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Хакимова" initials="ИХ" lastIdx="1" clrIdx="0">
    <p:extLst>
      <p:ext uri="{19B8F6BF-5375-455C-9EA6-DF929625EA0E}">
        <p15:presenceInfo xmlns:p15="http://schemas.microsoft.com/office/powerpoint/2012/main" userId="892b4d76d7ca34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EAFE1-83FA-A543-8002-024904958E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Текстовый редактор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5C523-C108-E94D-8367-037909F9D6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Open Sans" panose="020F0502020204030204" pitchFamily="34" charset="0"/>
              </a:rPr>
              <a:t>Основные возможности и назначение</a:t>
            </a:r>
          </a:p>
          <a:p>
            <a:r>
              <a:rPr lang="ru-RU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anose="020F0502020204030204" pitchFamily="34" charset="0"/>
              </a:rPr>
              <a:t>Хакимова гр. </a:t>
            </a:r>
            <a:r>
              <a:rPr lang="ru-RU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Open Sans" panose="020F0502020204030204" pitchFamily="34" charset="0"/>
              </a:rPr>
              <a:t>1-Зио</a:t>
            </a:r>
            <a:r>
              <a:rPr lang="ru-RU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anose="020F0502020204030204" pitchFamily="34" charset="0"/>
              </a:rPr>
              <a:t> 9А</a:t>
            </a:r>
            <a:endParaRPr lang="ru-RU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66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CDF74-5F1C-2E4D-A501-E870300E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Текстовый редактор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36AAB-15C4-124A-B077-BE826AEDF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073" y="1878008"/>
            <a:ext cx="9881220" cy="4286138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ru-RU" sz="25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прикладная программа для создания, редактирования, форматирования, сохранения и организации печати текстового документа. </a:t>
            </a:r>
          </a:p>
          <a:p>
            <a:pPr marL="0" indent="0" algn="justLow">
              <a:buNone/>
            </a:pPr>
            <a:endParaRPr lang="ru-RU" sz="2300" dirty="0"/>
          </a:p>
          <a:p>
            <a:pPr marL="0" indent="0" algn="justLow">
              <a:buNone/>
            </a:pPr>
            <a:r>
              <a:rPr lang="ru-RU" sz="23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Редактирование - процесс исправления, удаления, перемещения, вставки объектов в документе </a:t>
            </a:r>
          </a:p>
          <a:p>
            <a:pPr marL="0" indent="0" algn="justLow">
              <a:buNone/>
            </a:pPr>
            <a:r>
              <a:rPr lang="ru-RU" sz="23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Форматирование - процесс оформления документа в соответствии с требованиями.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41913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28A3B-14A7-3044-9497-1D0333B1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0"/>
            <a:ext cx="7729728" cy="1188720"/>
          </a:xfrm>
        </p:spPr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Виды текстовых редакторов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5AA1D7-8105-3F40-A146-F7E2383E1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92" y="1688613"/>
            <a:ext cx="10903415" cy="5541094"/>
          </a:xfrm>
        </p:spPr>
        <p:txBody>
          <a:bodyPr>
            <a:noAutofit/>
          </a:bodyPr>
          <a:lstStyle/>
          <a:p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Редакторы для набора научных документов — для подготовки текстов научных работ с формулами, таблицами и т.д. Редакторы научных документов обладают широким набором графических возможностей для создания изображения, математических символов, элементов чертежей, набором шрифтов. К ним относятся редакторы СН </a:t>
            </a:r>
            <a:r>
              <a:rPr lang="en-US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WRITER, </a:t>
            </a:r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ТЕХ и др. </a:t>
            </a:r>
          </a:p>
          <a:p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Редакторы документов — ориентированы на работу с текстами, имеющими структуру документа, т.е. состоящие из разделов, страниц, абзацев, предложений и т.д. Всего существует несколько десятков редакторов документов, от самых простых до весьма мощных и сложных: Лексикон, </a:t>
            </a:r>
            <a:r>
              <a:rPr lang="en-US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MS Word, MS WordPad. </a:t>
            </a:r>
            <a:endParaRPr lang="ru-RU" b="0" i="0" u="none" strike="noStrike" dirty="0">
              <a:solidFill>
                <a:srgbClr val="181818"/>
              </a:solidFill>
              <a:effectLst/>
              <a:latin typeface="Open Sans" panose="020F0502020204030204" pitchFamily="34" charset="0"/>
            </a:endParaRPr>
          </a:p>
          <a:p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Издательские системы — для подготовки рекламных буклетов, оформления журналов, книг. Позволяет подготавливать и печатать на лазерных принтерах и выводить на фотобумагу сложные документы высокого качества. К издательским системам относятся пакеты программ предназначенные для верстки книг, журналов, газет: </a:t>
            </a:r>
            <a:r>
              <a:rPr lang="en-US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Page Maker, Venturf Publisher. </a:t>
            </a:r>
            <a:endParaRPr lang="ru-RU" b="0" i="0" u="none" strike="noStrike" dirty="0">
              <a:solidFill>
                <a:srgbClr val="181818"/>
              </a:solidFill>
              <a:effectLst/>
              <a:latin typeface="Open Sans" panose="020F0502020204030204" pitchFamily="34" charset="0"/>
            </a:endParaRPr>
          </a:p>
          <a:p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Редакторы текстов — простейшие программы для набора и редактирования простейших текстов (они рассчитаны на редактирование программ на том или ином языке программирования. Часто они встроены в систему программирования: </a:t>
            </a:r>
            <a:r>
              <a:rPr lang="en-US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Turbo (Borland) Pascal, Multi-Edit </a:t>
            </a:r>
            <a:r>
              <a:rPr lang="ru-RU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и </a:t>
            </a:r>
            <a:r>
              <a:rPr lang="en-US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Brief.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77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B6743-E11D-084A-BD3F-A0955A21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Редактирование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E4FBF-5E67-7B4B-8EF2-41093822E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8049" y="1878008"/>
            <a:ext cx="9540488" cy="3883455"/>
          </a:xfrm>
        </p:spPr>
        <p:txBody>
          <a:bodyPr>
            <a:normAutofit/>
          </a:bodyPr>
          <a:lstStyle/>
          <a:p>
            <a:pPr algn="ctr"/>
            <a:r>
              <a:rPr lang="ru-RU" sz="22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Редактирование - процесс исправления, удаления, перемещения, вставки объектов в документе</a:t>
            </a:r>
            <a:endParaRPr lang="ru-RU" sz="22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F50B266-CE69-6A41-8E2F-6F317BE32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097" y="3428999"/>
            <a:ext cx="5420732" cy="233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4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CF4D7-B2FD-6646-95C7-0831DCAE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Форматирование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5B2E97-4870-C443-B6DB-529F13622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927" y="1878008"/>
            <a:ext cx="9757317" cy="4162236"/>
          </a:xfrm>
        </p:spPr>
        <p:txBody>
          <a:bodyPr>
            <a:normAutofit/>
          </a:bodyPr>
          <a:lstStyle/>
          <a:p>
            <a:pPr algn="ctr"/>
            <a:r>
              <a:rPr lang="ru-RU" sz="22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Форматирование - процесс оформления документа в соответствии с требованиями.</a:t>
            </a:r>
            <a:endParaRPr lang="ru-RU" sz="22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DCA062D-6B8C-824A-A61D-760DCD3C5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292" y="3182664"/>
            <a:ext cx="5823415" cy="285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6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0D8F5-8D2F-4A44-982B-05DC62577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ru-RU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Основные объекты документа </a:t>
            </a:r>
            <a:r>
              <a:rPr lang="en-US" b="0" i="0" u="none" strike="noStrike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MS Word :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72C8CF-DF8F-194A-9FC2-600166EA4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439" y="1735078"/>
            <a:ext cx="10005121" cy="4212240"/>
          </a:xfrm>
        </p:spPr>
        <p:txBody>
          <a:bodyPr>
            <a:normAutofit/>
          </a:bodyPr>
          <a:lstStyle/>
          <a:p>
            <a:r>
              <a:rPr lang="ru-RU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Символ (минимальный элемент текстового документа) </a:t>
            </a:r>
          </a:p>
          <a:p>
            <a:r>
              <a:rPr lang="ru-RU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Слово (последовательность символов, отделенная с двух сторон символами-разделителями (пробелами или знаками препинания)) </a:t>
            </a:r>
          </a:p>
          <a:p>
            <a:r>
              <a:rPr lang="ru-RU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Строка(последовательность символов между левым и правым полем страницы) Абзац (совокупность строк и символов, отделяемая нажатием клавиши </a:t>
            </a:r>
            <a:r>
              <a:rPr lang="en-US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Enter (</a:t>
            </a:r>
            <a:r>
              <a:rPr lang="ru-RU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маркер абзаца ¶))</a:t>
            </a:r>
          </a:p>
          <a:p>
            <a:r>
              <a:rPr lang="ru-RU" sz="2100" b="0" i="0" u="none" strike="noStrike" dirty="0">
                <a:solidFill>
                  <a:srgbClr val="181818"/>
                </a:solidFill>
                <a:effectLst/>
                <a:latin typeface="Open Sans" panose="020F0502020204030204" pitchFamily="34" charset="0"/>
              </a:rPr>
              <a:t>Страница (часть текста, ограниченная линиями разделения страниц)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24359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2C781D0A-BE23-3B4D-BAC1-EBD0F33E7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59137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91723163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03123750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9607007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110815818"/>
                    </a:ext>
                  </a:extLst>
                </a:gridCol>
              </a:tblGrid>
              <a:tr h="1170878"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ТЕКСТОВЫЙ РЕДАКТОР (ТР)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ТЕКСТОВЫЙ ПРОЦЕССОР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НАСТОЛЬНЫЕ ИЗДАТЕЛЬСКИЕ СИСТЕМЫ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WEB-</a:t>
                      </a:r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РЕДАКТОРЫ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09269"/>
                  </a:ext>
                </a:extLst>
              </a:tr>
              <a:tr h="3679902"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Это прикладная программа, предназначенная для создания и редактирования текстовых документов, просмотра содержимого документов на экране, распечатки документа.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Это прикладная программа с широкими возможностями форматирования текста и работы с графическими объектами.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Это мощные  программы обработки текста, предназначенные для подготовки к изданию книг, журналов и газет. </a:t>
                      </a:r>
                      <a:br>
                        <a:rPr lang="ru-RU" dirty="0">
                          <a:solidFill>
                            <a:schemeClr val="tx1"/>
                          </a:solidFill>
                        </a:rPr>
                      </a:b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Это программы, предназначенные для подготовки к публикации в Интернете </a:t>
                      </a:r>
                      <a:r>
                        <a:rPr lang="en-US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Web -</a:t>
                      </a:r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страниц и </a:t>
                      </a:r>
                      <a:r>
                        <a:rPr lang="en-US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Web</a:t>
                      </a:r>
                      <a:r>
                        <a:rPr lang="ru-RU" b="0" i="0" u="none" strike="noStrike" dirty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-сайтов.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94635"/>
                  </a:ext>
                </a:extLst>
              </a:tr>
              <a:tr h="669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18265"/>
                  </a:ext>
                </a:extLst>
              </a:tr>
              <a:tr h="669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71690"/>
                  </a:ext>
                </a:extLst>
              </a:tr>
              <a:tr h="669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5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0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DFD35-2951-C04A-A946-E1AD3667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1091396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Посылка</vt:lpstr>
      <vt:lpstr>Текстовый редактор</vt:lpstr>
      <vt:lpstr>Текстовый редактор </vt:lpstr>
      <vt:lpstr>Виды текстовых редакторов</vt:lpstr>
      <vt:lpstr>Редактирование</vt:lpstr>
      <vt:lpstr>Форматирование</vt:lpstr>
      <vt:lpstr>Основные объекты документа MS Word : 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Текстовый редактор</dc:title>
  <dc:creator>Ирина Хакимова</dc:creator>
  <cp:lastModifiedBy>Ирина Хакимова</cp:lastModifiedBy>
  <cp:revision>4</cp:revision>
  <dcterms:created xsi:type="dcterms:W3CDTF">2022-01-18T02:21:14Z</dcterms:created>
  <dcterms:modified xsi:type="dcterms:W3CDTF">2022-01-25T09:02:33Z</dcterms:modified>
</cp:coreProperties>
</file>