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A64F3-7F2D-4024-AC2E-AD346790E149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4EC23-A660-4D41-93DA-7D747AEDE8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A686C-19D7-432E-943A-B82AC3F2A862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2DFEE-2485-4B66-B010-71E8DFBBEF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A9369-FF42-46C7-B5C6-85C26F3B32A1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29CA7-C90E-466F-9BEF-1DC09CF7C9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22EDB-EF88-4B09-BE6B-1DD6CEC8EE64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48F53-4405-4313-95FD-3FA2884706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1284F-9F6E-4D3A-A01D-751C9BE9029A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EA268-584F-44B1-B35C-62BCCA0273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0DA10-AA62-41D2-B336-8C370CF8D301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57BC7-AB36-42E2-82D0-A23907425A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2FD85-81A9-4DB1-BE53-C2EB82638790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B28DD-BDC5-4DBF-AA13-1BA95F544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E5971-A779-4520-8847-2B3A274FD491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6D321-F12D-40F7-9257-C0A95BAF6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53259-85D3-47F6-B035-8F5388CD2D24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BBC9F-3C4E-4624-B00D-EC13EB011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70871-943F-4D8F-AAD2-8B4F35CF567F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2DF5C-6D8D-4205-9E97-46B26BBC44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1C6C2-4BC5-4F29-9A28-A386FD4FF1EE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17E98-EAB2-4330-A2BF-3AA7BBAB5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D32F08-C8D2-4565-9720-5A1F317BA848}" type="datetimeFigureOut">
              <a:rPr lang="ru-RU"/>
              <a:pPr>
                <a:defRPr/>
              </a:pPr>
              <a:t>03.06.2017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A1AFD36-7381-489F-9D98-042511D065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214282" y="142852"/>
            <a:ext cx="8715436" cy="981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214282" y="1071546"/>
            <a:ext cx="7772400" cy="1071570"/>
          </a:xfrm>
        </p:spPr>
        <p:txBody>
          <a:bodyPr/>
          <a:lstStyle/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урока: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Сбор и группировка статистических данных.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:\Documents and Settings\Aida\Рабочий стол\ПРО создание презнетаций шаблонов... и всё!\Картинки к 1 сентября\lqoeyiomhoedxyztswry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84238" flipH="1">
            <a:off x="463550" y="215900"/>
            <a:ext cx="611188" cy="601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875" y="6500813"/>
            <a:ext cx="979488" cy="2159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</a:rPr>
              <a:t>http://aida.ucoz.ru</a:t>
            </a:r>
            <a:endParaRPr lang="ru-RU" sz="800" dirty="0">
              <a:solidFill>
                <a:schemeClr val="accent3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8860" y="214290"/>
            <a:ext cx="3890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Алгебра 8 класс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42844" y="2143116"/>
            <a:ext cx="764386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 урока: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ввести понятия частоты появления числа в ряду, таблицы частот и таблицы относительных частот; формировать умения составлять таблицы частот, а также находить средние статистические характеристики.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14282" y="3500438"/>
            <a:ext cx="778674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Ход урока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I. Организационный момент.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II. Устная работа.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Объяснение нового материала.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Формирование умений и навыков.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V. Итоги урока.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Домашнее задание.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214282" y="142852"/>
            <a:ext cx="8715436" cy="981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857356" y="142852"/>
            <a:ext cx="49231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28600" algn="just" eaLnBrk="0" hangingPunct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II. Устная работа.</a:t>
            </a:r>
            <a:endParaRPr lang="ru-RU" sz="44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571472" y="1214422"/>
            <a:ext cx="550072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Даны ряды: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1) 4; 1; 8; 5; 7.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2) 1\3; 9; 3; 0,5; 1\7.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latin typeface="Arial" pitchFamily="34" charset="0"/>
              </a:rPr>
              <a:t>3) 6; 0,2; 5\4; 4; 7,3.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357158" y="3714752"/>
            <a:ext cx="628654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Найдите: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а) наибольшее и наименьшее значения каждого ряда;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б) размах каждого ряда.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571480"/>
          </a:xfrm>
        </p:spPr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Пример 1.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75" y="6500813"/>
            <a:ext cx="979488" cy="2159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</a:rPr>
              <a:t>http://aida.ucoz.ru</a:t>
            </a:r>
            <a:endParaRPr lang="ru-RU" sz="800" dirty="0">
              <a:solidFill>
                <a:schemeClr val="accent3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285860"/>
            <a:ext cx="86439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Тест из 9 заданий. Выполняли 40 учащихся школы.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0, 1, 2, 3, 3, 4, 4, 4, 4, 4, 5, 5, 5, 5, 5, 5, 6, 6, 6, 6, 6, 6, 6, 6, 7, 7, 7, 7, 7, 7, 7, 8, 8, 8, 8, 8, 9, 9, 9, 9.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Таблица частот: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214686"/>
          <a:ext cx="8715432" cy="170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9"/>
                <a:gridCol w="642942"/>
                <a:gridCol w="714380"/>
                <a:gridCol w="785818"/>
                <a:gridCol w="714380"/>
                <a:gridCol w="714380"/>
                <a:gridCol w="714380"/>
                <a:gridCol w="714380"/>
                <a:gridCol w="714380"/>
                <a:gridCol w="714380"/>
                <a:gridCol w="571503"/>
              </a:tblGrid>
              <a:tr h="7920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верно выполненных заданий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Частота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2976" y="5000636"/>
            <a:ext cx="72152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Сумма частот = 40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Среднее арифметическое: 5,8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Размах ряда: 9 – 0 =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9.        Мода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ряда: 6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Медиана ряда: (6 + 6) : 2 = 6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0"/>
            <a:ext cx="84453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algn="just" eaLnBrk="0" hangingPunct="0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Объяснение нового материала.</a:t>
            </a:r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1143000"/>
          </a:xfrm>
        </p:spPr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Таблица относительных частот: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0" y="2714620"/>
          <a:ext cx="8715432" cy="170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9"/>
                <a:gridCol w="642942"/>
                <a:gridCol w="714380"/>
                <a:gridCol w="785818"/>
                <a:gridCol w="714380"/>
                <a:gridCol w="714380"/>
                <a:gridCol w="714380"/>
                <a:gridCol w="714380"/>
                <a:gridCol w="714380"/>
                <a:gridCol w="714380"/>
                <a:gridCol w="571503"/>
              </a:tblGrid>
              <a:tr h="7920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верно выполненных заданий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Относительная частота, %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1538" y="1785926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Общая численность данных – 40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4714884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Сумма относительных частот = 100%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1670" y="5572140"/>
            <a:ext cx="5929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Интервальный ряд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5723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Пример 2.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2976" y="857232"/>
            <a:ext cx="71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i="1" dirty="0" smtClean="0">
                <a:latin typeface="Times New Roman" pitchFamily="18" charset="0"/>
                <a:cs typeface="Times New Roman" pitchFamily="18" charset="0"/>
              </a:rPr>
              <a:t>50 электроламп. </a:t>
            </a:r>
            <a:endParaRPr lang="ru-RU" sz="5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43042" y="1928802"/>
          <a:ext cx="60960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Продолжительность горения, 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Частота 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 200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 – 400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400 – 600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600 – 800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 – 1000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 – 1200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1200 – 1400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1400 – 1600 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71604" y="428604"/>
          <a:ext cx="60960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Продолжительность горения, 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Частота 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1300 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57290" y="5286388"/>
            <a:ext cx="7429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Среднее арифметическое: ≈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870 ч.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5500726"/>
          </a:xfrm>
        </p:spPr>
        <p:txBody>
          <a:bodyPr/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Выборочное исследование.</a:t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Генеральной совокупностью.</a:t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Представительной (репрезентативной).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5" y="142852"/>
            <a:ext cx="885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algn="just" eaLnBrk="0" hangingPunct="0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Формирование умений и навыков.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142844" y="857232"/>
            <a:ext cx="878687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этом уроке учащиеся отрабатывают умения составления таблиц частот и таблиц относительных частот, а также статистических характеристик. Необходимо следить, чтобы учащиеся чётко мотивировали свои ответы, избегали формализации.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214282" y="1857364"/>
            <a:ext cx="5429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1. № 1028.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214282" y="2428868"/>
            <a:ext cx="692948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2. Подсчитывая число семян сорных растений в 15 одинаковых пакетах, получили такие данные: 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3, 1, 0, 3, 2, 2, 1, 0, 1, 3, 2, 1, 0, 0, 2.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Представьте эти данные в виде таблицы частот.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214282" y="4000504"/>
            <a:ext cx="77867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3. № 1030.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214282" y="4714884"/>
            <a:ext cx="69294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4. № 1031.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214282" y="5286388"/>
            <a:ext cx="67151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5. № 1032.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42844" y="642918"/>
            <a:ext cx="750099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 п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 с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у ч а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м с я: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Что называется таблицей частот?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Какие данные заносятся в таблицу относительных частот?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Какие существуют средние статистические характеристики?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Объясните на примере, как по таблице частот находят среднее арифметическое, размах и моду.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84" y="0"/>
            <a:ext cx="43647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algn="just" eaLnBrk="0" hangingPunct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V. Итоги урока.</a:t>
            </a:r>
            <a:endParaRPr lang="ru-RU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3643314"/>
            <a:ext cx="62069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28600" algn="just" eaLnBrk="0" hangingPunct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Домашнее задание.</a:t>
            </a:r>
            <a:endParaRPr lang="ru-RU" sz="4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71472" y="4643446"/>
            <a:ext cx="607223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§ 13, п. 40, стр. 214 – 221, № 1029, № 1033, № 1034, № 1093.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4-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4-5</Template>
  <TotalTime>99</TotalTime>
  <Words>632</Words>
  <Application>Microsoft Office PowerPoint</Application>
  <PresentationFormat>Экран (4:3)</PresentationFormat>
  <Paragraphs>134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4-5</vt:lpstr>
      <vt:lpstr>Тема урока: Сбор и группировка статистических данных.</vt:lpstr>
      <vt:lpstr>Слайд 2</vt:lpstr>
      <vt:lpstr>Пример 1.</vt:lpstr>
      <vt:lpstr>Таблица относительных частот:</vt:lpstr>
      <vt:lpstr>Пример 2.</vt:lpstr>
      <vt:lpstr>Слайд 6</vt:lpstr>
      <vt:lpstr>Выборочное исследование. Генеральной совокупностью. Представительной (репрезентативной).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Сбор и группировка статистических данных</dc:title>
  <dc:creator>Admin</dc:creator>
  <dc:description>http://aida.ucoz.ru</dc:description>
  <cp:lastModifiedBy>User</cp:lastModifiedBy>
  <cp:revision>11</cp:revision>
  <dcterms:created xsi:type="dcterms:W3CDTF">2014-04-26T16:00:39Z</dcterms:created>
  <dcterms:modified xsi:type="dcterms:W3CDTF">2017-06-03T17:52:25Z</dcterms:modified>
</cp:coreProperties>
</file>