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717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C765-9753-4ABA-ABA6-1B30BB2D23E5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A6CFC-B18E-4543-A10B-EF83CD1629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C765-9753-4ABA-ABA6-1B30BB2D23E5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A6CFC-B18E-4543-A10B-EF83CD1629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C765-9753-4ABA-ABA6-1B30BB2D23E5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A6CFC-B18E-4543-A10B-EF83CD1629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C765-9753-4ABA-ABA6-1B30BB2D23E5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A6CFC-B18E-4543-A10B-EF83CD1629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C765-9753-4ABA-ABA6-1B30BB2D23E5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A6CFC-B18E-4543-A10B-EF83CD1629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C765-9753-4ABA-ABA6-1B30BB2D23E5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4A6CFC-B18E-4543-A10B-EF83CD1629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C765-9753-4ABA-ABA6-1B30BB2D23E5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A6CFC-B18E-4543-A10B-EF83CD1629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C765-9753-4ABA-ABA6-1B30BB2D23E5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84A6CFC-B18E-4543-A10B-EF83CD1629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6459C765-9753-4ABA-ABA6-1B30BB2D23E5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A6CFC-B18E-4543-A10B-EF83CD1629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C765-9753-4ABA-ABA6-1B30BB2D23E5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A6CFC-B18E-4543-A10B-EF83CD1629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C765-9753-4ABA-ABA6-1B30BB2D23E5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A6CFC-B18E-4543-A10B-EF83CD1629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459C765-9753-4ABA-ABA6-1B30BB2D23E5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84A6CFC-B18E-4543-A10B-EF83CD1629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Нам есть, кем гордиться! Герой Российской Федерации Сергей Сергеевич Бондарев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2" descr="C:\Users\AB-Group\Desktop\getImage.jpeg"/>
          <p:cNvPicPr>
            <a:picLocks noChangeAspect="1" noChangeArrowheads="1"/>
          </p:cNvPicPr>
          <p:nvPr/>
        </p:nvPicPr>
        <p:blipFill>
          <a:blip r:embed="rId2"/>
          <a:srcRect r="50134"/>
          <a:stretch>
            <a:fillRect/>
          </a:stretch>
        </p:blipFill>
        <p:spPr bwMode="auto">
          <a:xfrm>
            <a:off x="2714612" y="357166"/>
            <a:ext cx="2714612" cy="2938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Бондарев</a:t>
            </a:r>
            <a:r>
              <a:rPr lang="ru-RU" dirty="0">
                <a:solidFill>
                  <a:srgbClr val="00B050"/>
                </a:solidFill>
              </a:rPr>
              <a:t> </a:t>
            </a:r>
            <a:r>
              <a:rPr lang="ru-RU" b="1" dirty="0">
                <a:solidFill>
                  <a:srgbClr val="00B050"/>
                </a:solidFill>
              </a:rPr>
              <a:t>Сергей</a:t>
            </a:r>
            <a:r>
              <a:rPr lang="ru-RU" dirty="0">
                <a:solidFill>
                  <a:srgbClr val="00B050"/>
                </a:solidFill>
              </a:rPr>
              <a:t> </a:t>
            </a:r>
            <a:r>
              <a:rPr lang="ru-RU" b="1" dirty="0">
                <a:solidFill>
                  <a:srgbClr val="00B050"/>
                </a:solidFill>
              </a:rPr>
              <a:t>Сергеевич</a:t>
            </a:r>
            <a:r>
              <a:rPr lang="ru-RU" dirty="0">
                <a:solidFill>
                  <a:srgbClr val="00B050"/>
                </a:solidFill>
              </a:rPr>
              <a:t>. капитан милиции (17.02.1973 – 29.06.2001).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714612" y="1928802"/>
            <a:ext cx="35077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dirty="0" smtClean="0">
                <a:solidFill>
                  <a:schemeClr val="tx2"/>
                </a:solidFill>
              </a:rPr>
              <a:t>Где родился.</a:t>
            </a:r>
            <a:endParaRPr lang="ru-RU" sz="72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600" dirty="0" smtClean="0">
                <a:solidFill>
                  <a:srgbClr val="FFC000"/>
                </a:solidFill>
              </a:rPr>
              <a:t>родился 17 февраля 1973 в с. </a:t>
            </a:r>
            <a:r>
              <a:rPr lang="ru-RU" sz="3600" dirty="0">
                <a:solidFill>
                  <a:srgbClr val="FFC000"/>
                </a:solidFill>
              </a:rPr>
              <a:t>С</a:t>
            </a:r>
            <a:r>
              <a:rPr lang="ru-RU" sz="3600" dirty="0" smtClean="0">
                <a:solidFill>
                  <a:srgbClr val="FFC000"/>
                </a:solidFill>
              </a:rPr>
              <a:t>ерышево </a:t>
            </a:r>
            <a:r>
              <a:rPr lang="ru-RU" sz="3600" dirty="0">
                <a:solidFill>
                  <a:srgbClr val="FFC000"/>
                </a:solidFill>
              </a:rPr>
              <a:t>А</a:t>
            </a:r>
            <a:r>
              <a:rPr lang="ru-RU" sz="3600" dirty="0" smtClean="0">
                <a:solidFill>
                  <a:srgbClr val="FFC000"/>
                </a:solidFill>
              </a:rPr>
              <a:t>мурской области. ПО окончании восьми классов </a:t>
            </a:r>
            <a:r>
              <a:rPr lang="ru-RU" sz="3600" dirty="0" err="1" smtClean="0">
                <a:solidFill>
                  <a:srgbClr val="FFC000"/>
                </a:solidFill>
              </a:rPr>
              <a:t>Серышевской</a:t>
            </a:r>
            <a:r>
              <a:rPr lang="ru-RU" sz="3600" dirty="0" smtClean="0">
                <a:solidFill>
                  <a:srgbClr val="FFC000"/>
                </a:solidFill>
              </a:rPr>
              <a:t> средней школы №1 учился в СПТУ №16 с. Серышева, которое окончил в 1991 году, получив специальность </a:t>
            </a:r>
            <a:r>
              <a:rPr lang="ru-RU" sz="3600" dirty="0" err="1" smtClean="0">
                <a:solidFill>
                  <a:srgbClr val="FFC000"/>
                </a:solidFill>
              </a:rPr>
              <a:t>тракториса</a:t>
            </a:r>
            <a:r>
              <a:rPr lang="ru-RU" sz="3600" dirty="0" smtClean="0">
                <a:solidFill>
                  <a:srgbClr val="FFC000"/>
                </a:solidFill>
              </a:rPr>
              <a:t> –машиниста 3 класса и водителя.</a:t>
            </a:r>
            <a:endParaRPr lang="ru-RU" sz="36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9600" dirty="0" smtClean="0">
                <a:solidFill>
                  <a:schemeClr val="accent2">
                    <a:lumMod val="75000"/>
                  </a:schemeClr>
                </a:solidFill>
              </a:rPr>
              <a:t>звания.</a:t>
            </a:r>
            <a:endParaRPr lang="ru-RU" sz="9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>
                <a:solidFill>
                  <a:srgbClr val="00B0F0"/>
                </a:solidFill>
              </a:rPr>
              <a:t>Оперуполномоченный специального отряда быстрого реагирования УБОП КМ УВД Амурской области капитан милиции Сергей Бондарев, неоднократно выезжал в служебные командировки на территорию Чеченской Республики. Участвовал в специальных операциях, разведывательно-поисковых мероприятиях по обезвреживанию и уничтожению взрывоопасных предметов.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85776"/>
            <a:ext cx="8229600" cy="1714504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chemeClr val="accent6">
                    <a:lumMod val="75000"/>
                  </a:schemeClr>
                </a:solidFill>
              </a:rPr>
              <a:t>имел награды </a:t>
            </a:r>
            <a:endParaRPr lang="ru-RU" sz="6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</a:rPr>
              <a:t>Медаль «За отвагу».</a:t>
            </a:r>
          </a:p>
          <a:p>
            <a:pPr>
              <a:buNone/>
            </a:pP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dirty="0" smtClean="0">
                <a:solidFill>
                  <a:srgbClr val="FF0000"/>
                </a:solidFill>
              </a:rPr>
              <a:t> Звезда </a:t>
            </a:r>
            <a:r>
              <a:rPr lang="ru-RU" sz="3200" b="1" dirty="0" smtClean="0">
                <a:solidFill>
                  <a:srgbClr val="FF0000"/>
                </a:solidFill>
              </a:rPr>
              <a:t>Героя</a:t>
            </a:r>
            <a:r>
              <a:rPr lang="ru-RU" sz="3200" dirty="0" smtClean="0">
                <a:solidFill>
                  <a:srgbClr val="FF0000"/>
                </a:solidFill>
              </a:rPr>
              <a:t> Российской Федерации.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29 июня 2001 года группа сотрудников СОБР КМ УВД Амурской области, в состав которой входил капитан милиции Сергей Бондарев, проводила специальную операцию по поиску, обнаружению и обезвреживанию бандитских формирований на территории Шалинского района. Находясь в головной дозорной группе, в районе автодорожного моста между населенными пунктами </a:t>
            </a:r>
            <a:r>
              <a:rPr lang="ru-RU" dirty="0" err="1"/>
              <a:t>Чири-Юрт</a:t>
            </a:r>
            <a:r>
              <a:rPr lang="ru-RU" dirty="0"/>
              <a:t> и Новые Атаги, капитан милиции Бондарев обнаружил на обочине дороги взрывное устройство.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Совершил подвиг.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2500307"/>
            <a:ext cx="77153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Предвидя неизбежность взрыва, Сергей крикнул: «Ложись! Фугас!», — и своим телом накрыл его. Мгновенный взрыв унес жизнь капитана Бондарева, но при этом остались живы 12 сотрудников, входящих в состав разведывательной группы</a:t>
            </a:r>
            <a:r>
              <a:rPr lang="ru-RU" sz="3200" dirty="0">
                <a:solidFill>
                  <a:srgbClr val="0000CC"/>
                </a:solidFill>
              </a:rPr>
              <a:t>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2214554"/>
            <a:ext cx="78581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За проявленное мужество и героизм при выполнении служебного долга по восстановлению конституционного строя и защите интересов России в зоне вооруженного конфликта в Чеченской Республике, капитану милиции Сергею Сергеевичу Бондареву Указом Президента РФ № 122 от 31 января 2002 года присвоено звание Героя Российской Федерации посмертно.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спасибо за внимание</a:t>
            </a:r>
            <a:br>
              <a:rPr lang="ru-RU" sz="4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14687"/>
            <a:ext cx="7972452" cy="1071569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5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2" descr="C:\Users\AB-Group\Desktop\getImage.jpeg"/>
          <p:cNvPicPr>
            <a:picLocks noChangeAspect="1" noChangeArrowheads="1"/>
          </p:cNvPicPr>
          <p:nvPr/>
        </p:nvPicPr>
        <p:blipFill>
          <a:blip r:embed="rId2"/>
          <a:srcRect r="50134"/>
          <a:stretch>
            <a:fillRect/>
          </a:stretch>
        </p:blipFill>
        <p:spPr bwMode="auto">
          <a:xfrm>
            <a:off x="2143108" y="1075578"/>
            <a:ext cx="5000660" cy="541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83</TotalTime>
  <Words>269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Техническая</vt:lpstr>
      <vt:lpstr>Нам есть, кем гордиться! Герой Российской Федерации Сергей Сергеевич Бондарев </vt:lpstr>
      <vt:lpstr>Бондарев Сергей Сергеевич. капитан милиции (17.02.1973 – 29.06.2001).</vt:lpstr>
      <vt:lpstr>Где родился.</vt:lpstr>
      <vt:lpstr>звания.</vt:lpstr>
      <vt:lpstr>имел награды </vt:lpstr>
      <vt:lpstr>Слайд 6</vt:lpstr>
      <vt:lpstr>Совершил подвиг.</vt:lpstr>
      <vt:lpstr>Слайд 8</vt:lpstr>
      <vt:lpstr>спасибо за внимание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Нам есть, кем гордиться! Герой Российской Федерации Сергей Сергеевич Бондарев</dc:title>
  <dc:creator>Сергеевская Школа</dc:creator>
  <cp:lastModifiedBy>Сергеевская Школа</cp:lastModifiedBy>
  <cp:revision>11</cp:revision>
  <dcterms:created xsi:type="dcterms:W3CDTF">2022-11-30T00:40:25Z</dcterms:created>
  <dcterms:modified xsi:type="dcterms:W3CDTF">2022-12-08T03:30:51Z</dcterms:modified>
</cp:coreProperties>
</file>