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82DC-AD8D-478B-8CD3-95F81CC842E3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B0D34E1-80D4-479C-BD39-E2603F5171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82DC-AD8D-478B-8CD3-95F81CC842E3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B0D34E1-80D4-479C-BD39-E2603F5171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82DC-AD8D-478B-8CD3-95F81CC842E3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34E1-80D4-479C-BD39-E2603F5171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82DC-AD8D-478B-8CD3-95F81CC842E3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34E1-80D4-479C-BD39-E2603F5171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82DC-AD8D-478B-8CD3-95F81CC842E3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B0D34E1-80D4-479C-BD39-E2603F5171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82DC-AD8D-478B-8CD3-95F81CC842E3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34E1-80D4-479C-BD39-E2603F5171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82DC-AD8D-478B-8CD3-95F81CC842E3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34E1-80D4-479C-BD39-E2603F5171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82DC-AD8D-478B-8CD3-95F81CC842E3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34E1-80D4-479C-BD39-E2603F5171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82DC-AD8D-478B-8CD3-95F81CC842E3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34E1-80D4-479C-BD39-E2603F5171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82DC-AD8D-478B-8CD3-95F81CC842E3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34E1-80D4-479C-BD39-E2603F5171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82DC-AD8D-478B-8CD3-95F81CC842E3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34E1-80D4-479C-BD39-E2603F5171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BA682DC-AD8D-478B-8CD3-95F81CC842E3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B0D34E1-80D4-479C-BD39-E2603F5171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500042"/>
            <a:ext cx="8458200" cy="128588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Александр Александрович Блок</a:t>
            </a:r>
          </a:p>
          <a:p>
            <a:pPr algn="ctr"/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(1880 – 1921)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https://avatars.mds.yandex.net/get-pdb/2812569/de930be4-c56a-4046-9768-dea7e3e55d71/s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928802"/>
            <a:ext cx="4032259" cy="4745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7752" y="1428736"/>
            <a:ext cx="4133848" cy="478634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Александр Александрович Блок родился 16 ноября 1880 года в Петербурге. Его отец, Александр Львович, был профессором права в Варшавском университете, а мать, Александра Андреевна, писательницей и переводчицей.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s://pbs.twimg.com/media/DtErL2DW0AEH80T.jpg:lar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4286280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9937" name="Picture 1" descr="C:\Users\User\Desktop\род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6600" y="285729"/>
            <a:ext cx="8368804" cy="62766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3052754" cy="473235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Детство Александр провёл в основном в доме деда, известного русского ботаника - Андрея Бекетова, на лето выезжая в скромное подмосковное имение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Шахматово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6" name="Picture 4" descr="https://avatars.mds.yandex.net/get-zen_doc/40274/pub_5bfdbb92414f1b00a938ea54_5bfe56bdae14d300aaf1c887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9873" y="1357298"/>
            <a:ext cx="5543235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mittur.ru/work/FILES/2718/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15370" cy="6286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500174"/>
            <a:ext cx="4052886" cy="5143536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 1898 году окончил гимназию, поступил на юридический факультет Петербургского университета. Через три года перевелся на славяно-русское отделение историко-филологического факультета, которое окончил в 1906 году. Первые стихи Блок написал в пять лет. В 10 лет Александр Блок написал два номера журнала «Корабль». С 1894 по 1897 год он вместе с братьями писал рукописный журнал «Вестник». В 16 лет Блок увлёкся театром. В Петербурге Александр Блок записался в театральный кружок. Однако после первого успеха ролей в театре ему больше не давали.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4" name="Picture 2" descr="https://theslide.ru/img/thumbs/86aea8557fc3e2fb34de82ff143191dc-800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428736"/>
            <a:ext cx="4857752" cy="4743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29256" y="1554162"/>
            <a:ext cx="3562344" cy="508954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 1903 году А.А.Блок женился на Любови Менделеевой, дочери Д. И. 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Менде-леева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героине его первой книги стихов «Стихи о Прекрасной Даме». Известно, что Александр Блок общался с Любовью, когда был еще ребенком.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2" name="Picture 2" descr="http://900igr.net/up/datai/169669/0007-006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00108"/>
            <a:ext cx="5143536" cy="55463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686800" cy="158908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 июля 1916 года 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А.А.Блока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призвали на службу в инженерную часть Всероссийского Земского Союза. Поэт служил в Беларуси.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6" name="Picture 2" descr="https://ds04.infourok.ru/uploads/ex/12cb/001a2a7a-058a0363/img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857364"/>
            <a:ext cx="6245206" cy="46839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29322" y="1142984"/>
            <a:ext cx="3214678" cy="535785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Оказавшись в тяжёлом материальном положении, поэт серьёзно болел и 7 августа 1921 года умер в своей 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петроградской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квартире от 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сердечной недостаточности.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Перед смертью, после получения отрицательного ответа на запрос о выезде на лечение за границу поэт сознательно уничтожил свои записи, отказывался от приёма пищи и лекарств.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2" name="Picture 2" descr="https://ic.pics.livejournal.com/basilius3/69436460/2274987/2274987_9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56"/>
            <a:ext cx="6072262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4195762" cy="487523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Поэт был похоронен на Смоленском кладбище. Отпевание 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было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совершено в церкви Воскресения Христова. Прах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А.А.Блока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был перезахоронен на 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Волковском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кладбище в Санкт-Петербурге.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178" name="Picture 2" descr="https://dom.sibmama.ru/images/7724/df2be708f30bb55e5bb2713d1d42e0d1d40c04d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285860"/>
            <a:ext cx="4190976" cy="5076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3" name="Picture 1" descr="C:\Users\User\Desktop\мо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0679" y="500042"/>
            <a:ext cx="8342125" cy="5929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4481514" cy="516098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 А. Блок написал огромное количество стихотворений и несколько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поэм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Важно знать, что на всем протяжении своего творчества он писал стихи циклами. Циклы он объединил в сборники, а сборники – в книги, названные им самим «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трилогией вочеловеченья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и рассказывающие историю лирического героя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А.Блока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переживающего ужасы жизни в России начала XX века. В центре каждой книги есть свой доминирующий образ. В первой – это образы Прекрасной Дамы и вечной женственности, во второй – образы города, метели и музыки, а в третьей – образ России.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0" name="Picture 2" descr="http://s4.gallery.aystatic.by/650/167/826/5020/5020826167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428736"/>
            <a:ext cx="3814468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61</TotalTime>
  <Words>184</Words>
  <Application>Microsoft Office PowerPoint</Application>
  <PresentationFormat>Экран (4:3)</PresentationFormat>
  <Paragraphs>10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2020-02-28T17:12:04Z</dcterms:created>
  <dcterms:modified xsi:type="dcterms:W3CDTF">2020-02-29T15:57:18Z</dcterms:modified>
</cp:coreProperties>
</file>