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  <p:sldMasterId id="2147483847" r:id="rId2"/>
  </p:sldMasterIdLst>
  <p:sldIdLst>
    <p:sldId id="298" r:id="rId3"/>
    <p:sldId id="257" r:id="rId4"/>
    <p:sldId id="365" r:id="rId5"/>
    <p:sldId id="259" r:id="rId6"/>
    <p:sldId id="301" r:id="rId7"/>
    <p:sldId id="300" r:id="rId8"/>
    <p:sldId id="302" r:id="rId9"/>
    <p:sldId id="303" r:id="rId10"/>
    <p:sldId id="304" r:id="rId11"/>
    <p:sldId id="364" r:id="rId12"/>
    <p:sldId id="362" r:id="rId13"/>
    <p:sldId id="261" r:id="rId14"/>
    <p:sldId id="359" r:id="rId15"/>
    <p:sldId id="263" r:id="rId16"/>
    <p:sldId id="309" r:id="rId17"/>
    <p:sldId id="313" r:id="rId18"/>
    <p:sldId id="336" r:id="rId19"/>
    <p:sldId id="310" r:id="rId20"/>
    <p:sldId id="314" r:id="rId21"/>
    <p:sldId id="360" r:id="rId22"/>
    <p:sldId id="311" r:id="rId23"/>
    <p:sldId id="337" r:id="rId24"/>
    <p:sldId id="312" r:id="rId25"/>
    <p:sldId id="334" r:id="rId26"/>
    <p:sldId id="316" r:id="rId27"/>
    <p:sldId id="367" r:id="rId28"/>
    <p:sldId id="366" r:id="rId29"/>
    <p:sldId id="264" r:id="rId30"/>
    <p:sldId id="363" r:id="rId31"/>
    <p:sldId id="319" r:id="rId32"/>
    <p:sldId id="320" r:id="rId33"/>
    <p:sldId id="329" r:id="rId34"/>
    <p:sldId id="321" r:id="rId35"/>
    <p:sldId id="322" r:id="rId36"/>
    <p:sldId id="323" r:id="rId37"/>
    <p:sldId id="339" r:id="rId38"/>
    <p:sldId id="342" r:id="rId39"/>
    <p:sldId id="341" r:id="rId40"/>
    <p:sldId id="273" r:id="rId41"/>
    <p:sldId id="274" r:id="rId42"/>
    <p:sldId id="270" r:id="rId43"/>
    <p:sldId id="343" r:id="rId44"/>
    <p:sldId id="344" r:id="rId45"/>
    <p:sldId id="345" r:id="rId46"/>
    <p:sldId id="276" r:id="rId47"/>
    <p:sldId id="278" r:id="rId48"/>
    <p:sldId id="368" r:id="rId49"/>
    <p:sldId id="369" r:id="rId50"/>
    <p:sldId id="370" r:id="rId51"/>
    <p:sldId id="371" r:id="rId52"/>
    <p:sldId id="372" r:id="rId53"/>
    <p:sldId id="374" r:id="rId54"/>
    <p:sldId id="375" r:id="rId55"/>
    <p:sldId id="376" r:id="rId56"/>
    <p:sldId id="373" r:id="rId57"/>
    <p:sldId id="377" r:id="rId58"/>
    <p:sldId id="378" r:id="rId59"/>
    <p:sldId id="379" r:id="rId60"/>
    <p:sldId id="380" r:id="rId61"/>
    <p:sldId id="381" r:id="rId62"/>
    <p:sldId id="382" r:id="rId63"/>
    <p:sldId id="383" r:id="rId64"/>
    <p:sldId id="385" r:id="rId6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2" autoAdjust="0"/>
    <p:restoredTop sz="94660"/>
  </p:normalViewPr>
  <p:slideViewPr>
    <p:cSldViewPr>
      <p:cViewPr varScale="1">
        <p:scale>
          <a:sx n="63" d="100"/>
          <a:sy n="63" d="100"/>
        </p:scale>
        <p:origin x="1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slide" Target="slides/slide40.xml" /><Relationship Id="rId47" Type="http://schemas.openxmlformats.org/officeDocument/2006/relationships/slide" Target="slides/slide45.xml" /><Relationship Id="rId50" Type="http://schemas.openxmlformats.org/officeDocument/2006/relationships/slide" Target="slides/slide48.xml" /><Relationship Id="rId55" Type="http://schemas.openxmlformats.org/officeDocument/2006/relationships/slide" Target="slides/slide53.xml" /><Relationship Id="rId63" Type="http://schemas.openxmlformats.org/officeDocument/2006/relationships/slide" Target="slides/slide61.xml" /><Relationship Id="rId68" Type="http://schemas.openxmlformats.org/officeDocument/2006/relationships/theme" Target="theme/theme1.xml" /><Relationship Id="rId7" Type="http://schemas.openxmlformats.org/officeDocument/2006/relationships/slide" Target="slides/slide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9" Type="http://schemas.openxmlformats.org/officeDocument/2006/relationships/slide" Target="slides/slide2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slide" Target="slides/slide43.xml" /><Relationship Id="rId53" Type="http://schemas.openxmlformats.org/officeDocument/2006/relationships/slide" Target="slides/slide51.xml" /><Relationship Id="rId58" Type="http://schemas.openxmlformats.org/officeDocument/2006/relationships/slide" Target="slides/slide56.xml" /><Relationship Id="rId66" Type="http://schemas.openxmlformats.org/officeDocument/2006/relationships/presProps" Target="presProp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49" Type="http://schemas.openxmlformats.org/officeDocument/2006/relationships/slide" Target="slides/slide47.xml" /><Relationship Id="rId57" Type="http://schemas.openxmlformats.org/officeDocument/2006/relationships/slide" Target="slides/slide55.xml" /><Relationship Id="rId61" Type="http://schemas.openxmlformats.org/officeDocument/2006/relationships/slide" Target="slides/slide59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slide" Target="slides/slide42.xml" /><Relationship Id="rId52" Type="http://schemas.openxmlformats.org/officeDocument/2006/relationships/slide" Target="slides/slide50.xml" /><Relationship Id="rId60" Type="http://schemas.openxmlformats.org/officeDocument/2006/relationships/slide" Target="slides/slide58.xml" /><Relationship Id="rId65" Type="http://schemas.openxmlformats.org/officeDocument/2006/relationships/slide" Target="slides/slide63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slide" Target="slides/slide41.xml" /><Relationship Id="rId48" Type="http://schemas.openxmlformats.org/officeDocument/2006/relationships/slide" Target="slides/slide46.xml" /><Relationship Id="rId56" Type="http://schemas.openxmlformats.org/officeDocument/2006/relationships/slide" Target="slides/slide54.xml" /><Relationship Id="rId64" Type="http://schemas.openxmlformats.org/officeDocument/2006/relationships/slide" Target="slides/slide62.xml" /><Relationship Id="rId69" Type="http://schemas.openxmlformats.org/officeDocument/2006/relationships/tableStyles" Target="tableStyles.xml" /><Relationship Id="rId8" Type="http://schemas.openxmlformats.org/officeDocument/2006/relationships/slide" Target="slides/slide6.xml" /><Relationship Id="rId51" Type="http://schemas.openxmlformats.org/officeDocument/2006/relationships/slide" Target="slides/slide49.xml" /><Relationship Id="rId3" Type="http://schemas.openxmlformats.org/officeDocument/2006/relationships/slide" Target="slides/slide1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46" Type="http://schemas.openxmlformats.org/officeDocument/2006/relationships/slide" Target="slides/slide44.xml" /><Relationship Id="rId59" Type="http://schemas.openxmlformats.org/officeDocument/2006/relationships/slide" Target="slides/slide57.xml" /><Relationship Id="rId67" Type="http://schemas.openxmlformats.org/officeDocument/2006/relationships/viewProps" Target="viewProps.xml" /><Relationship Id="rId20" Type="http://schemas.openxmlformats.org/officeDocument/2006/relationships/slide" Target="slides/slide18.xml" /><Relationship Id="rId41" Type="http://schemas.openxmlformats.org/officeDocument/2006/relationships/slide" Target="slides/slide39.xml" /><Relationship Id="rId54" Type="http://schemas.openxmlformats.org/officeDocument/2006/relationships/slide" Target="slides/slide52.xml" /><Relationship Id="rId62" Type="http://schemas.openxmlformats.org/officeDocument/2006/relationships/slide" Target="slides/slide60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E52C157-52EC-3665-EE6E-F03848636B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F15BE561-A357-7118-A79E-EF2A458CDFA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15207">
              <a:off x="3692" y="232"/>
              <a:ext cx="1856" cy="3627"/>
              <a:chOff x="3010" y="776"/>
              <a:chExt cx="1856" cy="3627"/>
            </a:xfrm>
          </p:grpSpPr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C92F342D-111B-214A-8ECE-A3BCDE3C68C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533" y="775"/>
                <a:ext cx="1333" cy="1485"/>
              </a:xfrm>
              <a:custGeom>
                <a:avLst/>
                <a:gdLst>
                  <a:gd name="T0" fmla="*/ 36 w 596"/>
                  <a:gd name="T1" fmla="*/ 825 h 666"/>
                  <a:gd name="T2" fmla="*/ 13 w 596"/>
                  <a:gd name="T3" fmla="*/ 760 h 666"/>
                  <a:gd name="T4" fmla="*/ 0 w 596"/>
                  <a:gd name="T5" fmla="*/ 644 h 666"/>
                  <a:gd name="T6" fmla="*/ 9 w 596"/>
                  <a:gd name="T7" fmla="*/ 495 h 666"/>
                  <a:gd name="T8" fmla="*/ 56 w 596"/>
                  <a:gd name="T9" fmla="*/ 337 h 666"/>
                  <a:gd name="T10" fmla="*/ 154 w 596"/>
                  <a:gd name="T11" fmla="*/ 187 h 666"/>
                  <a:gd name="T12" fmla="*/ 318 w 596"/>
                  <a:gd name="T13" fmla="*/ 69 h 666"/>
                  <a:gd name="T14" fmla="*/ 552 w 596"/>
                  <a:gd name="T15" fmla="*/ 4 h 666"/>
                  <a:gd name="T16" fmla="*/ 850 w 596"/>
                  <a:gd name="T17" fmla="*/ 20 h 666"/>
                  <a:gd name="T18" fmla="*/ 1083 w 596"/>
                  <a:gd name="T19" fmla="*/ 152 h 666"/>
                  <a:gd name="T20" fmla="*/ 1239 w 596"/>
                  <a:gd name="T21" fmla="*/ 368 h 666"/>
                  <a:gd name="T22" fmla="*/ 1322 w 596"/>
                  <a:gd name="T23" fmla="*/ 633 h 666"/>
                  <a:gd name="T24" fmla="*/ 1331 w 596"/>
                  <a:gd name="T25" fmla="*/ 912 h 666"/>
                  <a:gd name="T26" fmla="*/ 1266 w 596"/>
                  <a:gd name="T27" fmla="*/ 1171 h 666"/>
                  <a:gd name="T28" fmla="*/ 1134 w 596"/>
                  <a:gd name="T29" fmla="*/ 1371 h 666"/>
                  <a:gd name="T30" fmla="*/ 933 w 596"/>
                  <a:gd name="T31" fmla="*/ 1478 h 666"/>
                  <a:gd name="T32" fmla="*/ 870 w 596"/>
                  <a:gd name="T33" fmla="*/ 1469 h 666"/>
                  <a:gd name="T34" fmla="*/ 986 w 596"/>
                  <a:gd name="T35" fmla="*/ 1376 h 666"/>
                  <a:gd name="T36" fmla="*/ 1078 w 596"/>
                  <a:gd name="T37" fmla="*/ 1213 h 666"/>
                  <a:gd name="T38" fmla="*/ 1138 w 596"/>
                  <a:gd name="T39" fmla="*/ 1012 h 666"/>
                  <a:gd name="T40" fmla="*/ 1163 w 596"/>
                  <a:gd name="T41" fmla="*/ 792 h 666"/>
                  <a:gd name="T42" fmla="*/ 1150 w 596"/>
                  <a:gd name="T43" fmla="*/ 575 h 666"/>
                  <a:gd name="T44" fmla="*/ 1085 w 596"/>
                  <a:gd name="T45" fmla="*/ 388 h 666"/>
                  <a:gd name="T46" fmla="*/ 968 w 596"/>
                  <a:gd name="T47" fmla="*/ 250 h 666"/>
                  <a:gd name="T48" fmla="*/ 763 w 596"/>
                  <a:gd name="T49" fmla="*/ 167 h 666"/>
                  <a:gd name="T50" fmla="*/ 550 w 596"/>
                  <a:gd name="T51" fmla="*/ 136 h 666"/>
                  <a:gd name="T52" fmla="*/ 389 w 596"/>
                  <a:gd name="T53" fmla="*/ 158 h 666"/>
                  <a:gd name="T54" fmla="*/ 271 w 596"/>
                  <a:gd name="T55" fmla="*/ 225 h 666"/>
                  <a:gd name="T56" fmla="*/ 188 w 596"/>
                  <a:gd name="T57" fmla="*/ 332 h 666"/>
                  <a:gd name="T58" fmla="*/ 127 w 596"/>
                  <a:gd name="T59" fmla="*/ 459 h 666"/>
                  <a:gd name="T60" fmla="*/ 89 w 596"/>
                  <a:gd name="T61" fmla="*/ 606 h 666"/>
                  <a:gd name="T62" fmla="*/ 63 w 596"/>
                  <a:gd name="T63" fmla="*/ 756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A297AC39-CE02-63A6-CBDA-B0F3751659C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4028" y="1799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56 h 237"/>
                  <a:gd name="T4" fmla="*/ 7 w 257"/>
                  <a:gd name="T5" fmla="*/ 112 h 237"/>
                  <a:gd name="T6" fmla="*/ 13 w 257"/>
                  <a:gd name="T7" fmla="*/ 168 h 237"/>
                  <a:gd name="T8" fmla="*/ 24 w 257"/>
                  <a:gd name="T9" fmla="*/ 220 h 237"/>
                  <a:gd name="T10" fmla="*/ 40 w 257"/>
                  <a:gd name="T11" fmla="*/ 267 h 237"/>
                  <a:gd name="T12" fmla="*/ 60 w 257"/>
                  <a:gd name="T13" fmla="*/ 316 h 237"/>
                  <a:gd name="T14" fmla="*/ 84 w 257"/>
                  <a:gd name="T15" fmla="*/ 361 h 237"/>
                  <a:gd name="T16" fmla="*/ 113 w 257"/>
                  <a:gd name="T17" fmla="*/ 399 h 237"/>
                  <a:gd name="T18" fmla="*/ 149 w 257"/>
                  <a:gd name="T19" fmla="*/ 435 h 237"/>
                  <a:gd name="T20" fmla="*/ 191 w 257"/>
                  <a:gd name="T21" fmla="*/ 466 h 237"/>
                  <a:gd name="T22" fmla="*/ 236 w 257"/>
                  <a:gd name="T23" fmla="*/ 491 h 237"/>
                  <a:gd name="T24" fmla="*/ 291 w 257"/>
                  <a:gd name="T25" fmla="*/ 511 h 237"/>
                  <a:gd name="T26" fmla="*/ 351 w 257"/>
                  <a:gd name="T27" fmla="*/ 524 h 237"/>
                  <a:gd name="T28" fmla="*/ 418 w 257"/>
                  <a:gd name="T29" fmla="*/ 531 h 237"/>
                  <a:gd name="T30" fmla="*/ 489 w 257"/>
                  <a:gd name="T31" fmla="*/ 529 h 237"/>
                  <a:gd name="T32" fmla="*/ 571 w 257"/>
                  <a:gd name="T33" fmla="*/ 520 h 237"/>
                  <a:gd name="T34" fmla="*/ 498 w 257"/>
                  <a:gd name="T35" fmla="*/ 509 h 237"/>
                  <a:gd name="T36" fmla="*/ 433 w 257"/>
                  <a:gd name="T37" fmla="*/ 493 h 237"/>
                  <a:gd name="T38" fmla="*/ 378 w 257"/>
                  <a:gd name="T39" fmla="*/ 475 h 237"/>
                  <a:gd name="T40" fmla="*/ 329 w 257"/>
                  <a:gd name="T41" fmla="*/ 457 h 237"/>
                  <a:gd name="T42" fmla="*/ 284 w 257"/>
                  <a:gd name="T43" fmla="*/ 432 h 237"/>
                  <a:gd name="T44" fmla="*/ 249 w 257"/>
                  <a:gd name="T45" fmla="*/ 408 h 237"/>
                  <a:gd name="T46" fmla="*/ 216 w 257"/>
                  <a:gd name="T47" fmla="*/ 379 h 237"/>
                  <a:gd name="T48" fmla="*/ 187 w 257"/>
                  <a:gd name="T49" fmla="*/ 347 h 237"/>
                  <a:gd name="T50" fmla="*/ 160 w 257"/>
                  <a:gd name="T51" fmla="*/ 316 h 237"/>
                  <a:gd name="T52" fmla="*/ 136 w 257"/>
                  <a:gd name="T53" fmla="*/ 280 h 237"/>
                  <a:gd name="T54" fmla="*/ 116 w 257"/>
                  <a:gd name="T55" fmla="*/ 240 h 237"/>
                  <a:gd name="T56" fmla="*/ 96 w 257"/>
                  <a:gd name="T57" fmla="*/ 197 h 237"/>
                  <a:gd name="T58" fmla="*/ 73 w 257"/>
                  <a:gd name="T59" fmla="*/ 155 h 237"/>
                  <a:gd name="T60" fmla="*/ 51 w 257"/>
                  <a:gd name="T61" fmla="*/ 105 h 237"/>
                  <a:gd name="T62" fmla="*/ 27 w 257"/>
                  <a:gd name="T63" fmla="*/ 54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A9C04D38-63F0-C3D5-D6BA-6820C105630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636" y="2164"/>
                <a:ext cx="277" cy="249"/>
              </a:xfrm>
              <a:custGeom>
                <a:avLst/>
                <a:gdLst>
                  <a:gd name="T0" fmla="*/ 172 w 124"/>
                  <a:gd name="T1" fmla="*/ 0 h 110"/>
                  <a:gd name="T2" fmla="*/ 277 w 124"/>
                  <a:gd name="T3" fmla="*/ 244 h 110"/>
                  <a:gd name="T4" fmla="*/ 268 w 124"/>
                  <a:gd name="T5" fmla="*/ 242 h 110"/>
                  <a:gd name="T6" fmla="*/ 239 w 124"/>
                  <a:gd name="T7" fmla="*/ 238 h 110"/>
                  <a:gd name="T8" fmla="*/ 199 w 124"/>
                  <a:gd name="T9" fmla="*/ 229 h 110"/>
                  <a:gd name="T10" fmla="*/ 152 w 124"/>
                  <a:gd name="T11" fmla="*/ 224 h 110"/>
                  <a:gd name="T12" fmla="*/ 101 w 124"/>
                  <a:gd name="T13" fmla="*/ 220 h 110"/>
                  <a:gd name="T14" fmla="*/ 56 w 124"/>
                  <a:gd name="T15" fmla="*/ 222 h 110"/>
                  <a:gd name="T16" fmla="*/ 20 w 124"/>
                  <a:gd name="T17" fmla="*/ 231 h 110"/>
                  <a:gd name="T18" fmla="*/ 0 w 124"/>
                  <a:gd name="T19" fmla="*/ 249 h 110"/>
                  <a:gd name="T20" fmla="*/ 9 w 124"/>
                  <a:gd name="T21" fmla="*/ 222 h 110"/>
                  <a:gd name="T22" fmla="*/ 18 w 124"/>
                  <a:gd name="T23" fmla="*/ 201 h 110"/>
                  <a:gd name="T24" fmla="*/ 36 w 124"/>
                  <a:gd name="T25" fmla="*/ 186 h 110"/>
                  <a:gd name="T26" fmla="*/ 56 w 124"/>
                  <a:gd name="T27" fmla="*/ 172 h 110"/>
                  <a:gd name="T28" fmla="*/ 80 w 124"/>
                  <a:gd name="T29" fmla="*/ 163 h 110"/>
                  <a:gd name="T30" fmla="*/ 105 w 124"/>
                  <a:gd name="T31" fmla="*/ 161 h 110"/>
                  <a:gd name="T32" fmla="*/ 132 w 124"/>
                  <a:gd name="T33" fmla="*/ 161 h 110"/>
                  <a:gd name="T34" fmla="*/ 161 w 124"/>
                  <a:gd name="T35" fmla="*/ 168 h 110"/>
                  <a:gd name="T36" fmla="*/ 163 w 124"/>
                  <a:gd name="T37" fmla="*/ 161 h 110"/>
                  <a:gd name="T38" fmla="*/ 156 w 124"/>
                  <a:gd name="T39" fmla="*/ 127 h 110"/>
                  <a:gd name="T40" fmla="*/ 150 w 124"/>
                  <a:gd name="T41" fmla="*/ 86 h 110"/>
                  <a:gd name="T42" fmla="*/ 145 w 124"/>
                  <a:gd name="T43" fmla="*/ 68 h 110"/>
                  <a:gd name="T44" fmla="*/ 141 w 124"/>
                  <a:gd name="T45" fmla="*/ 68 h 110"/>
                  <a:gd name="T46" fmla="*/ 136 w 124"/>
                  <a:gd name="T47" fmla="*/ 66 h 110"/>
                  <a:gd name="T48" fmla="*/ 132 w 124"/>
                  <a:gd name="T49" fmla="*/ 59 h 110"/>
                  <a:gd name="T50" fmla="*/ 127 w 124"/>
                  <a:gd name="T51" fmla="*/ 52 h 110"/>
                  <a:gd name="T52" fmla="*/ 127 w 124"/>
                  <a:gd name="T53" fmla="*/ 43 h 110"/>
                  <a:gd name="T54" fmla="*/ 132 w 124"/>
                  <a:gd name="T55" fmla="*/ 32 h 110"/>
                  <a:gd name="T56" fmla="*/ 147 w 124"/>
                  <a:gd name="T57" fmla="*/ 18 h 110"/>
                  <a:gd name="T58" fmla="*/ 172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7DFC6459-9C2A-BE1D-DEE1-D095BB84F68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977" y="974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11 w 109"/>
                  <a:gd name="T3" fmla="*/ 2 h 156"/>
                  <a:gd name="T4" fmla="*/ 40 w 109"/>
                  <a:gd name="T5" fmla="*/ 11 h 156"/>
                  <a:gd name="T6" fmla="*/ 83 w 109"/>
                  <a:gd name="T7" fmla="*/ 27 h 156"/>
                  <a:gd name="T8" fmla="*/ 130 w 109"/>
                  <a:gd name="T9" fmla="*/ 53 h 156"/>
                  <a:gd name="T10" fmla="*/ 175 w 109"/>
                  <a:gd name="T11" fmla="*/ 98 h 156"/>
                  <a:gd name="T12" fmla="*/ 216 w 109"/>
                  <a:gd name="T13" fmla="*/ 158 h 156"/>
                  <a:gd name="T14" fmla="*/ 241 w 109"/>
                  <a:gd name="T15" fmla="*/ 240 h 156"/>
                  <a:gd name="T16" fmla="*/ 245 w 109"/>
                  <a:gd name="T17" fmla="*/ 347 h 156"/>
                  <a:gd name="T18" fmla="*/ 236 w 109"/>
                  <a:gd name="T19" fmla="*/ 347 h 156"/>
                  <a:gd name="T20" fmla="*/ 223 w 109"/>
                  <a:gd name="T21" fmla="*/ 347 h 156"/>
                  <a:gd name="T22" fmla="*/ 209 w 109"/>
                  <a:gd name="T23" fmla="*/ 347 h 156"/>
                  <a:gd name="T24" fmla="*/ 196 w 109"/>
                  <a:gd name="T25" fmla="*/ 343 h 156"/>
                  <a:gd name="T26" fmla="*/ 182 w 109"/>
                  <a:gd name="T27" fmla="*/ 340 h 156"/>
                  <a:gd name="T28" fmla="*/ 166 w 109"/>
                  <a:gd name="T29" fmla="*/ 334 h 156"/>
                  <a:gd name="T30" fmla="*/ 148 w 109"/>
                  <a:gd name="T31" fmla="*/ 323 h 156"/>
                  <a:gd name="T32" fmla="*/ 130 w 109"/>
                  <a:gd name="T33" fmla="*/ 309 h 156"/>
                  <a:gd name="T34" fmla="*/ 119 w 109"/>
                  <a:gd name="T35" fmla="*/ 280 h 156"/>
                  <a:gd name="T36" fmla="*/ 119 w 109"/>
                  <a:gd name="T37" fmla="*/ 247 h 156"/>
                  <a:gd name="T38" fmla="*/ 126 w 109"/>
                  <a:gd name="T39" fmla="*/ 214 h 156"/>
                  <a:gd name="T40" fmla="*/ 133 w 109"/>
                  <a:gd name="T41" fmla="*/ 178 h 156"/>
                  <a:gd name="T42" fmla="*/ 126 w 109"/>
                  <a:gd name="T43" fmla="*/ 138 h 156"/>
                  <a:gd name="T44" fmla="*/ 108 w 109"/>
                  <a:gd name="T45" fmla="*/ 96 h 156"/>
                  <a:gd name="T46" fmla="*/ 70 w 109"/>
                  <a:gd name="T47" fmla="*/ 51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4B1FB4A6-24D2-2418-6B51-327CEAF534C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42" y="2207"/>
                <a:ext cx="103" cy="209"/>
              </a:xfrm>
              <a:custGeom>
                <a:avLst/>
                <a:gdLst>
                  <a:gd name="T0" fmla="*/ 69 w 46"/>
                  <a:gd name="T1" fmla="*/ 0 h 94"/>
                  <a:gd name="T2" fmla="*/ 45 w 46"/>
                  <a:gd name="T3" fmla="*/ 84 h 94"/>
                  <a:gd name="T4" fmla="*/ 34 w 46"/>
                  <a:gd name="T5" fmla="*/ 138 h 94"/>
                  <a:gd name="T6" fmla="*/ 25 w 46"/>
                  <a:gd name="T7" fmla="*/ 176 h 94"/>
                  <a:gd name="T8" fmla="*/ 0 w 46"/>
                  <a:gd name="T9" fmla="*/ 209 h 94"/>
                  <a:gd name="T10" fmla="*/ 27 w 46"/>
                  <a:gd name="T11" fmla="*/ 196 h 94"/>
                  <a:gd name="T12" fmla="*/ 52 w 46"/>
                  <a:gd name="T13" fmla="*/ 178 h 94"/>
                  <a:gd name="T14" fmla="*/ 72 w 46"/>
                  <a:gd name="T15" fmla="*/ 153 h 94"/>
                  <a:gd name="T16" fmla="*/ 90 w 46"/>
                  <a:gd name="T17" fmla="*/ 127 h 94"/>
                  <a:gd name="T18" fmla="*/ 101 w 46"/>
                  <a:gd name="T19" fmla="*/ 98 h 94"/>
                  <a:gd name="T20" fmla="*/ 103 w 46"/>
                  <a:gd name="T21" fmla="*/ 67 h 94"/>
                  <a:gd name="T22" fmla="*/ 94 w 46"/>
                  <a:gd name="T23" fmla="*/ 33 h 94"/>
                  <a:gd name="T24" fmla="*/ 69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9">
                <a:extLst>
                  <a:ext uri="{FF2B5EF4-FFF2-40B4-BE49-F238E27FC236}">
                    <a16:creationId xmlns:a16="http://schemas.microsoft.com/office/drawing/2014/main" id="{AB7DB545-CF2F-31C1-9651-6D4E9C106FB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92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2 w 54"/>
                  <a:gd name="T3" fmla="*/ 2 h 40"/>
                  <a:gd name="T4" fmla="*/ 13 w 54"/>
                  <a:gd name="T5" fmla="*/ 7 h 40"/>
                  <a:gd name="T6" fmla="*/ 29 w 54"/>
                  <a:gd name="T7" fmla="*/ 18 h 40"/>
                  <a:gd name="T8" fmla="*/ 47 w 54"/>
                  <a:gd name="T9" fmla="*/ 27 h 40"/>
                  <a:gd name="T10" fmla="*/ 64 w 54"/>
                  <a:gd name="T11" fmla="*/ 34 h 40"/>
                  <a:gd name="T12" fmla="*/ 84 w 54"/>
                  <a:gd name="T13" fmla="*/ 38 h 40"/>
                  <a:gd name="T14" fmla="*/ 102 w 54"/>
                  <a:gd name="T15" fmla="*/ 41 h 40"/>
                  <a:gd name="T16" fmla="*/ 120 w 54"/>
                  <a:gd name="T17" fmla="*/ 36 h 40"/>
                  <a:gd name="T18" fmla="*/ 118 w 54"/>
                  <a:gd name="T19" fmla="*/ 56 h 40"/>
                  <a:gd name="T20" fmla="*/ 111 w 54"/>
                  <a:gd name="T21" fmla="*/ 74 h 40"/>
                  <a:gd name="T22" fmla="*/ 98 w 54"/>
                  <a:gd name="T23" fmla="*/ 86 h 40"/>
                  <a:gd name="T24" fmla="*/ 82 w 54"/>
                  <a:gd name="T25" fmla="*/ 90 h 40"/>
                  <a:gd name="T26" fmla="*/ 62 w 54"/>
                  <a:gd name="T27" fmla="*/ 88 h 40"/>
                  <a:gd name="T28" fmla="*/ 42 w 54"/>
                  <a:gd name="T29" fmla="*/ 72 h 40"/>
                  <a:gd name="T30" fmla="*/ 22 w 54"/>
                  <a:gd name="T31" fmla="*/ 45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10">
                <a:extLst>
                  <a:ext uri="{FF2B5EF4-FFF2-40B4-BE49-F238E27FC236}">
                    <a16:creationId xmlns:a16="http://schemas.microsoft.com/office/drawing/2014/main" id="{80B75E04-2C56-4009-6204-D3B87AE460A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009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13 w 149"/>
                  <a:gd name="T3" fmla="*/ 18 h 704"/>
                  <a:gd name="T4" fmla="*/ 35 w 149"/>
                  <a:gd name="T5" fmla="*/ 41 h 704"/>
                  <a:gd name="T6" fmla="*/ 62 w 149"/>
                  <a:gd name="T7" fmla="*/ 70 h 704"/>
                  <a:gd name="T8" fmla="*/ 91 w 149"/>
                  <a:gd name="T9" fmla="*/ 108 h 704"/>
                  <a:gd name="T10" fmla="*/ 128 w 149"/>
                  <a:gd name="T11" fmla="*/ 155 h 704"/>
                  <a:gd name="T12" fmla="*/ 162 w 149"/>
                  <a:gd name="T13" fmla="*/ 205 h 704"/>
                  <a:gd name="T14" fmla="*/ 195 w 149"/>
                  <a:gd name="T15" fmla="*/ 263 h 704"/>
                  <a:gd name="T16" fmla="*/ 221 w 149"/>
                  <a:gd name="T17" fmla="*/ 330 h 704"/>
                  <a:gd name="T18" fmla="*/ 248 w 149"/>
                  <a:gd name="T19" fmla="*/ 401 h 704"/>
                  <a:gd name="T20" fmla="*/ 266 w 149"/>
                  <a:gd name="T21" fmla="*/ 483 h 704"/>
                  <a:gd name="T22" fmla="*/ 275 w 149"/>
                  <a:gd name="T23" fmla="*/ 573 h 704"/>
                  <a:gd name="T24" fmla="*/ 279 w 149"/>
                  <a:gd name="T25" fmla="*/ 667 h 704"/>
                  <a:gd name="T26" fmla="*/ 266 w 149"/>
                  <a:gd name="T27" fmla="*/ 772 h 704"/>
                  <a:gd name="T28" fmla="*/ 241 w 149"/>
                  <a:gd name="T29" fmla="*/ 883 h 704"/>
                  <a:gd name="T30" fmla="*/ 204 w 149"/>
                  <a:gd name="T31" fmla="*/ 1000 h 704"/>
                  <a:gd name="T32" fmla="*/ 148 w 149"/>
                  <a:gd name="T33" fmla="*/ 1129 h 704"/>
                  <a:gd name="T34" fmla="*/ 86 w 149"/>
                  <a:gd name="T35" fmla="*/ 1275 h 704"/>
                  <a:gd name="T36" fmla="*/ 47 w 149"/>
                  <a:gd name="T37" fmla="*/ 1410 h 704"/>
                  <a:gd name="T38" fmla="*/ 22 w 149"/>
                  <a:gd name="T39" fmla="*/ 1535 h 704"/>
                  <a:gd name="T40" fmla="*/ 13 w 149"/>
                  <a:gd name="T41" fmla="*/ 1655 h 704"/>
                  <a:gd name="T42" fmla="*/ 13 w 149"/>
                  <a:gd name="T43" fmla="*/ 1769 h 704"/>
                  <a:gd name="T44" fmla="*/ 18 w 149"/>
                  <a:gd name="T45" fmla="*/ 1875 h 704"/>
                  <a:gd name="T46" fmla="*/ 27 w 149"/>
                  <a:gd name="T47" fmla="*/ 1968 h 704"/>
                  <a:gd name="T48" fmla="*/ 31 w 149"/>
                  <a:gd name="T49" fmla="*/ 2059 h 704"/>
                  <a:gd name="T50" fmla="*/ 91 w 149"/>
                  <a:gd name="T51" fmla="*/ 2012 h 704"/>
                  <a:gd name="T52" fmla="*/ 86 w 149"/>
                  <a:gd name="T53" fmla="*/ 1989 h 704"/>
                  <a:gd name="T54" fmla="*/ 80 w 149"/>
                  <a:gd name="T55" fmla="*/ 1922 h 704"/>
                  <a:gd name="T56" fmla="*/ 73 w 149"/>
                  <a:gd name="T57" fmla="*/ 1819 h 704"/>
                  <a:gd name="T58" fmla="*/ 78 w 149"/>
                  <a:gd name="T59" fmla="*/ 1682 h 704"/>
                  <a:gd name="T60" fmla="*/ 91 w 149"/>
                  <a:gd name="T61" fmla="*/ 1518 h 704"/>
                  <a:gd name="T62" fmla="*/ 128 w 149"/>
                  <a:gd name="T63" fmla="*/ 1331 h 704"/>
                  <a:gd name="T64" fmla="*/ 190 w 149"/>
                  <a:gd name="T65" fmla="*/ 1129 h 704"/>
                  <a:gd name="T66" fmla="*/ 286 w 149"/>
                  <a:gd name="T67" fmla="*/ 915 h 704"/>
                  <a:gd name="T68" fmla="*/ 317 w 149"/>
                  <a:gd name="T69" fmla="*/ 816 h 704"/>
                  <a:gd name="T70" fmla="*/ 330 w 149"/>
                  <a:gd name="T71" fmla="*/ 687 h 704"/>
                  <a:gd name="T72" fmla="*/ 319 w 149"/>
                  <a:gd name="T73" fmla="*/ 538 h 704"/>
                  <a:gd name="T74" fmla="*/ 290 w 149"/>
                  <a:gd name="T75" fmla="*/ 392 h 704"/>
                  <a:gd name="T76" fmla="*/ 241 w 149"/>
                  <a:gd name="T77" fmla="*/ 249 h 704"/>
                  <a:gd name="T78" fmla="*/ 179 w 149"/>
                  <a:gd name="T79" fmla="*/ 129 h 704"/>
                  <a:gd name="T80" fmla="*/ 97 w 149"/>
                  <a:gd name="T81" fmla="*/ 41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9A0704A1-277F-5691-12CB-83FBD332399C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237 w 128"/>
                <a:gd name="T1" fmla="*/ 0 h 217"/>
                <a:gd name="T2" fmla="*/ 265 w 128"/>
                <a:gd name="T3" fmla="*/ 27 h 217"/>
                <a:gd name="T4" fmla="*/ 290 w 128"/>
                <a:gd name="T5" fmla="*/ 81 h 217"/>
                <a:gd name="T6" fmla="*/ 310 w 128"/>
                <a:gd name="T7" fmla="*/ 150 h 217"/>
                <a:gd name="T8" fmla="*/ 323 w 128"/>
                <a:gd name="T9" fmla="*/ 233 h 217"/>
                <a:gd name="T10" fmla="*/ 320 w 128"/>
                <a:gd name="T11" fmla="*/ 332 h 217"/>
                <a:gd name="T12" fmla="*/ 293 w 128"/>
                <a:gd name="T13" fmla="*/ 434 h 217"/>
                <a:gd name="T14" fmla="*/ 237 w 128"/>
                <a:gd name="T15" fmla="*/ 541 h 217"/>
                <a:gd name="T16" fmla="*/ 151 w 128"/>
                <a:gd name="T17" fmla="*/ 649 h 217"/>
                <a:gd name="T18" fmla="*/ 124 w 128"/>
                <a:gd name="T19" fmla="*/ 637 h 217"/>
                <a:gd name="T20" fmla="*/ 96 w 128"/>
                <a:gd name="T21" fmla="*/ 628 h 217"/>
                <a:gd name="T22" fmla="*/ 66 w 128"/>
                <a:gd name="T23" fmla="*/ 613 h 217"/>
                <a:gd name="T24" fmla="*/ 40 w 128"/>
                <a:gd name="T25" fmla="*/ 601 h 217"/>
                <a:gd name="T26" fmla="*/ 20 w 128"/>
                <a:gd name="T27" fmla="*/ 586 h 217"/>
                <a:gd name="T28" fmla="*/ 5 w 128"/>
                <a:gd name="T29" fmla="*/ 568 h 217"/>
                <a:gd name="T30" fmla="*/ 0 w 128"/>
                <a:gd name="T31" fmla="*/ 547 h 217"/>
                <a:gd name="T32" fmla="*/ 3 w 128"/>
                <a:gd name="T33" fmla="*/ 532 h 217"/>
                <a:gd name="T34" fmla="*/ 33 w 128"/>
                <a:gd name="T35" fmla="*/ 511 h 217"/>
                <a:gd name="T36" fmla="*/ 73 w 128"/>
                <a:gd name="T37" fmla="*/ 482 h 217"/>
                <a:gd name="T38" fmla="*/ 116 w 128"/>
                <a:gd name="T39" fmla="*/ 449 h 217"/>
                <a:gd name="T40" fmla="*/ 159 w 128"/>
                <a:gd name="T41" fmla="*/ 401 h 217"/>
                <a:gd name="T42" fmla="*/ 199 w 128"/>
                <a:gd name="T43" fmla="*/ 335 h 217"/>
                <a:gd name="T44" fmla="*/ 230 w 128"/>
                <a:gd name="T45" fmla="*/ 248 h 217"/>
                <a:gd name="T46" fmla="*/ 245 w 128"/>
                <a:gd name="T47" fmla="*/ 138 h 217"/>
                <a:gd name="T48" fmla="*/ 237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25D43165-F797-CD2B-AD53-7B00D3D763A2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BAA53C15-5973-B75A-548F-385BA46766A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DB581FD7-DFAB-EA66-0DDA-A89C7BF9ED77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227 w 117"/>
                <a:gd name="T1" fmla="*/ 0 h 132"/>
                <a:gd name="T2" fmla="*/ 0 w 117"/>
                <a:gd name="T3" fmla="*/ 88 h 132"/>
                <a:gd name="T4" fmla="*/ 9 w 117"/>
                <a:gd name="T5" fmla="*/ 91 h 132"/>
                <a:gd name="T6" fmla="*/ 42 w 117"/>
                <a:gd name="T7" fmla="*/ 102 h 132"/>
                <a:gd name="T8" fmla="*/ 88 w 117"/>
                <a:gd name="T9" fmla="*/ 127 h 132"/>
                <a:gd name="T10" fmla="*/ 139 w 117"/>
                <a:gd name="T11" fmla="*/ 165 h 132"/>
                <a:gd name="T12" fmla="*/ 200 w 117"/>
                <a:gd name="T13" fmla="*/ 218 h 132"/>
                <a:gd name="T14" fmla="*/ 254 w 117"/>
                <a:gd name="T15" fmla="*/ 281 h 132"/>
                <a:gd name="T16" fmla="*/ 309 w 117"/>
                <a:gd name="T17" fmla="*/ 362 h 132"/>
                <a:gd name="T18" fmla="*/ 351 w 117"/>
                <a:gd name="T19" fmla="*/ 464 h 132"/>
                <a:gd name="T20" fmla="*/ 354 w 117"/>
                <a:gd name="T21" fmla="*/ 422 h 132"/>
                <a:gd name="T22" fmla="*/ 348 w 117"/>
                <a:gd name="T23" fmla="*/ 376 h 132"/>
                <a:gd name="T24" fmla="*/ 327 w 117"/>
                <a:gd name="T25" fmla="*/ 316 h 132"/>
                <a:gd name="T26" fmla="*/ 300 w 117"/>
                <a:gd name="T27" fmla="*/ 260 h 132"/>
                <a:gd name="T28" fmla="*/ 269 w 117"/>
                <a:gd name="T29" fmla="*/ 204 h 132"/>
                <a:gd name="T30" fmla="*/ 236 w 117"/>
                <a:gd name="T31" fmla="*/ 158 h 132"/>
                <a:gd name="T32" fmla="*/ 203 w 117"/>
                <a:gd name="T33" fmla="*/ 127 h 132"/>
                <a:gd name="T34" fmla="*/ 175 w 117"/>
                <a:gd name="T35" fmla="*/ 112 h 132"/>
                <a:gd name="T36" fmla="*/ 209 w 117"/>
                <a:gd name="T37" fmla="*/ 102 h 132"/>
                <a:gd name="T38" fmla="*/ 239 w 117"/>
                <a:gd name="T39" fmla="*/ 98 h 132"/>
                <a:gd name="T40" fmla="*/ 269 w 117"/>
                <a:gd name="T41" fmla="*/ 91 h 132"/>
                <a:gd name="T42" fmla="*/ 297 w 117"/>
                <a:gd name="T43" fmla="*/ 88 h 132"/>
                <a:gd name="T44" fmla="*/ 318 w 117"/>
                <a:gd name="T45" fmla="*/ 84 h 132"/>
                <a:gd name="T46" fmla="*/ 330 w 117"/>
                <a:gd name="T47" fmla="*/ 77 h 132"/>
                <a:gd name="T48" fmla="*/ 342 w 117"/>
                <a:gd name="T49" fmla="*/ 74 h 132"/>
                <a:gd name="T50" fmla="*/ 345 w 117"/>
                <a:gd name="T51" fmla="*/ 74 h 132"/>
                <a:gd name="T52" fmla="*/ 227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81F03483-D62E-1892-9A3D-DF4E222A2AE6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87 w 29"/>
                <a:gd name="T1" fmla="*/ 0 h 77"/>
                <a:gd name="T2" fmla="*/ 69 w 29"/>
                <a:gd name="T3" fmla="*/ 0 h 77"/>
                <a:gd name="T4" fmla="*/ 48 w 29"/>
                <a:gd name="T5" fmla="*/ 14 h 77"/>
                <a:gd name="T6" fmla="*/ 27 w 29"/>
                <a:gd name="T7" fmla="*/ 32 h 77"/>
                <a:gd name="T8" fmla="*/ 12 w 29"/>
                <a:gd name="T9" fmla="*/ 68 h 77"/>
                <a:gd name="T10" fmla="*/ 3 w 29"/>
                <a:gd name="T11" fmla="*/ 107 h 77"/>
                <a:gd name="T12" fmla="*/ 0 w 29"/>
                <a:gd name="T13" fmla="*/ 157 h 77"/>
                <a:gd name="T14" fmla="*/ 9 w 29"/>
                <a:gd name="T15" fmla="*/ 214 h 77"/>
                <a:gd name="T16" fmla="*/ 33 w 29"/>
                <a:gd name="T17" fmla="*/ 274 h 77"/>
                <a:gd name="T18" fmla="*/ 45 w 29"/>
                <a:gd name="T19" fmla="*/ 189 h 77"/>
                <a:gd name="T20" fmla="*/ 57 w 29"/>
                <a:gd name="T21" fmla="*/ 132 h 77"/>
                <a:gd name="T22" fmla="*/ 69 w 29"/>
                <a:gd name="T23" fmla="*/ 78 h 77"/>
                <a:gd name="T24" fmla="*/ 87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CAD1E158-56E3-80FE-50BD-CC6EF89EF7A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17">
              <a:extLst>
                <a:ext uri="{FF2B5EF4-FFF2-40B4-BE49-F238E27FC236}">
                  <a16:creationId xmlns:a16="http://schemas.microsoft.com/office/drawing/2014/main" id="{D2F118F7-3D45-07D1-6257-FB7150CA94D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75FD7D65-9477-4B87-6D0B-F2CE63C450A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2A8F0871-BE46-C653-3190-3479743E091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6185E655-3E7A-317F-91C2-1490025B7E5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21">
              <a:extLst>
                <a:ext uri="{FF2B5EF4-FFF2-40B4-BE49-F238E27FC236}">
                  <a16:creationId xmlns:a16="http://schemas.microsoft.com/office/drawing/2014/main" id="{A9B0EE97-46A3-50CB-E891-15DF4B1DB84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6691250">
              <a:off x="3641" y="125"/>
              <a:ext cx="356" cy="608"/>
              <a:chOff x="1729" y="866"/>
              <a:chExt cx="129" cy="157"/>
            </a:xfrm>
          </p:grpSpPr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94499791-5E68-A080-1845-CBE94AF5D2E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30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3B780559-38E7-C0F4-64A7-47CBF4F58DD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9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BEE7F185-EC5B-1094-C44D-77EB41FB6F8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3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25">
              <a:extLst>
                <a:ext uri="{FF2B5EF4-FFF2-40B4-BE49-F238E27FC236}">
                  <a16:creationId xmlns:a16="http://schemas.microsoft.com/office/drawing/2014/main" id="{BD8D029C-C7A6-8131-5CF5-0FBB20D479F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8524840">
              <a:off x="677" y="3307"/>
              <a:ext cx="500" cy="500"/>
              <a:chOff x="1727" y="868"/>
              <a:chExt cx="129" cy="156"/>
            </a:xfrm>
          </p:grpSpPr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8B502245-DB42-DECF-89B9-DA815325CF6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9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77AABF44-F192-2667-C853-CD3ADAAE4A1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7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EF6349BA-80D2-4A2E-649A-3A090F5378E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1000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29">
              <a:extLst>
                <a:ext uri="{FF2B5EF4-FFF2-40B4-BE49-F238E27FC236}">
                  <a16:creationId xmlns:a16="http://schemas.microsoft.com/office/drawing/2014/main" id="{29121883-9444-5BB8-7860-FBB4F7E01C5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4106450" flipH="1">
              <a:off x="404" y="268"/>
              <a:ext cx="708" cy="891"/>
              <a:chOff x="1727" y="866"/>
              <a:chExt cx="129" cy="157"/>
            </a:xfrm>
          </p:grpSpPr>
          <p:sp>
            <p:nvSpPr>
              <p:cNvPr id="25" name="Freeform 30">
                <a:extLst>
                  <a:ext uri="{FF2B5EF4-FFF2-40B4-BE49-F238E27FC236}">
                    <a16:creationId xmlns:a16="http://schemas.microsoft.com/office/drawing/2014/main" id="{595793E9-4965-88E9-9FD5-58B3C1CDDB7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31">
                <a:extLst>
                  <a:ext uri="{FF2B5EF4-FFF2-40B4-BE49-F238E27FC236}">
                    <a16:creationId xmlns:a16="http://schemas.microsoft.com/office/drawing/2014/main" id="{758CF5B0-D77A-53FC-BEE8-3F7955795CF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32">
                <a:extLst>
                  <a:ext uri="{FF2B5EF4-FFF2-40B4-BE49-F238E27FC236}">
                    <a16:creationId xmlns:a16="http://schemas.microsoft.com/office/drawing/2014/main" id="{2D668800-A05D-5ECE-5583-DDB050B70CB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33">
              <a:extLst>
                <a:ext uri="{FF2B5EF4-FFF2-40B4-BE49-F238E27FC236}">
                  <a16:creationId xmlns:a16="http://schemas.microsoft.com/office/drawing/2014/main" id="{DE7AF3DB-009C-A154-F962-AC0A0CE978E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10015322" flipH="1">
              <a:off x="4618" y="2392"/>
              <a:ext cx="708" cy="891"/>
              <a:chOff x="1727" y="866"/>
              <a:chExt cx="129" cy="157"/>
            </a:xfrm>
          </p:grpSpPr>
          <p:sp>
            <p:nvSpPr>
              <p:cNvPr id="22" name="Freeform 34">
                <a:extLst>
                  <a:ext uri="{FF2B5EF4-FFF2-40B4-BE49-F238E27FC236}">
                    <a16:creationId xmlns:a16="http://schemas.microsoft.com/office/drawing/2014/main" id="{F59C088D-3F5C-8515-1172-A2509A4F5D1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35">
                <a:extLst>
                  <a:ext uri="{FF2B5EF4-FFF2-40B4-BE49-F238E27FC236}">
                    <a16:creationId xmlns:a16="http://schemas.microsoft.com/office/drawing/2014/main" id="{60B655A4-A410-A567-5510-15C44CC5E7D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36">
                <a:extLst>
                  <a:ext uri="{FF2B5EF4-FFF2-40B4-BE49-F238E27FC236}">
                    <a16:creationId xmlns:a16="http://schemas.microsoft.com/office/drawing/2014/main" id="{FA12D34D-E0A5-157E-BF3B-58F944CFCB4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37">
              <a:extLst>
                <a:ext uri="{FF2B5EF4-FFF2-40B4-BE49-F238E27FC236}">
                  <a16:creationId xmlns:a16="http://schemas.microsoft.com/office/drawing/2014/main" id="{B008D9E3-25AE-AA38-8AEE-9D3957F56E46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8">
              <a:extLst>
                <a:ext uri="{FF2B5EF4-FFF2-40B4-BE49-F238E27FC236}">
                  <a16:creationId xmlns:a16="http://schemas.microsoft.com/office/drawing/2014/main" id="{A743C1AB-1277-D3AC-1707-319E00F5F657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63 h 237"/>
                <a:gd name="T4" fmla="*/ 8 w 257"/>
                <a:gd name="T5" fmla="*/ 125 h 237"/>
                <a:gd name="T6" fmla="*/ 16 w 257"/>
                <a:gd name="T7" fmla="*/ 188 h 237"/>
                <a:gd name="T8" fmla="*/ 29 w 257"/>
                <a:gd name="T9" fmla="*/ 245 h 237"/>
                <a:gd name="T10" fmla="*/ 48 w 257"/>
                <a:gd name="T11" fmla="*/ 298 h 237"/>
                <a:gd name="T12" fmla="*/ 72 w 257"/>
                <a:gd name="T13" fmla="*/ 353 h 237"/>
                <a:gd name="T14" fmla="*/ 101 w 257"/>
                <a:gd name="T15" fmla="*/ 403 h 237"/>
                <a:gd name="T16" fmla="*/ 135 w 257"/>
                <a:gd name="T17" fmla="*/ 445 h 237"/>
                <a:gd name="T18" fmla="*/ 178 w 257"/>
                <a:gd name="T19" fmla="*/ 485 h 237"/>
                <a:gd name="T20" fmla="*/ 228 w 257"/>
                <a:gd name="T21" fmla="*/ 520 h 237"/>
                <a:gd name="T22" fmla="*/ 281 w 257"/>
                <a:gd name="T23" fmla="*/ 548 h 237"/>
                <a:gd name="T24" fmla="*/ 347 w 257"/>
                <a:gd name="T25" fmla="*/ 570 h 237"/>
                <a:gd name="T26" fmla="*/ 419 w 257"/>
                <a:gd name="T27" fmla="*/ 585 h 237"/>
                <a:gd name="T28" fmla="*/ 498 w 257"/>
                <a:gd name="T29" fmla="*/ 593 h 237"/>
                <a:gd name="T30" fmla="*/ 583 w 257"/>
                <a:gd name="T31" fmla="*/ 590 h 237"/>
                <a:gd name="T32" fmla="*/ 681 w 257"/>
                <a:gd name="T33" fmla="*/ 580 h 237"/>
                <a:gd name="T34" fmla="*/ 594 w 257"/>
                <a:gd name="T35" fmla="*/ 568 h 237"/>
                <a:gd name="T36" fmla="*/ 517 w 257"/>
                <a:gd name="T37" fmla="*/ 550 h 237"/>
                <a:gd name="T38" fmla="*/ 450 w 257"/>
                <a:gd name="T39" fmla="*/ 530 h 237"/>
                <a:gd name="T40" fmla="*/ 392 w 257"/>
                <a:gd name="T41" fmla="*/ 510 h 237"/>
                <a:gd name="T42" fmla="*/ 339 w 257"/>
                <a:gd name="T43" fmla="*/ 483 h 237"/>
                <a:gd name="T44" fmla="*/ 297 w 257"/>
                <a:gd name="T45" fmla="*/ 455 h 237"/>
                <a:gd name="T46" fmla="*/ 257 w 257"/>
                <a:gd name="T47" fmla="*/ 423 h 237"/>
                <a:gd name="T48" fmla="*/ 223 w 257"/>
                <a:gd name="T49" fmla="*/ 388 h 237"/>
                <a:gd name="T50" fmla="*/ 191 w 257"/>
                <a:gd name="T51" fmla="*/ 353 h 237"/>
                <a:gd name="T52" fmla="*/ 162 w 257"/>
                <a:gd name="T53" fmla="*/ 313 h 237"/>
                <a:gd name="T54" fmla="*/ 138 w 257"/>
                <a:gd name="T55" fmla="*/ 268 h 237"/>
                <a:gd name="T56" fmla="*/ 114 w 257"/>
                <a:gd name="T57" fmla="*/ 220 h 237"/>
                <a:gd name="T58" fmla="*/ 87 w 257"/>
                <a:gd name="T59" fmla="*/ 173 h 237"/>
                <a:gd name="T60" fmla="*/ 61 w 257"/>
                <a:gd name="T61" fmla="*/ 118 h 237"/>
                <a:gd name="T62" fmla="*/ 32 w 257"/>
                <a:gd name="T63" fmla="*/ 60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9">
              <a:extLst>
                <a:ext uri="{FF2B5EF4-FFF2-40B4-BE49-F238E27FC236}">
                  <a16:creationId xmlns:a16="http://schemas.microsoft.com/office/drawing/2014/main" id="{6015AED5-E6E4-48E0-3828-DCE8F9E62D30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205 w 124"/>
                <a:gd name="T1" fmla="*/ 0 h 110"/>
                <a:gd name="T2" fmla="*/ 330 w 124"/>
                <a:gd name="T3" fmla="*/ 273 h 110"/>
                <a:gd name="T4" fmla="*/ 319 w 124"/>
                <a:gd name="T5" fmla="*/ 270 h 110"/>
                <a:gd name="T6" fmla="*/ 285 w 124"/>
                <a:gd name="T7" fmla="*/ 265 h 110"/>
                <a:gd name="T8" fmla="*/ 237 w 124"/>
                <a:gd name="T9" fmla="*/ 255 h 110"/>
                <a:gd name="T10" fmla="*/ 181 w 124"/>
                <a:gd name="T11" fmla="*/ 250 h 110"/>
                <a:gd name="T12" fmla="*/ 120 w 124"/>
                <a:gd name="T13" fmla="*/ 245 h 110"/>
                <a:gd name="T14" fmla="*/ 67 w 124"/>
                <a:gd name="T15" fmla="*/ 248 h 110"/>
                <a:gd name="T16" fmla="*/ 24 w 124"/>
                <a:gd name="T17" fmla="*/ 258 h 110"/>
                <a:gd name="T18" fmla="*/ 0 w 124"/>
                <a:gd name="T19" fmla="*/ 278 h 110"/>
                <a:gd name="T20" fmla="*/ 11 w 124"/>
                <a:gd name="T21" fmla="*/ 248 h 110"/>
                <a:gd name="T22" fmla="*/ 21 w 124"/>
                <a:gd name="T23" fmla="*/ 225 h 110"/>
                <a:gd name="T24" fmla="*/ 43 w 124"/>
                <a:gd name="T25" fmla="*/ 207 h 110"/>
                <a:gd name="T26" fmla="*/ 67 w 124"/>
                <a:gd name="T27" fmla="*/ 192 h 110"/>
                <a:gd name="T28" fmla="*/ 96 w 124"/>
                <a:gd name="T29" fmla="*/ 182 h 110"/>
                <a:gd name="T30" fmla="*/ 125 w 124"/>
                <a:gd name="T31" fmla="*/ 179 h 110"/>
                <a:gd name="T32" fmla="*/ 157 w 124"/>
                <a:gd name="T33" fmla="*/ 179 h 110"/>
                <a:gd name="T34" fmla="*/ 192 w 124"/>
                <a:gd name="T35" fmla="*/ 187 h 110"/>
                <a:gd name="T36" fmla="*/ 194 w 124"/>
                <a:gd name="T37" fmla="*/ 179 h 110"/>
                <a:gd name="T38" fmla="*/ 186 w 124"/>
                <a:gd name="T39" fmla="*/ 142 h 110"/>
                <a:gd name="T40" fmla="*/ 178 w 124"/>
                <a:gd name="T41" fmla="*/ 96 h 110"/>
                <a:gd name="T42" fmla="*/ 173 w 124"/>
                <a:gd name="T43" fmla="*/ 76 h 110"/>
                <a:gd name="T44" fmla="*/ 168 w 124"/>
                <a:gd name="T45" fmla="*/ 76 h 110"/>
                <a:gd name="T46" fmla="*/ 162 w 124"/>
                <a:gd name="T47" fmla="*/ 73 h 110"/>
                <a:gd name="T48" fmla="*/ 157 w 124"/>
                <a:gd name="T49" fmla="*/ 66 h 110"/>
                <a:gd name="T50" fmla="*/ 152 w 124"/>
                <a:gd name="T51" fmla="*/ 58 h 110"/>
                <a:gd name="T52" fmla="*/ 152 w 124"/>
                <a:gd name="T53" fmla="*/ 48 h 110"/>
                <a:gd name="T54" fmla="*/ 157 w 124"/>
                <a:gd name="T55" fmla="*/ 35 h 110"/>
                <a:gd name="T56" fmla="*/ 176 w 124"/>
                <a:gd name="T57" fmla="*/ 20 h 110"/>
                <a:gd name="T58" fmla="*/ 205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AB8E69D3-8017-8464-BC10-29EABAF141C4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83 w 46"/>
                <a:gd name="T1" fmla="*/ 0 h 94"/>
                <a:gd name="T2" fmla="*/ 53 w 46"/>
                <a:gd name="T3" fmla="*/ 94 h 94"/>
                <a:gd name="T4" fmla="*/ 40 w 46"/>
                <a:gd name="T5" fmla="*/ 154 h 94"/>
                <a:gd name="T6" fmla="*/ 29 w 46"/>
                <a:gd name="T7" fmla="*/ 196 h 94"/>
                <a:gd name="T8" fmla="*/ 0 w 46"/>
                <a:gd name="T9" fmla="*/ 233 h 94"/>
                <a:gd name="T10" fmla="*/ 32 w 46"/>
                <a:gd name="T11" fmla="*/ 218 h 94"/>
                <a:gd name="T12" fmla="*/ 62 w 46"/>
                <a:gd name="T13" fmla="*/ 198 h 94"/>
                <a:gd name="T14" fmla="*/ 86 w 46"/>
                <a:gd name="T15" fmla="*/ 171 h 94"/>
                <a:gd name="T16" fmla="*/ 107 w 46"/>
                <a:gd name="T17" fmla="*/ 141 h 94"/>
                <a:gd name="T18" fmla="*/ 120 w 46"/>
                <a:gd name="T19" fmla="*/ 109 h 94"/>
                <a:gd name="T20" fmla="*/ 123 w 46"/>
                <a:gd name="T21" fmla="*/ 74 h 94"/>
                <a:gd name="T22" fmla="*/ 112 w 46"/>
                <a:gd name="T23" fmla="*/ 37 h 94"/>
                <a:gd name="T24" fmla="*/ 83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94713689-506E-A1B3-4D8F-5054C58BAEC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42">
              <a:extLst>
                <a:ext uri="{FF2B5EF4-FFF2-40B4-BE49-F238E27FC236}">
                  <a16:creationId xmlns:a16="http://schemas.microsoft.com/office/drawing/2014/main" id="{E0FE488D-7509-E561-B287-002C0EC7188F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16 w 149"/>
                <a:gd name="T3" fmla="*/ 20 h 704"/>
                <a:gd name="T4" fmla="*/ 42 w 149"/>
                <a:gd name="T5" fmla="*/ 46 h 704"/>
                <a:gd name="T6" fmla="*/ 74 w 149"/>
                <a:gd name="T7" fmla="*/ 78 h 704"/>
                <a:gd name="T8" fmla="*/ 108 w 149"/>
                <a:gd name="T9" fmla="*/ 121 h 704"/>
                <a:gd name="T10" fmla="*/ 153 w 149"/>
                <a:gd name="T11" fmla="*/ 173 h 704"/>
                <a:gd name="T12" fmla="*/ 193 w 149"/>
                <a:gd name="T13" fmla="*/ 229 h 704"/>
                <a:gd name="T14" fmla="*/ 232 w 149"/>
                <a:gd name="T15" fmla="*/ 294 h 704"/>
                <a:gd name="T16" fmla="*/ 264 w 149"/>
                <a:gd name="T17" fmla="*/ 369 h 704"/>
                <a:gd name="T18" fmla="*/ 295 w 149"/>
                <a:gd name="T19" fmla="*/ 448 h 704"/>
                <a:gd name="T20" fmla="*/ 317 w 149"/>
                <a:gd name="T21" fmla="*/ 539 h 704"/>
                <a:gd name="T22" fmla="*/ 327 w 149"/>
                <a:gd name="T23" fmla="*/ 640 h 704"/>
                <a:gd name="T24" fmla="*/ 332 w 149"/>
                <a:gd name="T25" fmla="*/ 745 h 704"/>
                <a:gd name="T26" fmla="*/ 317 w 149"/>
                <a:gd name="T27" fmla="*/ 863 h 704"/>
                <a:gd name="T28" fmla="*/ 287 w 149"/>
                <a:gd name="T29" fmla="*/ 987 h 704"/>
                <a:gd name="T30" fmla="*/ 243 w 149"/>
                <a:gd name="T31" fmla="*/ 1117 h 704"/>
                <a:gd name="T32" fmla="*/ 177 w 149"/>
                <a:gd name="T33" fmla="*/ 1261 h 704"/>
                <a:gd name="T34" fmla="*/ 103 w 149"/>
                <a:gd name="T35" fmla="*/ 1424 h 704"/>
                <a:gd name="T36" fmla="*/ 55 w 149"/>
                <a:gd name="T37" fmla="*/ 1575 h 704"/>
                <a:gd name="T38" fmla="*/ 26 w 149"/>
                <a:gd name="T39" fmla="*/ 1715 h 704"/>
                <a:gd name="T40" fmla="*/ 16 w 149"/>
                <a:gd name="T41" fmla="*/ 1849 h 704"/>
                <a:gd name="T42" fmla="*/ 16 w 149"/>
                <a:gd name="T43" fmla="*/ 1977 h 704"/>
                <a:gd name="T44" fmla="*/ 21 w 149"/>
                <a:gd name="T45" fmla="*/ 2094 h 704"/>
                <a:gd name="T46" fmla="*/ 32 w 149"/>
                <a:gd name="T47" fmla="*/ 2199 h 704"/>
                <a:gd name="T48" fmla="*/ 37 w 149"/>
                <a:gd name="T49" fmla="*/ 2300 h 704"/>
                <a:gd name="T50" fmla="*/ 108 w 149"/>
                <a:gd name="T51" fmla="*/ 2248 h 704"/>
                <a:gd name="T52" fmla="*/ 103 w 149"/>
                <a:gd name="T53" fmla="*/ 2222 h 704"/>
                <a:gd name="T54" fmla="*/ 95 w 149"/>
                <a:gd name="T55" fmla="*/ 2146 h 704"/>
                <a:gd name="T56" fmla="*/ 87 w 149"/>
                <a:gd name="T57" fmla="*/ 2032 h 704"/>
                <a:gd name="T58" fmla="*/ 92 w 149"/>
                <a:gd name="T59" fmla="*/ 1879 h 704"/>
                <a:gd name="T60" fmla="*/ 108 w 149"/>
                <a:gd name="T61" fmla="*/ 1696 h 704"/>
                <a:gd name="T62" fmla="*/ 153 w 149"/>
                <a:gd name="T63" fmla="*/ 1487 h 704"/>
                <a:gd name="T64" fmla="*/ 227 w 149"/>
                <a:gd name="T65" fmla="*/ 1261 h 704"/>
                <a:gd name="T66" fmla="*/ 340 w 149"/>
                <a:gd name="T67" fmla="*/ 1023 h 704"/>
                <a:gd name="T68" fmla="*/ 377 w 149"/>
                <a:gd name="T69" fmla="*/ 912 h 704"/>
                <a:gd name="T70" fmla="*/ 393 w 149"/>
                <a:gd name="T71" fmla="*/ 768 h 704"/>
                <a:gd name="T72" fmla="*/ 380 w 149"/>
                <a:gd name="T73" fmla="*/ 601 h 704"/>
                <a:gd name="T74" fmla="*/ 346 w 149"/>
                <a:gd name="T75" fmla="*/ 438 h 704"/>
                <a:gd name="T76" fmla="*/ 287 w 149"/>
                <a:gd name="T77" fmla="*/ 278 h 704"/>
                <a:gd name="T78" fmla="*/ 214 w 149"/>
                <a:gd name="T79" fmla="*/ 144 h 704"/>
                <a:gd name="T80" fmla="*/ 116 w 149"/>
                <a:gd name="T81" fmla="*/ 46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E05378CE-EF27-034C-B868-DB63A14B22F7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25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425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" name="Rectangle 44">
            <a:extLst>
              <a:ext uri="{FF2B5EF4-FFF2-40B4-BE49-F238E27FC236}">
                <a16:creationId xmlns:a16="http://schemas.microsoft.com/office/drawing/2014/main" id="{644C9787-3DDD-20F2-A67E-737FA55D21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C8A9E-556B-4293-86EC-8C6A8B4C9033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45" name="Rectangle 45">
            <a:extLst>
              <a:ext uri="{FF2B5EF4-FFF2-40B4-BE49-F238E27FC236}">
                <a16:creationId xmlns:a16="http://schemas.microsoft.com/office/drawing/2014/main" id="{A6113842-B68D-58AA-591B-C29CC20E2B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" name="Rectangle 46">
            <a:extLst>
              <a:ext uri="{FF2B5EF4-FFF2-40B4-BE49-F238E27FC236}">
                <a16:creationId xmlns:a16="http://schemas.microsoft.com/office/drawing/2014/main" id="{6963A9EB-6217-B0DD-38FE-647BEF328E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921A8-DA5A-40D3-8D85-A33A368F19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3933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3D3C2566-73C0-E90A-7F92-5435C2E23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51FA4-820E-4E61-B94C-C1A8E8D43DF1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667B278B-8D75-2E9C-FF5B-ED1486D837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298604F7-0327-3A7D-3A34-16A54E97A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07F16-BD1F-4CEA-A677-74AE8B1B8C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10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C19E600D-8826-0035-BE20-562381AC08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A7996-902A-41B0-9332-C05FC1EC251C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2E22BC46-E753-12F9-6F13-1CF5B7E80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219F3E8D-0733-2BC0-4319-AF1AD137FC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757E7-5FA3-46E8-991E-27415F7AF5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930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90C26E19-081C-4907-8310-448F627C0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287C6-5B4C-4E75-9A74-0B9F02DBD8E0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337FC8FF-CD2D-6DB7-05A0-399ABF70FD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B7C93AA4-A2C3-5A2F-2AFE-E26D4F339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631C5-C255-40D7-9146-184893CD19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626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7">
            <a:extLst>
              <a:ext uri="{FF2B5EF4-FFF2-40B4-BE49-F238E27FC236}">
                <a16:creationId xmlns:a16="http://schemas.microsoft.com/office/drawing/2014/main" id="{97DD4852-D90D-824F-3728-8BBD598930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2C075-F613-4B72-A371-E4947DF8E630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CC71B252-6D6F-8A2C-4598-F7952C54F2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A719F32F-6F9E-762A-F51F-F8D32AF555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D2A15-3B4C-438E-B254-0A00D51C2B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415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:a16="http://schemas.microsoft.com/office/drawing/2014/main" id="{4E20AC87-4541-331A-4F2E-05058A0040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76C73-F549-42B5-8731-1480684FB30A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4" name="Rectangle 48">
            <a:extLst>
              <a:ext uri="{FF2B5EF4-FFF2-40B4-BE49-F238E27FC236}">
                <a16:creationId xmlns:a16="http://schemas.microsoft.com/office/drawing/2014/main" id="{86A1AA1A-79EA-419A-D3C2-92C53C9DC5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id="{8F0F1647-EFDF-3656-2E6C-D88A33D8A0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E3E60-25CF-4E0C-9319-81CE09B6EF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824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>
            <a:extLst>
              <a:ext uri="{FF2B5EF4-FFF2-40B4-BE49-F238E27FC236}">
                <a16:creationId xmlns:a16="http://schemas.microsoft.com/office/drawing/2014/main" id="{2008EAE8-AD4F-CF8E-2552-6932714DBD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F9313-0854-460D-8142-93FF83F06B2A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3" name="Rectangle 48">
            <a:extLst>
              <a:ext uri="{FF2B5EF4-FFF2-40B4-BE49-F238E27FC236}">
                <a16:creationId xmlns:a16="http://schemas.microsoft.com/office/drawing/2014/main" id="{6BE6BE22-E8BA-FD4D-FCC2-FB9503DC78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>
            <a:extLst>
              <a:ext uri="{FF2B5EF4-FFF2-40B4-BE49-F238E27FC236}">
                <a16:creationId xmlns:a16="http://schemas.microsoft.com/office/drawing/2014/main" id="{6FB6B2E2-3AB1-E0AE-E112-55D5AE810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759C7-240C-4579-9455-90BD8E63F6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021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D9F918D4-09B8-E11D-AB8F-C8CC4D7E69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65A3A-83A6-4D86-A9AA-C1CFBDF30682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687E31BF-DA78-BB27-725F-B3F3664C3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83D3BE31-45E5-58FC-1491-DF2C847018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637F9-11FF-4351-B2E3-3778F542B7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778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95B1568F-2527-E8D7-E249-78E0488209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0FD09-42C9-489E-9BE1-D79D90C6D492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96CAAE9B-ECFC-418E-FABC-097A608C19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C2AA4055-925E-8EC5-34F0-3AF9FA8024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3A5E2-CC98-4B07-98DA-D8D93A6AB7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377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E322B245-B37B-BCA3-D53D-937F897677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E378C-6499-40A5-AEE6-22058BD42D74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97E5F540-6E86-E72C-D655-3DC83F58E9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22F6DC86-DE7E-DE99-2A69-FA8ED4652A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4D724-0D6F-45D7-AAB7-4514B39484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3536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C55F6397-5D69-C485-8C25-8B4A007034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BFE96-3373-4B12-A384-746C6DE58807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B3A1A41F-C32E-8181-B524-2C978B2F9B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CB6B4E0B-6FB8-B253-6C6D-121397576E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045-F4A9-4DE0-BA72-10AC16087C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1993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42451715-E6C1-3BFA-BB60-23009A7C2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8EEF2-1B46-4A06-9783-408B8315F6C7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7C1A28EE-4DC8-DD62-414C-7A7A8432FB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DCF23003-6096-6E47-7A98-0FA00EBD08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F376-18A9-4AB4-B7A6-7A3B775FCA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858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CB3B5C-D8FE-FD10-6DDC-E9E57B4558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582B3D-F26E-76B8-B327-47153487F9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73A0EB-8C69-0B16-D0A9-FB81A916A7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004D5-A2F2-48D5-87B5-4DBC2BE54BEE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27509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090BF-0006-4F26-30F6-035F95C184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65C286-7DE0-847A-0B7A-F5A8B6A3CA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924B4E-603F-1EAF-42EA-18251DA412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6255D-4992-4C14-9BA8-6409A171FEEF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52410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D9AB78-575F-0C6B-3FD6-6F23816C6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7EA9BB-0F29-CACC-0CF9-1E0FE95E75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3389B-C543-9E9D-9F13-54C727C44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54662-9FA9-41FF-BE8B-8EED0984CBE6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56166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D25D7-7915-619C-FA7C-763738B5F9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41DD79-443F-EB11-CEBF-BB4B72A36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1FE71E-7B24-9CD6-B309-16581278EC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831B1-7CD4-4499-B806-0CF35009C544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69126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DC92443-E657-FBB1-F9C6-1173B54DD1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D9CACEC-123B-0866-4CDD-E143ED8A7F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AF284F-B704-3F1F-C9BA-D88AA9A53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F2D22-6467-4A65-9779-ED93860A6060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11905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438EF64-C178-1582-F8C3-CE431B9A8C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9D2AEEB-CF12-4120-0090-AC02A26BE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633FA5-9B2A-EA99-76F5-CCB5CB86A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CD338-3079-465D-A183-05D436BC4A50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78535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6D6293E-A30C-44B2-FCDA-0826BC74F4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8E5491-F54E-00E2-0AF6-EF16B14A5A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E2AB99-F93D-E17B-3782-DC04670CB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2D5D9-0C92-44A4-ADE5-B13C738FC58A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5149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350A44-9EF5-10F8-D59F-F879315E7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4C613C-1648-805F-ECB6-168F2EB69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DA64FA-252A-F764-C13E-8A1298DE1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4B169-BE25-4293-8F83-09C36FFAE867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30857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0FA571-610D-23FA-8AD4-711709460D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960AE7-BA5F-E31F-4B9B-339604AE4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1129AF-A064-9385-784D-E0902C5B0D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D3418-C383-4CA7-AE25-177EA6E9FE9B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76226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15CE06-FDA7-3000-182B-0CCB595D1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0EB3F5-3FE9-F198-A7FA-F6663C346D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087127C-837F-9194-07E8-A28BD2B670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39443-B780-4200-BFD8-51DD200CC2D3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63794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60E784-2AA7-F97C-110D-9E30DD754B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26F052-A390-57A0-9606-9669D42027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4F8021-3AB4-14B2-29E0-9B34F479D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BDCEF-F4F7-44C2-815F-DF9253C5FD9E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0114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2AC7E58-E6B0-E6B4-DE51-B99AE9AA5C09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C9E3B8AF-9394-E80C-9AD6-E1BDF142EB7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3" name="Group 4">
              <a:extLst>
                <a:ext uri="{FF2B5EF4-FFF2-40B4-BE49-F238E27FC236}">
                  <a16:creationId xmlns:a16="http://schemas.microsoft.com/office/drawing/2014/main" id="{FC593593-DAFA-0226-1B6E-9FF2758756F5}"/>
                </a:ext>
              </a:extLst>
            </p:cNvPr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>
                <a:extLst>
                  <a:ext uri="{FF2B5EF4-FFF2-40B4-BE49-F238E27FC236}">
                    <a16:creationId xmlns:a16="http://schemas.microsoft.com/office/drawing/2014/main" id="{2DC68E50-73CE-6812-658C-2C6C720ECF7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2" name="Freeform 6">
                <a:extLst>
                  <a:ext uri="{FF2B5EF4-FFF2-40B4-BE49-F238E27FC236}">
                    <a16:creationId xmlns:a16="http://schemas.microsoft.com/office/drawing/2014/main" id="{45912F05-3C87-6884-38E1-38B0EA15ED3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3" name="Freeform 7">
                <a:extLst>
                  <a:ext uri="{FF2B5EF4-FFF2-40B4-BE49-F238E27FC236}">
                    <a16:creationId xmlns:a16="http://schemas.microsoft.com/office/drawing/2014/main" id="{4515CF24-ED30-2FAD-0DB5-B17603E2C83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4" name="Freeform 8">
              <a:extLst>
                <a:ext uri="{FF2B5EF4-FFF2-40B4-BE49-F238E27FC236}">
                  <a16:creationId xmlns:a16="http://schemas.microsoft.com/office/drawing/2014/main" id="{56C693FC-679E-9EFF-922E-7233F635D00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5" name="Group 9">
              <a:extLst>
                <a:ext uri="{FF2B5EF4-FFF2-40B4-BE49-F238E27FC236}">
                  <a16:creationId xmlns:a16="http://schemas.microsoft.com/office/drawing/2014/main" id="{1FD98DB8-356B-FFB1-54A0-5AB4283D4983}"/>
                </a:ext>
              </a:extLst>
            </p:cNvPr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>
                <a:extLst>
                  <a:ext uri="{FF2B5EF4-FFF2-40B4-BE49-F238E27FC236}">
                    <a16:creationId xmlns:a16="http://schemas.microsoft.com/office/drawing/2014/main" id="{F90F49ED-90B5-7005-C824-08A0B174624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66 w 217"/>
                  <a:gd name="T1" fmla="*/ 303 h 210"/>
                  <a:gd name="T2" fmla="*/ 53 w 217"/>
                  <a:gd name="T3" fmla="*/ 286 h 210"/>
                  <a:gd name="T4" fmla="*/ 38 w 217"/>
                  <a:gd name="T5" fmla="*/ 261 h 210"/>
                  <a:gd name="T6" fmla="*/ 22 w 217"/>
                  <a:gd name="T7" fmla="*/ 229 h 210"/>
                  <a:gd name="T8" fmla="*/ 7 w 217"/>
                  <a:gd name="T9" fmla="*/ 195 h 210"/>
                  <a:gd name="T10" fmla="*/ 0 w 217"/>
                  <a:gd name="T11" fmla="*/ 157 h 210"/>
                  <a:gd name="T12" fmla="*/ 1 w 217"/>
                  <a:gd name="T13" fmla="*/ 118 h 210"/>
                  <a:gd name="T14" fmla="*/ 13 w 217"/>
                  <a:gd name="T15" fmla="*/ 82 h 210"/>
                  <a:gd name="T16" fmla="*/ 39 w 217"/>
                  <a:gd name="T17" fmla="*/ 51 h 210"/>
                  <a:gd name="T18" fmla="*/ 65 w 217"/>
                  <a:gd name="T19" fmla="*/ 32 h 210"/>
                  <a:gd name="T20" fmla="*/ 87 w 217"/>
                  <a:gd name="T21" fmla="*/ 17 h 210"/>
                  <a:gd name="T22" fmla="*/ 104 w 217"/>
                  <a:gd name="T23" fmla="*/ 10 h 210"/>
                  <a:gd name="T24" fmla="*/ 117 w 217"/>
                  <a:gd name="T25" fmla="*/ 7 h 210"/>
                  <a:gd name="T26" fmla="*/ 127 w 217"/>
                  <a:gd name="T27" fmla="*/ 7 h 210"/>
                  <a:gd name="T28" fmla="*/ 150 w 217"/>
                  <a:gd name="T29" fmla="*/ 0 h 210"/>
                  <a:gd name="T30" fmla="*/ 213 w 217"/>
                  <a:gd name="T31" fmla="*/ 12 h 210"/>
                  <a:gd name="T32" fmla="*/ 231 w 217"/>
                  <a:gd name="T33" fmla="*/ 17 h 210"/>
                  <a:gd name="T34" fmla="*/ 248 w 217"/>
                  <a:gd name="T35" fmla="*/ 22 h 210"/>
                  <a:gd name="T36" fmla="*/ 263 w 217"/>
                  <a:gd name="T37" fmla="*/ 27 h 210"/>
                  <a:gd name="T38" fmla="*/ 274 w 217"/>
                  <a:gd name="T39" fmla="*/ 33 h 210"/>
                  <a:gd name="T40" fmla="*/ 286 w 217"/>
                  <a:gd name="T41" fmla="*/ 39 h 210"/>
                  <a:gd name="T42" fmla="*/ 296 w 217"/>
                  <a:gd name="T43" fmla="*/ 46 h 210"/>
                  <a:gd name="T44" fmla="*/ 304 w 217"/>
                  <a:gd name="T45" fmla="*/ 55 h 210"/>
                  <a:gd name="T46" fmla="*/ 313 w 217"/>
                  <a:gd name="T47" fmla="*/ 65 h 210"/>
                  <a:gd name="T48" fmla="*/ 296 w 217"/>
                  <a:gd name="T49" fmla="*/ 58 h 210"/>
                  <a:gd name="T50" fmla="*/ 280 w 217"/>
                  <a:gd name="T51" fmla="*/ 52 h 210"/>
                  <a:gd name="T52" fmla="*/ 264 w 217"/>
                  <a:gd name="T53" fmla="*/ 48 h 210"/>
                  <a:gd name="T54" fmla="*/ 248 w 217"/>
                  <a:gd name="T55" fmla="*/ 43 h 210"/>
                  <a:gd name="T56" fmla="*/ 235 w 217"/>
                  <a:gd name="T57" fmla="*/ 39 h 210"/>
                  <a:gd name="T58" fmla="*/ 221 w 217"/>
                  <a:gd name="T59" fmla="*/ 38 h 210"/>
                  <a:gd name="T60" fmla="*/ 206 w 217"/>
                  <a:gd name="T61" fmla="*/ 35 h 210"/>
                  <a:gd name="T62" fmla="*/ 193 w 217"/>
                  <a:gd name="T63" fmla="*/ 35 h 210"/>
                  <a:gd name="T64" fmla="*/ 180 w 217"/>
                  <a:gd name="T65" fmla="*/ 35 h 210"/>
                  <a:gd name="T66" fmla="*/ 167 w 217"/>
                  <a:gd name="T67" fmla="*/ 36 h 210"/>
                  <a:gd name="T68" fmla="*/ 154 w 217"/>
                  <a:gd name="T69" fmla="*/ 39 h 210"/>
                  <a:gd name="T70" fmla="*/ 143 w 217"/>
                  <a:gd name="T71" fmla="*/ 42 h 210"/>
                  <a:gd name="T72" fmla="*/ 131 w 217"/>
                  <a:gd name="T73" fmla="*/ 48 h 210"/>
                  <a:gd name="T74" fmla="*/ 118 w 217"/>
                  <a:gd name="T75" fmla="*/ 52 h 210"/>
                  <a:gd name="T76" fmla="*/ 107 w 217"/>
                  <a:gd name="T77" fmla="*/ 59 h 210"/>
                  <a:gd name="T78" fmla="*/ 95 w 217"/>
                  <a:gd name="T79" fmla="*/ 66 h 210"/>
                  <a:gd name="T80" fmla="*/ 75 w 217"/>
                  <a:gd name="T81" fmla="*/ 88 h 210"/>
                  <a:gd name="T82" fmla="*/ 61 w 217"/>
                  <a:gd name="T83" fmla="*/ 115 h 210"/>
                  <a:gd name="T84" fmla="*/ 53 w 217"/>
                  <a:gd name="T85" fmla="*/ 149 h 210"/>
                  <a:gd name="T86" fmla="*/ 50 w 217"/>
                  <a:gd name="T87" fmla="*/ 182 h 210"/>
                  <a:gd name="T88" fmla="*/ 50 w 217"/>
                  <a:gd name="T89" fmla="*/ 218 h 210"/>
                  <a:gd name="T90" fmla="*/ 55 w 217"/>
                  <a:gd name="T91" fmla="*/ 251 h 210"/>
                  <a:gd name="T92" fmla="*/ 59 w 217"/>
                  <a:gd name="T93" fmla="*/ 280 h 210"/>
                  <a:gd name="T94" fmla="*/ 66 w 217"/>
                  <a:gd name="T95" fmla="*/ 303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Freeform 11">
                <a:extLst>
                  <a:ext uri="{FF2B5EF4-FFF2-40B4-BE49-F238E27FC236}">
                    <a16:creationId xmlns:a16="http://schemas.microsoft.com/office/drawing/2014/main" id="{9DCBB1FE-9BD5-58BA-B19C-D2CC22F98BE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57 w 182"/>
                  <a:gd name="T1" fmla="*/ 0 h 213"/>
                  <a:gd name="T2" fmla="*/ 161 w 182"/>
                  <a:gd name="T3" fmla="*/ 3 h 213"/>
                  <a:gd name="T4" fmla="*/ 170 w 182"/>
                  <a:gd name="T5" fmla="*/ 12 h 213"/>
                  <a:gd name="T6" fmla="*/ 183 w 182"/>
                  <a:gd name="T7" fmla="*/ 26 h 213"/>
                  <a:gd name="T8" fmla="*/ 197 w 182"/>
                  <a:gd name="T9" fmla="*/ 48 h 213"/>
                  <a:gd name="T10" fmla="*/ 209 w 182"/>
                  <a:gd name="T11" fmla="*/ 75 h 213"/>
                  <a:gd name="T12" fmla="*/ 216 w 182"/>
                  <a:gd name="T13" fmla="*/ 110 h 213"/>
                  <a:gd name="T14" fmla="*/ 216 w 182"/>
                  <a:gd name="T15" fmla="*/ 152 h 213"/>
                  <a:gd name="T16" fmla="*/ 207 w 182"/>
                  <a:gd name="T17" fmla="*/ 201 h 213"/>
                  <a:gd name="T18" fmla="*/ 202 w 182"/>
                  <a:gd name="T19" fmla="*/ 215 h 213"/>
                  <a:gd name="T20" fmla="*/ 196 w 182"/>
                  <a:gd name="T21" fmla="*/ 227 h 213"/>
                  <a:gd name="T22" fmla="*/ 189 w 182"/>
                  <a:gd name="T23" fmla="*/ 239 h 213"/>
                  <a:gd name="T24" fmla="*/ 180 w 182"/>
                  <a:gd name="T25" fmla="*/ 250 h 213"/>
                  <a:gd name="T26" fmla="*/ 168 w 182"/>
                  <a:gd name="T27" fmla="*/ 260 h 213"/>
                  <a:gd name="T28" fmla="*/ 158 w 182"/>
                  <a:gd name="T29" fmla="*/ 268 h 213"/>
                  <a:gd name="T30" fmla="*/ 147 w 182"/>
                  <a:gd name="T31" fmla="*/ 276 h 213"/>
                  <a:gd name="T32" fmla="*/ 132 w 182"/>
                  <a:gd name="T33" fmla="*/ 282 h 213"/>
                  <a:gd name="T34" fmla="*/ 118 w 182"/>
                  <a:gd name="T35" fmla="*/ 285 h 213"/>
                  <a:gd name="T36" fmla="*/ 104 w 182"/>
                  <a:gd name="T37" fmla="*/ 289 h 213"/>
                  <a:gd name="T38" fmla="*/ 88 w 182"/>
                  <a:gd name="T39" fmla="*/ 291 h 213"/>
                  <a:gd name="T40" fmla="*/ 71 w 182"/>
                  <a:gd name="T41" fmla="*/ 291 h 213"/>
                  <a:gd name="T42" fmla="*/ 53 w 182"/>
                  <a:gd name="T43" fmla="*/ 289 h 213"/>
                  <a:gd name="T44" fmla="*/ 36 w 182"/>
                  <a:gd name="T45" fmla="*/ 285 h 213"/>
                  <a:gd name="T46" fmla="*/ 17 w 182"/>
                  <a:gd name="T47" fmla="*/ 279 h 213"/>
                  <a:gd name="T48" fmla="*/ 0 w 182"/>
                  <a:gd name="T49" fmla="*/ 272 h 213"/>
                  <a:gd name="T50" fmla="*/ 16 w 182"/>
                  <a:gd name="T51" fmla="*/ 282 h 213"/>
                  <a:gd name="T52" fmla="*/ 32 w 182"/>
                  <a:gd name="T53" fmla="*/ 289 h 213"/>
                  <a:gd name="T54" fmla="*/ 48 w 182"/>
                  <a:gd name="T55" fmla="*/ 296 h 213"/>
                  <a:gd name="T56" fmla="*/ 62 w 182"/>
                  <a:gd name="T57" fmla="*/ 301 h 213"/>
                  <a:gd name="T58" fmla="*/ 76 w 182"/>
                  <a:gd name="T59" fmla="*/ 305 h 213"/>
                  <a:gd name="T60" fmla="*/ 91 w 182"/>
                  <a:gd name="T61" fmla="*/ 307 h 213"/>
                  <a:gd name="T62" fmla="*/ 105 w 182"/>
                  <a:gd name="T63" fmla="*/ 308 h 213"/>
                  <a:gd name="T64" fmla="*/ 119 w 182"/>
                  <a:gd name="T65" fmla="*/ 308 h 213"/>
                  <a:gd name="T66" fmla="*/ 131 w 182"/>
                  <a:gd name="T67" fmla="*/ 307 h 213"/>
                  <a:gd name="T68" fmla="*/ 144 w 182"/>
                  <a:gd name="T69" fmla="*/ 304 h 213"/>
                  <a:gd name="T70" fmla="*/ 155 w 182"/>
                  <a:gd name="T71" fmla="*/ 301 h 213"/>
                  <a:gd name="T72" fmla="*/ 167 w 182"/>
                  <a:gd name="T73" fmla="*/ 298 h 213"/>
                  <a:gd name="T74" fmla="*/ 177 w 182"/>
                  <a:gd name="T75" fmla="*/ 294 h 213"/>
                  <a:gd name="T76" fmla="*/ 187 w 182"/>
                  <a:gd name="T77" fmla="*/ 288 h 213"/>
                  <a:gd name="T78" fmla="*/ 196 w 182"/>
                  <a:gd name="T79" fmla="*/ 282 h 213"/>
                  <a:gd name="T80" fmla="*/ 204 w 182"/>
                  <a:gd name="T81" fmla="*/ 276 h 213"/>
                  <a:gd name="T82" fmla="*/ 227 w 182"/>
                  <a:gd name="T83" fmla="*/ 254 h 213"/>
                  <a:gd name="T84" fmla="*/ 243 w 182"/>
                  <a:gd name="T85" fmla="*/ 233 h 213"/>
                  <a:gd name="T86" fmla="*/ 253 w 182"/>
                  <a:gd name="T87" fmla="*/ 208 h 213"/>
                  <a:gd name="T88" fmla="*/ 258 w 182"/>
                  <a:gd name="T89" fmla="*/ 185 h 213"/>
                  <a:gd name="T90" fmla="*/ 261 w 182"/>
                  <a:gd name="T91" fmla="*/ 161 h 213"/>
                  <a:gd name="T92" fmla="*/ 261 w 182"/>
                  <a:gd name="T93" fmla="*/ 137 h 213"/>
                  <a:gd name="T94" fmla="*/ 262 w 182"/>
                  <a:gd name="T95" fmla="*/ 114 h 213"/>
                  <a:gd name="T96" fmla="*/ 249 w 182"/>
                  <a:gd name="T97" fmla="*/ 67 h 213"/>
                  <a:gd name="T98" fmla="*/ 225 w 182"/>
                  <a:gd name="T99" fmla="*/ 30 h 213"/>
                  <a:gd name="T100" fmla="*/ 217 w 182"/>
                  <a:gd name="T101" fmla="*/ 26 h 213"/>
                  <a:gd name="T102" fmla="*/ 212 w 182"/>
                  <a:gd name="T103" fmla="*/ 22 h 213"/>
                  <a:gd name="T104" fmla="*/ 204 w 182"/>
                  <a:gd name="T105" fmla="*/ 19 h 213"/>
                  <a:gd name="T106" fmla="*/ 199 w 182"/>
                  <a:gd name="T107" fmla="*/ 16 h 213"/>
                  <a:gd name="T108" fmla="*/ 190 w 182"/>
                  <a:gd name="T109" fmla="*/ 13 h 213"/>
                  <a:gd name="T110" fmla="*/ 181 w 182"/>
                  <a:gd name="T111" fmla="*/ 9 h 213"/>
                  <a:gd name="T112" fmla="*/ 171 w 182"/>
                  <a:gd name="T113" fmla="*/ 4 h 213"/>
                  <a:gd name="T114" fmla="*/ 157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12">
                <a:extLst>
                  <a:ext uri="{FF2B5EF4-FFF2-40B4-BE49-F238E27FC236}">
                    <a16:creationId xmlns:a16="http://schemas.microsoft.com/office/drawing/2014/main" id="{1ED005CE-D293-D2FA-3EED-153E7CD515A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68 w 128"/>
                  <a:gd name="T1" fmla="*/ 0 h 217"/>
                  <a:gd name="T2" fmla="*/ 76 w 128"/>
                  <a:gd name="T3" fmla="*/ 6 h 217"/>
                  <a:gd name="T4" fmla="*/ 84 w 128"/>
                  <a:gd name="T5" fmla="*/ 19 h 217"/>
                  <a:gd name="T6" fmla="*/ 89 w 128"/>
                  <a:gd name="T7" fmla="*/ 36 h 217"/>
                  <a:gd name="T8" fmla="*/ 93 w 128"/>
                  <a:gd name="T9" fmla="*/ 56 h 217"/>
                  <a:gd name="T10" fmla="*/ 92 w 128"/>
                  <a:gd name="T11" fmla="*/ 80 h 217"/>
                  <a:gd name="T12" fmla="*/ 84 w 128"/>
                  <a:gd name="T13" fmla="*/ 104 h 217"/>
                  <a:gd name="T14" fmla="*/ 68 w 128"/>
                  <a:gd name="T15" fmla="*/ 130 h 217"/>
                  <a:gd name="T16" fmla="*/ 44 w 128"/>
                  <a:gd name="T17" fmla="*/ 156 h 217"/>
                  <a:gd name="T18" fmla="*/ 36 w 128"/>
                  <a:gd name="T19" fmla="*/ 153 h 217"/>
                  <a:gd name="T20" fmla="*/ 28 w 128"/>
                  <a:gd name="T21" fmla="*/ 151 h 217"/>
                  <a:gd name="T22" fmla="*/ 19 w 128"/>
                  <a:gd name="T23" fmla="*/ 147 h 217"/>
                  <a:gd name="T24" fmla="*/ 12 w 128"/>
                  <a:gd name="T25" fmla="*/ 144 h 217"/>
                  <a:gd name="T26" fmla="*/ 6 w 128"/>
                  <a:gd name="T27" fmla="*/ 141 h 217"/>
                  <a:gd name="T28" fmla="*/ 1 w 128"/>
                  <a:gd name="T29" fmla="*/ 137 h 217"/>
                  <a:gd name="T30" fmla="*/ 0 w 128"/>
                  <a:gd name="T31" fmla="*/ 132 h 217"/>
                  <a:gd name="T32" fmla="*/ 1 w 128"/>
                  <a:gd name="T33" fmla="*/ 128 h 217"/>
                  <a:gd name="T34" fmla="*/ 9 w 128"/>
                  <a:gd name="T35" fmla="*/ 123 h 217"/>
                  <a:gd name="T36" fmla="*/ 21 w 128"/>
                  <a:gd name="T37" fmla="*/ 116 h 217"/>
                  <a:gd name="T38" fmla="*/ 33 w 128"/>
                  <a:gd name="T39" fmla="*/ 108 h 217"/>
                  <a:gd name="T40" fmla="*/ 46 w 128"/>
                  <a:gd name="T41" fmla="*/ 96 h 217"/>
                  <a:gd name="T42" fmla="*/ 57 w 128"/>
                  <a:gd name="T43" fmla="*/ 81 h 217"/>
                  <a:gd name="T44" fmla="*/ 66 w 128"/>
                  <a:gd name="T45" fmla="*/ 60 h 217"/>
                  <a:gd name="T46" fmla="*/ 70 w 128"/>
                  <a:gd name="T47" fmla="*/ 33 h 217"/>
                  <a:gd name="T48" fmla="*/ 68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Freeform 13">
                <a:extLst>
                  <a:ext uri="{FF2B5EF4-FFF2-40B4-BE49-F238E27FC236}">
                    <a16:creationId xmlns:a16="http://schemas.microsoft.com/office/drawing/2014/main" id="{EA61D73D-2ACE-27BB-666C-CE18E71173F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54 w 117"/>
                  <a:gd name="T1" fmla="*/ 0 h 132"/>
                  <a:gd name="T2" fmla="*/ 0 w 117"/>
                  <a:gd name="T3" fmla="*/ 18 h 132"/>
                  <a:gd name="T4" fmla="*/ 2 w 117"/>
                  <a:gd name="T5" fmla="*/ 18 h 132"/>
                  <a:gd name="T6" fmla="*/ 10 w 117"/>
                  <a:gd name="T7" fmla="*/ 20 h 132"/>
                  <a:gd name="T8" fmla="*/ 21 w 117"/>
                  <a:gd name="T9" fmla="*/ 25 h 132"/>
                  <a:gd name="T10" fmla="*/ 33 w 117"/>
                  <a:gd name="T11" fmla="*/ 33 h 132"/>
                  <a:gd name="T12" fmla="*/ 48 w 117"/>
                  <a:gd name="T13" fmla="*/ 44 h 132"/>
                  <a:gd name="T14" fmla="*/ 61 w 117"/>
                  <a:gd name="T15" fmla="*/ 56 h 132"/>
                  <a:gd name="T16" fmla="*/ 74 w 117"/>
                  <a:gd name="T17" fmla="*/ 73 h 132"/>
                  <a:gd name="T18" fmla="*/ 84 w 117"/>
                  <a:gd name="T19" fmla="*/ 93 h 132"/>
                  <a:gd name="T20" fmla="*/ 85 w 117"/>
                  <a:gd name="T21" fmla="*/ 85 h 132"/>
                  <a:gd name="T22" fmla="*/ 84 w 117"/>
                  <a:gd name="T23" fmla="*/ 75 h 132"/>
                  <a:gd name="T24" fmla="*/ 78 w 117"/>
                  <a:gd name="T25" fmla="*/ 63 h 132"/>
                  <a:gd name="T26" fmla="*/ 72 w 117"/>
                  <a:gd name="T27" fmla="*/ 52 h 132"/>
                  <a:gd name="T28" fmla="*/ 65 w 117"/>
                  <a:gd name="T29" fmla="*/ 41 h 132"/>
                  <a:gd name="T30" fmla="*/ 57 w 117"/>
                  <a:gd name="T31" fmla="*/ 32 h 132"/>
                  <a:gd name="T32" fmla="*/ 49 w 117"/>
                  <a:gd name="T33" fmla="*/ 25 h 132"/>
                  <a:gd name="T34" fmla="*/ 42 w 117"/>
                  <a:gd name="T35" fmla="*/ 23 h 132"/>
                  <a:gd name="T36" fmla="*/ 50 w 117"/>
                  <a:gd name="T37" fmla="*/ 20 h 132"/>
                  <a:gd name="T38" fmla="*/ 57 w 117"/>
                  <a:gd name="T39" fmla="*/ 20 h 132"/>
                  <a:gd name="T40" fmla="*/ 65 w 117"/>
                  <a:gd name="T41" fmla="*/ 18 h 132"/>
                  <a:gd name="T42" fmla="*/ 71 w 117"/>
                  <a:gd name="T43" fmla="*/ 18 h 132"/>
                  <a:gd name="T44" fmla="*/ 76 w 117"/>
                  <a:gd name="T45" fmla="*/ 17 h 132"/>
                  <a:gd name="T46" fmla="*/ 79 w 117"/>
                  <a:gd name="T47" fmla="*/ 16 h 132"/>
                  <a:gd name="T48" fmla="*/ 82 w 117"/>
                  <a:gd name="T49" fmla="*/ 15 h 132"/>
                  <a:gd name="T50" fmla="*/ 83 w 117"/>
                  <a:gd name="T51" fmla="*/ 15 h 132"/>
                  <a:gd name="T52" fmla="*/ 54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Freeform 14">
                <a:extLst>
                  <a:ext uri="{FF2B5EF4-FFF2-40B4-BE49-F238E27FC236}">
                    <a16:creationId xmlns:a16="http://schemas.microsoft.com/office/drawing/2014/main" id="{8C62EDF9-AC4F-D7DA-000F-3A72FBB08C5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21 w 29"/>
                  <a:gd name="T1" fmla="*/ 0 h 77"/>
                  <a:gd name="T2" fmla="*/ 17 w 29"/>
                  <a:gd name="T3" fmla="*/ 0 h 77"/>
                  <a:gd name="T4" fmla="*/ 12 w 29"/>
                  <a:gd name="T5" fmla="*/ 3 h 77"/>
                  <a:gd name="T6" fmla="*/ 7 w 29"/>
                  <a:gd name="T7" fmla="*/ 6 h 77"/>
                  <a:gd name="T8" fmla="*/ 3 w 29"/>
                  <a:gd name="T9" fmla="*/ 14 h 77"/>
                  <a:gd name="T10" fmla="*/ 1 w 29"/>
                  <a:gd name="T11" fmla="*/ 21 h 77"/>
                  <a:gd name="T12" fmla="*/ 0 w 29"/>
                  <a:gd name="T13" fmla="*/ 31 h 77"/>
                  <a:gd name="T14" fmla="*/ 2 w 29"/>
                  <a:gd name="T15" fmla="*/ 43 h 77"/>
                  <a:gd name="T16" fmla="*/ 8 w 29"/>
                  <a:gd name="T17" fmla="*/ 55 h 77"/>
                  <a:gd name="T18" fmla="*/ 11 w 29"/>
                  <a:gd name="T19" fmla="*/ 38 h 77"/>
                  <a:gd name="T20" fmla="*/ 14 w 29"/>
                  <a:gd name="T21" fmla="*/ 26 h 77"/>
                  <a:gd name="T22" fmla="*/ 17 w 29"/>
                  <a:gd name="T23" fmla="*/ 16 h 77"/>
                  <a:gd name="T24" fmla="*/ 21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67" name="Group 15">
                <a:extLst>
                  <a:ext uri="{FF2B5EF4-FFF2-40B4-BE49-F238E27FC236}">
                    <a16:creationId xmlns:a16="http://schemas.microsoft.com/office/drawing/2014/main" id="{06240061-9239-2E20-9882-E43DC37F4CB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>
                  <a:extLst>
                    <a:ext uri="{FF2B5EF4-FFF2-40B4-BE49-F238E27FC236}">
                      <a16:creationId xmlns:a16="http://schemas.microsoft.com/office/drawing/2014/main" id="{D1D76BE7-0F07-CCA9-DDE9-DD75938A36A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8 w 207"/>
                    <a:gd name="T1" fmla="*/ 30 h 564"/>
                    <a:gd name="T2" fmla="*/ 4 w 207"/>
                    <a:gd name="T3" fmla="*/ 50 h 564"/>
                    <a:gd name="T4" fmla="*/ 2 w 207"/>
                    <a:gd name="T5" fmla="*/ 68 h 564"/>
                    <a:gd name="T6" fmla="*/ 0 w 207"/>
                    <a:gd name="T7" fmla="*/ 86 h 564"/>
                    <a:gd name="T8" fmla="*/ 0 w 207"/>
                    <a:gd name="T9" fmla="*/ 104 h 564"/>
                    <a:gd name="T10" fmla="*/ 2 w 207"/>
                    <a:gd name="T11" fmla="*/ 124 h 564"/>
                    <a:gd name="T12" fmla="*/ 5 w 207"/>
                    <a:gd name="T13" fmla="*/ 146 h 564"/>
                    <a:gd name="T14" fmla="*/ 11 w 207"/>
                    <a:gd name="T15" fmla="*/ 171 h 564"/>
                    <a:gd name="T16" fmla="*/ 20 w 207"/>
                    <a:gd name="T17" fmla="*/ 198 h 564"/>
                    <a:gd name="T18" fmla="*/ 30 w 207"/>
                    <a:gd name="T19" fmla="*/ 225 h 564"/>
                    <a:gd name="T20" fmla="*/ 42 w 207"/>
                    <a:gd name="T21" fmla="*/ 252 h 564"/>
                    <a:gd name="T22" fmla="*/ 57 w 207"/>
                    <a:gd name="T23" fmla="*/ 281 h 564"/>
                    <a:gd name="T24" fmla="*/ 73 w 207"/>
                    <a:gd name="T25" fmla="*/ 308 h 564"/>
                    <a:gd name="T26" fmla="*/ 91 w 207"/>
                    <a:gd name="T27" fmla="*/ 334 h 564"/>
                    <a:gd name="T28" fmla="*/ 108 w 207"/>
                    <a:gd name="T29" fmla="*/ 357 h 564"/>
                    <a:gd name="T30" fmla="*/ 126 w 207"/>
                    <a:gd name="T31" fmla="*/ 376 h 564"/>
                    <a:gd name="T32" fmla="*/ 143 w 207"/>
                    <a:gd name="T33" fmla="*/ 390 h 564"/>
                    <a:gd name="T34" fmla="*/ 111 w 207"/>
                    <a:gd name="T35" fmla="*/ 346 h 564"/>
                    <a:gd name="T36" fmla="*/ 88 w 207"/>
                    <a:gd name="T37" fmla="*/ 310 h 564"/>
                    <a:gd name="T38" fmla="*/ 71 w 207"/>
                    <a:gd name="T39" fmla="*/ 280 h 564"/>
                    <a:gd name="T40" fmla="*/ 60 w 207"/>
                    <a:gd name="T41" fmla="*/ 254 h 564"/>
                    <a:gd name="T42" fmla="*/ 52 w 207"/>
                    <a:gd name="T43" fmla="*/ 233 h 564"/>
                    <a:gd name="T44" fmla="*/ 47 w 207"/>
                    <a:gd name="T45" fmla="*/ 214 h 564"/>
                    <a:gd name="T46" fmla="*/ 44 w 207"/>
                    <a:gd name="T47" fmla="*/ 197 h 564"/>
                    <a:gd name="T48" fmla="*/ 39 w 207"/>
                    <a:gd name="T49" fmla="*/ 180 h 564"/>
                    <a:gd name="T50" fmla="*/ 30 w 207"/>
                    <a:gd name="T51" fmla="*/ 142 h 564"/>
                    <a:gd name="T52" fmla="*/ 28 w 207"/>
                    <a:gd name="T53" fmla="*/ 97 h 564"/>
                    <a:gd name="T54" fmla="*/ 30 w 207"/>
                    <a:gd name="T55" fmla="*/ 47 h 564"/>
                    <a:gd name="T56" fmla="*/ 35 w 207"/>
                    <a:gd name="T57" fmla="*/ 0 h 564"/>
                    <a:gd name="T58" fmla="*/ 8 w 207"/>
                    <a:gd name="T59" fmla="*/ 30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Freeform 17">
                  <a:extLst>
                    <a:ext uri="{FF2B5EF4-FFF2-40B4-BE49-F238E27FC236}">
                      <a16:creationId xmlns:a16="http://schemas.microsoft.com/office/drawing/2014/main" id="{7ED9545F-0D4B-7826-CF16-3C63B4BE321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3 h 232"/>
                    <a:gd name="T2" fmla="*/ 10 w 47"/>
                    <a:gd name="T3" fmla="*/ 38 h 232"/>
                    <a:gd name="T4" fmla="*/ 15 w 47"/>
                    <a:gd name="T5" fmla="*/ 70 h 232"/>
                    <a:gd name="T6" fmla="*/ 17 w 47"/>
                    <a:gd name="T7" fmla="*/ 110 h 232"/>
                    <a:gd name="T8" fmla="*/ 13 w 47"/>
                    <a:gd name="T9" fmla="*/ 160 h 232"/>
                    <a:gd name="T10" fmla="*/ 32 w 47"/>
                    <a:gd name="T11" fmla="*/ 150 h 232"/>
                    <a:gd name="T12" fmla="*/ 33 w 47"/>
                    <a:gd name="T13" fmla="*/ 123 h 232"/>
                    <a:gd name="T14" fmla="*/ 33 w 47"/>
                    <a:gd name="T15" fmla="*/ 97 h 232"/>
                    <a:gd name="T16" fmla="*/ 32 w 47"/>
                    <a:gd name="T17" fmla="*/ 71 h 232"/>
                    <a:gd name="T18" fmla="*/ 29 w 47"/>
                    <a:gd name="T19" fmla="*/ 49 h 232"/>
                    <a:gd name="T20" fmla="*/ 25 w 47"/>
                    <a:gd name="T21" fmla="*/ 36 h 232"/>
                    <a:gd name="T22" fmla="*/ 20 w 47"/>
                    <a:gd name="T23" fmla="*/ 23 h 232"/>
                    <a:gd name="T24" fmla="*/ 15 w 47"/>
                    <a:gd name="T25" fmla="*/ 12 h 232"/>
                    <a:gd name="T26" fmla="*/ 9 w 47"/>
                    <a:gd name="T27" fmla="*/ 0 h 232"/>
                    <a:gd name="T28" fmla="*/ 0 w 47"/>
                    <a:gd name="T29" fmla="*/ 13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Freeform 18">
                  <a:extLst>
                    <a:ext uri="{FF2B5EF4-FFF2-40B4-BE49-F238E27FC236}">
                      <a16:creationId xmlns:a16="http://schemas.microsoft.com/office/drawing/2014/main" id="{BBE143B6-15FF-4BF2-ED0D-FB9E093191F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95" y="1722"/>
                  <a:ext cx="60" cy="27"/>
                </a:xfrm>
                <a:custGeom>
                  <a:avLst/>
                  <a:gdLst>
                    <a:gd name="T0" fmla="*/ 60 w 87"/>
                    <a:gd name="T1" fmla="*/ 15 h 40"/>
                    <a:gd name="T2" fmla="*/ 53 w 87"/>
                    <a:gd name="T3" fmla="*/ 11 h 40"/>
                    <a:gd name="T4" fmla="*/ 47 w 87"/>
                    <a:gd name="T5" fmla="*/ 8 h 40"/>
                    <a:gd name="T6" fmla="*/ 40 w 87"/>
                    <a:gd name="T7" fmla="*/ 5 h 40"/>
                    <a:gd name="T8" fmla="*/ 32 w 87"/>
                    <a:gd name="T9" fmla="*/ 3 h 40"/>
                    <a:gd name="T10" fmla="*/ 26 w 87"/>
                    <a:gd name="T11" fmla="*/ 2 h 40"/>
                    <a:gd name="T12" fmla="*/ 18 w 87"/>
                    <a:gd name="T13" fmla="*/ 1 h 40"/>
                    <a:gd name="T14" fmla="*/ 9 w 87"/>
                    <a:gd name="T15" fmla="*/ 0 h 40"/>
                    <a:gd name="T16" fmla="*/ 0 w 87"/>
                    <a:gd name="T17" fmla="*/ 1 h 40"/>
                    <a:gd name="T18" fmla="*/ 4 w 87"/>
                    <a:gd name="T19" fmla="*/ 4 h 40"/>
                    <a:gd name="T20" fmla="*/ 10 w 87"/>
                    <a:gd name="T21" fmla="*/ 7 h 40"/>
                    <a:gd name="T22" fmla="*/ 15 w 87"/>
                    <a:gd name="T23" fmla="*/ 9 h 40"/>
                    <a:gd name="T24" fmla="*/ 23 w 87"/>
                    <a:gd name="T25" fmla="*/ 12 h 40"/>
                    <a:gd name="T26" fmla="*/ 29 w 87"/>
                    <a:gd name="T27" fmla="*/ 15 h 40"/>
                    <a:gd name="T28" fmla="*/ 36 w 87"/>
                    <a:gd name="T29" fmla="*/ 18 h 40"/>
                    <a:gd name="T30" fmla="*/ 44 w 87"/>
                    <a:gd name="T31" fmla="*/ 22 h 40"/>
                    <a:gd name="T32" fmla="*/ 51 w 87"/>
                    <a:gd name="T33" fmla="*/ 27 h 40"/>
                    <a:gd name="T34" fmla="*/ 60 w 87"/>
                    <a:gd name="T35" fmla="*/ 15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36" name="Group 19">
              <a:extLst>
                <a:ext uri="{FF2B5EF4-FFF2-40B4-BE49-F238E27FC236}">
                  <a16:creationId xmlns:a16="http://schemas.microsoft.com/office/drawing/2014/main" id="{0EA8F12F-9B15-494E-9037-7761DF2CE884}"/>
                </a:ext>
              </a:extLst>
            </p:cNvPr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>
                <a:extLst>
                  <a:ext uri="{FF2B5EF4-FFF2-40B4-BE49-F238E27FC236}">
                    <a16:creationId xmlns:a16="http://schemas.microsoft.com/office/drawing/2014/main" id="{30242A77-2737-CD9A-2D0D-F997C9924F5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0" name="Freeform 21">
                <a:extLst>
                  <a:ext uri="{FF2B5EF4-FFF2-40B4-BE49-F238E27FC236}">
                    <a16:creationId xmlns:a16="http://schemas.microsoft.com/office/drawing/2014/main" id="{7A22C56A-C37C-B5A7-2DD6-EA61C0F78F5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1" name="Freeform 22">
                <a:extLst>
                  <a:ext uri="{FF2B5EF4-FFF2-40B4-BE49-F238E27FC236}">
                    <a16:creationId xmlns:a16="http://schemas.microsoft.com/office/drawing/2014/main" id="{C307DD9A-E85C-343F-0B89-5EB488FD897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7" name="Group 23">
              <a:extLst>
                <a:ext uri="{FF2B5EF4-FFF2-40B4-BE49-F238E27FC236}">
                  <a16:creationId xmlns:a16="http://schemas.microsoft.com/office/drawing/2014/main" id="{C280C291-3F51-F4A1-5A21-C2BC65191D5F}"/>
                </a:ext>
              </a:extLst>
            </p:cNvPr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>
                <a:extLst>
                  <a:ext uri="{FF2B5EF4-FFF2-40B4-BE49-F238E27FC236}">
                    <a16:creationId xmlns:a16="http://schemas.microsoft.com/office/drawing/2014/main" id="{080F0427-9AB6-2BE2-8BF6-278ECD93B46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Freeform 25">
                <a:extLst>
                  <a:ext uri="{FF2B5EF4-FFF2-40B4-BE49-F238E27FC236}">
                    <a16:creationId xmlns:a16="http://schemas.microsoft.com/office/drawing/2014/main" id="{47AB3490-E1F0-8C6D-36AF-7B16583EE1A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8" name="Freeform 26">
                <a:extLst>
                  <a:ext uri="{FF2B5EF4-FFF2-40B4-BE49-F238E27FC236}">
                    <a16:creationId xmlns:a16="http://schemas.microsoft.com/office/drawing/2014/main" id="{93717B64-4D40-15E6-9C98-0D1B13F5C00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8" name="Group 27">
              <a:extLst>
                <a:ext uri="{FF2B5EF4-FFF2-40B4-BE49-F238E27FC236}">
                  <a16:creationId xmlns:a16="http://schemas.microsoft.com/office/drawing/2014/main" id="{7EC800E0-EA2A-00D9-EFD4-A20471027D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>
                <a:extLst>
                  <a:ext uri="{FF2B5EF4-FFF2-40B4-BE49-F238E27FC236}">
                    <a16:creationId xmlns:a16="http://schemas.microsoft.com/office/drawing/2014/main" id="{6EDECB04-FFDD-74E7-B885-C553E9BC13D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41 w 83"/>
                  <a:gd name="T1" fmla="*/ 14 h 117"/>
                  <a:gd name="T2" fmla="*/ 13 w 83"/>
                  <a:gd name="T3" fmla="*/ 0 h 117"/>
                  <a:gd name="T4" fmla="*/ 0 w 83"/>
                  <a:gd name="T5" fmla="*/ 59 h 117"/>
                  <a:gd name="T6" fmla="*/ 41 w 83"/>
                  <a:gd name="T7" fmla="*/ 14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Freeform 29">
                <a:extLst>
                  <a:ext uri="{FF2B5EF4-FFF2-40B4-BE49-F238E27FC236}">
                    <a16:creationId xmlns:a16="http://schemas.microsoft.com/office/drawing/2014/main" id="{0B1AF5A8-540C-7E07-D63C-181A455D13E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49 h 98"/>
                  <a:gd name="T2" fmla="*/ 59 w 140"/>
                  <a:gd name="T3" fmla="*/ 0 h 98"/>
                  <a:gd name="T4" fmla="*/ 70 w 140"/>
                  <a:gd name="T5" fmla="*/ 25 h 98"/>
                  <a:gd name="T6" fmla="*/ 0 w 140"/>
                  <a:gd name="T7" fmla="*/ 49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" name="Freeform 30">
                <a:extLst>
                  <a:ext uri="{FF2B5EF4-FFF2-40B4-BE49-F238E27FC236}">
                    <a16:creationId xmlns:a16="http://schemas.microsoft.com/office/drawing/2014/main" id="{A5707185-A645-AC4F-90B8-796DAB8980C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4 h 49"/>
                  <a:gd name="T2" fmla="*/ 73 w 145"/>
                  <a:gd name="T3" fmla="*/ 0 h 49"/>
                  <a:gd name="T4" fmla="*/ 66 w 145"/>
                  <a:gd name="T5" fmla="*/ 25 h 49"/>
                  <a:gd name="T6" fmla="*/ 0 w 145"/>
                  <a:gd name="T7" fmla="*/ 4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9" name="Freeform 31">
              <a:extLst>
                <a:ext uri="{FF2B5EF4-FFF2-40B4-BE49-F238E27FC236}">
                  <a16:creationId xmlns:a16="http://schemas.microsoft.com/office/drawing/2014/main" id="{1BE849F7-3F81-C1A5-8CC9-4255C85E0F8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32">
              <a:extLst>
                <a:ext uri="{FF2B5EF4-FFF2-40B4-BE49-F238E27FC236}">
                  <a16:creationId xmlns:a16="http://schemas.microsoft.com/office/drawing/2014/main" id="{3526E313-6332-6B6D-DD30-324BFC47FE35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6 w 109"/>
                <a:gd name="T3" fmla="*/ 1 h 156"/>
                <a:gd name="T4" fmla="*/ 22 w 109"/>
                <a:gd name="T5" fmla="*/ 5 h 156"/>
                <a:gd name="T6" fmla="*/ 45 w 109"/>
                <a:gd name="T7" fmla="*/ 13 h 156"/>
                <a:gd name="T8" fmla="*/ 70 w 109"/>
                <a:gd name="T9" fmla="*/ 26 h 156"/>
                <a:gd name="T10" fmla="*/ 94 w 109"/>
                <a:gd name="T11" fmla="*/ 47 h 156"/>
                <a:gd name="T12" fmla="*/ 116 w 109"/>
                <a:gd name="T13" fmla="*/ 76 h 156"/>
                <a:gd name="T14" fmla="*/ 130 w 109"/>
                <a:gd name="T15" fmla="*/ 116 h 156"/>
                <a:gd name="T16" fmla="*/ 132 w 109"/>
                <a:gd name="T17" fmla="*/ 167 h 156"/>
                <a:gd name="T18" fmla="*/ 127 w 109"/>
                <a:gd name="T19" fmla="*/ 167 h 156"/>
                <a:gd name="T20" fmla="*/ 120 w 109"/>
                <a:gd name="T21" fmla="*/ 167 h 156"/>
                <a:gd name="T22" fmla="*/ 113 w 109"/>
                <a:gd name="T23" fmla="*/ 167 h 156"/>
                <a:gd name="T24" fmla="*/ 105 w 109"/>
                <a:gd name="T25" fmla="*/ 165 h 156"/>
                <a:gd name="T26" fmla="*/ 98 w 109"/>
                <a:gd name="T27" fmla="*/ 164 h 156"/>
                <a:gd name="T28" fmla="*/ 90 w 109"/>
                <a:gd name="T29" fmla="*/ 161 h 156"/>
                <a:gd name="T30" fmla="*/ 80 w 109"/>
                <a:gd name="T31" fmla="*/ 155 h 156"/>
                <a:gd name="T32" fmla="*/ 70 w 109"/>
                <a:gd name="T33" fmla="*/ 149 h 156"/>
                <a:gd name="T34" fmla="*/ 64 w 109"/>
                <a:gd name="T35" fmla="*/ 135 h 156"/>
                <a:gd name="T36" fmla="*/ 64 w 109"/>
                <a:gd name="T37" fmla="*/ 119 h 156"/>
                <a:gd name="T38" fmla="*/ 68 w 109"/>
                <a:gd name="T39" fmla="*/ 103 h 156"/>
                <a:gd name="T40" fmla="*/ 71 w 109"/>
                <a:gd name="T41" fmla="*/ 86 h 156"/>
                <a:gd name="T42" fmla="*/ 68 w 109"/>
                <a:gd name="T43" fmla="*/ 66 h 156"/>
                <a:gd name="T44" fmla="*/ 58 w 109"/>
                <a:gd name="T45" fmla="*/ 46 h 156"/>
                <a:gd name="T46" fmla="*/ 38 w 109"/>
                <a:gd name="T47" fmla="*/ 25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33">
              <a:extLst>
                <a:ext uri="{FF2B5EF4-FFF2-40B4-BE49-F238E27FC236}">
                  <a16:creationId xmlns:a16="http://schemas.microsoft.com/office/drawing/2014/main" id="{84074DB0-4490-75C4-FAD6-3155B12BF404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7 w 54"/>
                <a:gd name="T5" fmla="*/ 3 h 40"/>
                <a:gd name="T6" fmla="*/ 16 w 54"/>
                <a:gd name="T7" fmla="*/ 9 h 40"/>
                <a:gd name="T8" fmla="*/ 26 w 54"/>
                <a:gd name="T9" fmla="*/ 13 h 40"/>
                <a:gd name="T10" fmla="*/ 35 w 54"/>
                <a:gd name="T11" fmla="*/ 16 h 40"/>
                <a:gd name="T12" fmla="*/ 46 w 54"/>
                <a:gd name="T13" fmla="*/ 18 h 40"/>
                <a:gd name="T14" fmla="*/ 56 w 54"/>
                <a:gd name="T15" fmla="*/ 19 h 40"/>
                <a:gd name="T16" fmla="*/ 66 w 54"/>
                <a:gd name="T17" fmla="*/ 17 h 40"/>
                <a:gd name="T18" fmla="*/ 65 w 54"/>
                <a:gd name="T19" fmla="*/ 27 h 40"/>
                <a:gd name="T20" fmla="*/ 61 w 54"/>
                <a:gd name="T21" fmla="*/ 35 h 40"/>
                <a:gd name="T22" fmla="*/ 54 w 54"/>
                <a:gd name="T23" fmla="*/ 41 h 40"/>
                <a:gd name="T24" fmla="*/ 45 w 54"/>
                <a:gd name="T25" fmla="*/ 43 h 40"/>
                <a:gd name="T26" fmla="*/ 34 w 54"/>
                <a:gd name="T27" fmla="*/ 42 h 40"/>
                <a:gd name="T28" fmla="*/ 23 w 54"/>
                <a:gd name="T29" fmla="*/ 34 h 40"/>
                <a:gd name="T30" fmla="*/ 12 w 54"/>
                <a:gd name="T31" fmla="*/ 22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34">
              <a:extLst>
                <a:ext uri="{FF2B5EF4-FFF2-40B4-BE49-F238E27FC236}">
                  <a16:creationId xmlns:a16="http://schemas.microsoft.com/office/drawing/2014/main" id="{3672CCAE-328B-8A86-AE59-54F742297CE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35">
              <a:extLst>
                <a:ext uri="{FF2B5EF4-FFF2-40B4-BE49-F238E27FC236}">
                  <a16:creationId xmlns:a16="http://schemas.microsoft.com/office/drawing/2014/main" id="{BECBDC1A-BB99-D64E-12F6-863C9F410E11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36">
              <a:extLst>
                <a:ext uri="{FF2B5EF4-FFF2-40B4-BE49-F238E27FC236}">
                  <a16:creationId xmlns:a16="http://schemas.microsoft.com/office/drawing/2014/main" id="{E009683C-33EF-66C3-5FE9-2EF22DF13837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37">
              <a:extLst>
                <a:ext uri="{FF2B5EF4-FFF2-40B4-BE49-F238E27FC236}">
                  <a16:creationId xmlns:a16="http://schemas.microsoft.com/office/drawing/2014/main" id="{A4C49765-CE1B-ABE6-0046-1B6C0E44D3A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38">
              <a:extLst>
                <a:ext uri="{FF2B5EF4-FFF2-40B4-BE49-F238E27FC236}">
                  <a16:creationId xmlns:a16="http://schemas.microsoft.com/office/drawing/2014/main" id="{55CD989B-142F-5E8D-EB19-0A763925EAE0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6 h 237"/>
                <a:gd name="T4" fmla="*/ 4 w 257"/>
                <a:gd name="T5" fmla="*/ 52 h 237"/>
                <a:gd name="T6" fmla="*/ 8 w 257"/>
                <a:gd name="T7" fmla="*/ 78 h 237"/>
                <a:gd name="T8" fmla="*/ 15 w 257"/>
                <a:gd name="T9" fmla="*/ 101 h 237"/>
                <a:gd name="T10" fmla="*/ 24 w 257"/>
                <a:gd name="T11" fmla="*/ 123 h 237"/>
                <a:gd name="T12" fmla="*/ 36 w 257"/>
                <a:gd name="T13" fmla="*/ 146 h 237"/>
                <a:gd name="T14" fmla="*/ 51 w 257"/>
                <a:gd name="T15" fmla="*/ 166 h 237"/>
                <a:gd name="T16" fmla="*/ 68 w 257"/>
                <a:gd name="T17" fmla="*/ 184 h 237"/>
                <a:gd name="T18" fmla="*/ 90 w 257"/>
                <a:gd name="T19" fmla="*/ 201 h 237"/>
                <a:gd name="T20" fmla="*/ 115 w 257"/>
                <a:gd name="T21" fmla="*/ 215 h 237"/>
                <a:gd name="T22" fmla="*/ 142 w 257"/>
                <a:gd name="T23" fmla="*/ 226 h 237"/>
                <a:gd name="T24" fmla="*/ 175 w 257"/>
                <a:gd name="T25" fmla="*/ 236 h 237"/>
                <a:gd name="T26" fmla="*/ 211 w 257"/>
                <a:gd name="T27" fmla="*/ 242 h 237"/>
                <a:gd name="T28" fmla="*/ 252 w 257"/>
                <a:gd name="T29" fmla="*/ 245 h 237"/>
                <a:gd name="T30" fmla="*/ 294 w 257"/>
                <a:gd name="T31" fmla="*/ 244 h 237"/>
                <a:gd name="T32" fmla="*/ 344 w 257"/>
                <a:gd name="T33" fmla="*/ 240 h 237"/>
                <a:gd name="T34" fmla="*/ 300 w 257"/>
                <a:gd name="T35" fmla="*/ 235 h 237"/>
                <a:gd name="T36" fmla="*/ 261 w 257"/>
                <a:gd name="T37" fmla="*/ 227 h 237"/>
                <a:gd name="T38" fmla="*/ 228 w 257"/>
                <a:gd name="T39" fmla="*/ 219 h 237"/>
                <a:gd name="T40" fmla="*/ 198 w 257"/>
                <a:gd name="T41" fmla="*/ 211 h 237"/>
                <a:gd name="T42" fmla="*/ 171 w 257"/>
                <a:gd name="T43" fmla="*/ 200 h 237"/>
                <a:gd name="T44" fmla="*/ 150 w 257"/>
                <a:gd name="T45" fmla="*/ 188 h 237"/>
                <a:gd name="T46" fmla="*/ 130 w 257"/>
                <a:gd name="T47" fmla="*/ 175 h 237"/>
                <a:gd name="T48" fmla="*/ 112 w 257"/>
                <a:gd name="T49" fmla="*/ 160 h 237"/>
                <a:gd name="T50" fmla="*/ 96 w 257"/>
                <a:gd name="T51" fmla="*/ 146 h 237"/>
                <a:gd name="T52" fmla="*/ 82 w 257"/>
                <a:gd name="T53" fmla="*/ 129 h 237"/>
                <a:gd name="T54" fmla="*/ 70 w 257"/>
                <a:gd name="T55" fmla="*/ 111 h 237"/>
                <a:gd name="T56" fmla="*/ 58 w 257"/>
                <a:gd name="T57" fmla="*/ 91 h 237"/>
                <a:gd name="T58" fmla="*/ 44 w 257"/>
                <a:gd name="T59" fmla="*/ 71 h 237"/>
                <a:gd name="T60" fmla="*/ 31 w 257"/>
                <a:gd name="T61" fmla="*/ 49 h 237"/>
                <a:gd name="T62" fmla="*/ 16 w 257"/>
                <a:gd name="T63" fmla="*/ 25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39">
              <a:extLst>
                <a:ext uri="{FF2B5EF4-FFF2-40B4-BE49-F238E27FC236}">
                  <a16:creationId xmlns:a16="http://schemas.microsoft.com/office/drawing/2014/main" id="{6A2C9D94-C9C4-F239-C64D-D6F879385E13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104 w 124"/>
                <a:gd name="T1" fmla="*/ 0 h 110"/>
                <a:gd name="T2" fmla="*/ 167 w 124"/>
                <a:gd name="T3" fmla="*/ 113 h 110"/>
                <a:gd name="T4" fmla="*/ 162 w 124"/>
                <a:gd name="T5" fmla="*/ 112 h 110"/>
                <a:gd name="T6" fmla="*/ 144 w 124"/>
                <a:gd name="T7" fmla="*/ 110 h 110"/>
                <a:gd name="T8" fmla="*/ 120 w 124"/>
                <a:gd name="T9" fmla="*/ 106 h 110"/>
                <a:gd name="T10" fmla="*/ 92 w 124"/>
                <a:gd name="T11" fmla="*/ 104 h 110"/>
                <a:gd name="T12" fmla="*/ 61 w 124"/>
                <a:gd name="T13" fmla="*/ 101 h 110"/>
                <a:gd name="T14" fmla="*/ 34 w 124"/>
                <a:gd name="T15" fmla="*/ 102 h 110"/>
                <a:gd name="T16" fmla="*/ 12 w 124"/>
                <a:gd name="T17" fmla="*/ 107 h 110"/>
                <a:gd name="T18" fmla="*/ 0 w 124"/>
                <a:gd name="T19" fmla="*/ 115 h 110"/>
                <a:gd name="T20" fmla="*/ 5 w 124"/>
                <a:gd name="T21" fmla="*/ 102 h 110"/>
                <a:gd name="T22" fmla="*/ 11 w 124"/>
                <a:gd name="T23" fmla="*/ 93 h 110"/>
                <a:gd name="T24" fmla="*/ 22 w 124"/>
                <a:gd name="T25" fmla="*/ 86 h 110"/>
                <a:gd name="T26" fmla="*/ 34 w 124"/>
                <a:gd name="T27" fmla="*/ 79 h 110"/>
                <a:gd name="T28" fmla="*/ 48 w 124"/>
                <a:gd name="T29" fmla="*/ 75 h 110"/>
                <a:gd name="T30" fmla="*/ 63 w 124"/>
                <a:gd name="T31" fmla="*/ 74 h 110"/>
                <a:gd name="T32" fmla="*/ 79 w 124"/>
                <a:gd name="T33" fmla="*/ 74 h 110"/>
                <a:gd name="T34" fmla="*/ 97 w 124"/>
                <a:gd name="T35" fmla="*/ 77 h 110"/>
                <a:gd name="T36" fmla="*/ 98 w 124"/>
                <a:gd name="T37" fmla="*/ 74 h 110"/>
                <a:gd name="T38" fmla="*/ 94 w 124"/>
                <a:gd name="T39" fmla="*/ 59 h 110"/>
                <a:gd name="T40" fmla="*/ 90 w 124"/>
                <a:gd name="T41" fmla="*/ 40 h 110"/>
                <a:gd name="T42" fmla="*/ 88 w 124"/>
                <a:gd name="T43" fmla="*/ 31 h 110"/>
                <a:gd name="T44" fmla="*/ 85 w 124"/>
                <a:gd name="T45" fmla="*/ 31 h 110"/>
                <a:gd name="T46" fmla="*/ 82 w 124"/>
                <a:gd name="T47" fmla="*/ 30 h 110"/>
                <a:gd name="T48" fmla="*/ 79 w 124"/>
                <a:gd name="T49" fmla="*/ 27 h 110"/>
                <a:gd name="T50" fmla="*/ 77 w 124"/>
                <a:gd name="T51" fmla="*/ 24 h 110"/>
                <a:gd name="T52" fmla="*/ 77 w 124"/>
                <a:gd name="T53" fmla="*/ 20 h 110"/>
                <a:gd name="T54" fmla="*/ 79 w 124"/>
                <a:gd name="T55" fmla="*/ 15 h 110"/>
                <a:gd name="T56" fmla="*/ 89 w 124"/>
                <a:gd name="T57" fmla="*/ 8 h 110"/>
                <a:gd name="T58" fmla="*/ 104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40">
              <a:extLst>
                <a:ext uri="{FF2B5EF4-FFF2-40B4-BE49-F238E27FC236}">
                  <a16:creationId xmlns:a16="http://schemas.microsoft.com/office/drawing/2014/main" id="{97AF7872-64C2-0E39-87C1-8585AA06A8A7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7 w 109"/>
                <a:gd name="T3" fmla="*/ 1 h 156"/>
                <a:gd name="T4" fmla="*/ 24 w 109"/>
                <a:gd name="T5" fmla="*/ 5 h 156"/>
                <a:gd name="T6" fmla="*/ 50 w 109"/>
                <a:gd name="T7" fmla="*/ 12 h 156"/>
                <a:gd name="T8" fmla="*/ 78 w 109"/>
                <a:gd name="T9" fmla="*/ 25 h 156"/>
                <a:gd name="T10" fmla="*/ 105 w 109"/>
                <a:gd name="T11" fmla="*/ 45 h 156"/>
                <a:gd name="T12" fmla="*/ 129 w 109"/>
                <a:gd name="T13" fmla="*/ 73 h 156"/>
                <a:gd name="T14" fmla="*/ 144 w 109"/>
                <a:gd name="T15" fmla="*/ 111 h 156"/>
                <a:gd name="T16" fmla="*/ 147 w 109"/>
                <a:gd name="T17" fmla="*/ 160 h 156"/>
                <a:gd name="T18" fmla="*/ 142 w 109"/>
                <a:gd name="T19" fmla="*/ 160 h 156"/>
                <a:gd name="T20" fmla="*/ 134 w 109"/>
                <a:gd name="T21" fmla="*/ 160 h 156"/>
                <a:gd name="T22" fmla="*/ 125 w 109"/>
                <a:gd name="T23" fmla="*/ 160 h 156"/>
                <a:gd name="T24" fmla="*/ 117 w 109"/>
                <a:gd name="T25" fmla="*/ 158 h 156"/>
                <a:gd name="T26" fmla="*/ 109 w 109"/>
                <a:gd name="T27" fmla="*/ 157 h 156"/>
                <a:gd name="T28" fmla="*/ 100 w 109"/>
                <a:gd name="T29" fmla="*/ 154 h 156"/>
                <a:gd name="T30" fmla="*/ 89 w 109"/>
                <a:gd name="T31" fmla="*/ 149 h 156"/>
                <a:gd name="T32" fmla="*/ 78 w 109"/>
                <a:gd name="T33" fmla="*/ 143 h 156"/>
                <a:gd name="T34" fmla="*/ 71 w 109"/>
                <a:gd name="T35" fmla="*/ 129 h 156"/>
                <a:gd name="T36" fmla="*/ 71 w 109"/>
                <a:gd name="T37" fmla="*/ 114 h 156"/>
                <a:gd name="T38" fmla="*/ 76 w 109"/>
                <a:gd name="T39" fmla="*/ 98 h 156"/>
                <a:gd name="T40" fmla="*/ 80 w 109"/>
                <a:gd name="T41" fmla="*/ 82 h 156"/>
                <a:gd name="T42" fmla="*/ 76 w 109"/>
                <a:gd name="T43" fmla="*/ 64 h 156"/>
                <a:gd name="T44" fmla="*/ 65 w 109"/>
                <a:gd name="T45" fmla="*/ 44 h 156"/>
                <a:gd name="T46" fmla="*/ 42 w 109"/>
                <a:gd name="T47" fmla="*/ 24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41">
              <a:extLst>
                <a:ext uri="{FF2B5EF4-FFF2-40B4-BE49-F238E27FC236}">
                  <a16:creationId xmlns:a16="http://schemas.microsoft.com/office/drawing/2014/main" id="{78E93F0D-06F2-2F79-896D-08E9DBE610C7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42 w 46"/>
                <a:gd name="T1" fmla="*/ 0 h 94"/>
                <a:gd name="T2" fmla="*/ 27 w 46"/>
                <a:gd name="T3" fmla="*/ 39 h 94"/>
                <a:gd name="T4" fmla="*/ 20 w 46"/>
                <a:gd name="T5" fmla="*/ 64 h 94"/>
                <a:gd name="T6" fmla="*/ 15 w 46"/>
                <a:gd name="T7" fmla="*/ 82 h 94"/>
                <a:gd name="T8" fmla="*/ 0 w 46"/>
                <a:gd name="T9" fmla="*/ 97 h 94"/>
                <a:gd name="T10" fmla="*/ 16 w 46"/>
                <a:gd name="T11" fmla="*/ 91 h 94"/>
                <a:gd name="T12" fmla="*/ 31 w 46"/>
                <a:gd name="T13" fmla="*/ 83 h 94"/>
                <a:gd name="T14" fmla="*/ 43 w 46"/>
                <a:gd name="T15" fmla="*/ 71 h 94"/>
                <a:gd name="T16" fmla="*/ 54 w 46"/>
                <a:gd name="T17" fmla="*/ 59 h 94"/>
                <a:gd name="T18" fmla="*/ 61 w 46"/>
                <a:gd name="T19" fmla="*/ 45 h 94"/>
                <a:gd name="T20" fmla="*/ 62 w 46"/>
                <a:gd name="T21" fmla="*/ 31 h 94"/>
                <a:gd name="T22" fmla="*/ 57 w 46"/>
                <a:gd name="T23" fmla="*/ 15 h 94"/>
                <a:gd name="T24" fmla="*/ 42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42">
              <a:extLst>
                <a:ext uri="{FF2B5EF4-FFF2-40B4-BE49-F238E27FC236}">
                  <a16:creationId xmlns:a16="http://schemas.microsoft.com/office/drawing/2014/main" id="{14A7BD93-3854-B088-F157-3BAD5C3DA1AB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8 w 54"/>
                <a:gd name="T5" fmla="*/ 3 h 40"/>
                <a:gd name="T6" fmla="*/ 17 w 54"/>
                <a:gd name="T7" fmla="*/ 8 h 40"/>
                <a:gd name="T8" fmla="*/ 28 w 54"/>
                <a:gd name="T9" fmla="*/ 12 h 40"/>
                <a:gd name="T10" fmla="*/ 39 w 54"/>
                <a:gd name="T11" fmla="*/ 15 h 40"/>
                <a:gd name="T12" fmla="*/ 51 w 54"/>
                <a:gd name="T13" fmla="*/ 17 h 40"/>
                <a:gd name="T14" fmla="*/ 61 w 54"/>
                <a:gd name="T15" fmla="*/ 18 h 40"/>
                <a:gd name="T16" fmla="*/ 72 w 54"/>
                <a:gd name="T17" fmla="*/ 16 h 40"/>
                <a:gd name="T18" fmla="*/ 71 w 54"/>
                <a:gd name="T19" fmla="*/ 26 h 40"/>
                <a:gd name="T20" fmla="*/ 67 w 54"/>
                <a:gd name="T21" fmla="*/ 34 h 40"/>
                <a:gd name="T22" fmla="*/ 59 w 54"/>
                <a:gd name="T23" fmla="*/ 39 h 40"/>
                <a:gd name="T24" fmla="*/ 49 w 54"/>
                <a:gd name="T25" fmla="*/ 41 h 40"/>
                <a:gd name="T26" fmla="*/ 37 w 54"/>
                <a:gd name="T27" fmla="*/ 40 h 40"/>
                <a:gd name="T28" fmla="*/ 25 w 54"/>
                <a:gd name="T29" fmla="*/ 33 h 40"/>
                <a:gd name="T30" fmla="*/ 13 w 54"/>
                <a:gd name="T31" fmla="*/ 21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43">
              <a:extLst>
                <a:ext uri="{FF2B5EF4-FFF2-40B4-BE49-F238E27FC236}">
                  <a16:creationId xmlns:a16="http://schemas.microsoft.com/office/drawing/2014/main" id="{3F5C9140-3C23-20C7-9BE7-5F0579976A3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44">
              <a:extLst>
                <a:ext uri="{FF2B5EF4-FFF2-40B4-BE49-F238E27FC236}">
                  <a16:creationId xmlns:a16="http://schemas.microsoft.com/office/drawing/2014/main" id="{F599EBEB-B395-62AB-3B04-684252506F63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22 w 596"/>
                <a:gd name="T1" fmla="*/ 381 h 666"/>
                <a:gd name="T2" fmla="*/ 8 w 596"/>
                <a:gd name="T3" fmla="*/ 351 h 666"/>
                <a:gd name="T4" fmla="*/ 0 w 596"/>
                <a:gd name="T5" fmla="*/ 298 h 666"/>
                <a:gd name="T6" fmla="*/ 5 w 596"/>
                <a:gd name="T7" fmla="*/ 229 h 666"/>
                <a:gd name="T8" fmla="*/ 34 w 596"/>
                <a:gd name="T9" fmla="*/ 156 h 666"/>
                <a:gd name="T10" fmla="*/ 93 w 596"/>
                <a:gd name="T11" fmla="*/ 87 h 666"/>
                <a:gd name="T12" fmla="*/ 192 w 596"/>
                <a:gd name="T13" fmla="*/ 32 h 666"/>
                <a:gd name="T14" fmla="*/ 333 w 596"/>
                <a:gd name="T15" fmla="*/ 2 h 666"/>
                <a:gd name="T16" fmla="*/ 513 w 596"/>
                <a:gd name="T17" fmla="*/ 9 h 666"/>
                <a:gd name="T18" fmla="*/ 653 w 596"/>
                <a:gd name="T19" fmla="*/ 70 h 666"/>
                <a:gd name="T20" fmla="*/ 747 w 596"/>
                <a:gd name="T21" fmla="*/ 170 h 666"/>
                <a:gd name="T22" fmla="*/ 797 w 596"/>
                <a:gd name="T23" fmla="*/ 293 h 666"/>
                <a:gd name="T24" fmla="*/ 803 w 596"/>
                <a:gd name="T25" fmla="*/ 421 h 666"/>
                <a:gd name="T26" fmla="*/ 764 w 596"/>
                <a:gd name="T27" fmla="*/ 541 h 666"/>
                <a:gd name="T28" fmla="*/ 684 w 596"/>
                <a:gd name="T29" fmla="*/ 633 h 666"/>
                <a:gd name="T30" fmla="*/ 563 w 596"/>
                <a:gd name="T31" fmla="*/ 683 h 666"/>
                <a:gd name="T32" fmla="*/ 525 w 596"/>
                <a:gd name="T33" fmla="*/ 679 h 666"/>
                <a:gd name="T34" fmla="*/ 595 w 596"/>
                <a:gd name="T35" fmla="*/ 636 h 666"/>
                <a:gd name="T36" fmla="*/ 650 w 596"/>
                <a:gd name="T37" fmla="*/ 560 h 666"/>
                <a:gd name="T38" fmla="*/ 687 w 596"/>
                <a:gd name="T39" fmla="*/ 468 h 666"/>
                <a:gd name="T40" fmla="*/ 701 w 596"/>
                <a:gd name="T41" fmla="*/ 366 h 666"/>
                <a:gd name="T42" fmla="*/ 693 w 596"/>
                <a:gd name="T43" fmla="*/ 266 h 666"/>
                <a:gd name="T44" fmla="*/ 654 w 596"/>
                <a:gd name="T45" fmla="*/ 179 h 666"/>
                <a:gd name="T46" fmla="*/ 584 w 596"/>
                <a:gd name="T47" fmla="*/ 115 h 666"/>
                <a:gd name="T48" fmla="*/ 460 w 596"/>
                <a:gd name="T49" fmla="*/ 77 h 666"/>
                <a:gd name="T50" fmla="*/ 332 w 596"/>
                <a:gd name="T51" fmla="*/ 63 h 666"/>
                <a:gd name="T52" fmla="*/ 235 w 596"/>
                <a:gd name="T53" fmla="*/ 73 h 666"/>
                <a:gd name="T54" fmla="*/ 163 w 596"/>
                <a:gd name="T55" fmla="*/ 104 h 666"/>
                <a:gd name="T56" fmla="*/ 113 w 596"/>
                <a:gd name="T57" fmla="*/ 153 h 666"/>
                <a:gd name="T58" fmla="*/ 77 w 596"/>
                <a:gd name="T59" fmla="*/ 212 h 666"/>
                <a:gd name="T60" fmla="*/ 54 w 596"/>
                <a:gd name="T61" fmla="*/ 280 h 666"/>
                <a:gd name="T62" fmla="*/ 38 w 596"/>
                <a:gd name="T63" fmla="*/ 34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229" name="Rectangle 45">
            <a:extLst>
              <a:ext uri="{FF2B5EF4-FFF2-40B4-BE49-F238E27FC236}">
                <a16:creationId xmlns:a16="http://schemas.microsoft.com/office/drawing/2014/main" id="{B9C08ABF-2AE6-24AE-958B-731597CA9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8" name="Rectangle 46">
            <a:extLst>
              <a:ext uri="{FF2B5EF4-FFF2-40B4-BE49-F238E27FC236}">
                <a16:creationId xmlns:a16="http://schemas.microsoft.com/office/drawing/2014/main" id="{EC784D42-00BA-9711-DFD6-D01ADA4E5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93231" name="Rectangle 47">
            <a:extLst>
              <a:ext uri="{FF2B5EF4-FFF2-40B4-BE49-F238E27FC236}">
                <a16:creationId xmlns:a16="http://schemas.microsoft.com/office/drawing/2014/main" id="{7B1093FC-9619-1252-C175-F230D78902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475BC319-37A6-4918-9826-AFD3D183089D}" type="datetimeFigureOut">
              <a:rPr lang="ru-RU"/>
              <a:pPr>
                <a:defRPr/>
              </a:pPr>
              <a:t>06.10.2022</a:t>
            </a:fld>
            <a:endParaRPr lang="ru-RU"/>
          </a:p>
        </p:txBody>
      </p:sp>
      <p:sp>
        <p:nvSpPr>
          <p:cNvPr id="93232" name="Rectangle 48">
            <a:extLst>
              <a:ext uri="{FF2B5EF4-FFF2-40B4-BE49-F238E27FC236}">
                <a16:creationId xmlns:a16="http://schemas.microsoft.com/office/drawing/2014/main" id="{9818E8D0-7DDB-2490-495B-E1EE41B6EC2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3233" name="Rectangle 49">
            <a:extLst>
              <a:ext uri="{FF2B5EF4-FFF2-40B4-BE49-F238E27FC236}">
                <a16:creationId xmlns:a16="http://schemas.microsoft.com/office/drawing/2014/main" id="{AAD60242-2EC3-6030-BC5F-6A7E548ECB6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45B1823-BE9E-48DA-BA3B-2521A775D9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0B144DE-089C-9F93-7DD7-75ACE94E76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27CCB92-D357-8F92-3B31-674836DDE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F489E52-CA3C-FB1F-5D71-E3DB7B72AD2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42C9B6D-4E49-89DE-7459-173B0A3871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F4041B4-0355-C6D5-6A87-643A1169AA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63B282B-D2C1-4A15-A993-8087E9141D66}" type="slidenum">
              <a:rPr lang="zh-CN" altLang="en-US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9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9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9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19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19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9A942900-08C9-2B55-4402-058F9CE5FC6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19475" y="765175"/>
            <a:ext cx="5256213" cy="2879725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3300"/>
                </a:solidFill>
              </a:rPr>
              <a:t>БИОХИМИЯ</a:t>
            </a:r>
            <a:br>
              <a:rPr lang="ru-RU">
                <a:solidFill>
                  <a:srgbClr val="FF3300"/>
                </a:solidFill>
              </a:rPr>
            </a:br>
            <a:br>
              <a:rPr lang="ru-RU">
                <a:solidFill>
                  <a:srgbClr val="FF3300"/>
                </a:solidFill>
              </a:rPr>
            </a:br>
            <a:r>
              <a:rPr lang="ru-RU">
                <a:solidFill>
                  <a:srgbClr val="FF3300"/>
                </a:solidFill>
              </a:rPr>
              <a:t>КРОВИ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271035C5-E537-6B49-05FA-859611D021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27088" y="4279900"/>
            <a:ext cx="7921625" cy="1309688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Химический  состав крови.</a:t>
            </a:r>
          </a:p>
          <a:p>
            <a:pPr eaLnBrk="1" hangingPunct="1">
              <a:defRPr/>
            </a:pPr>
            <a:r>
              <a:rPr lang="ru-RU"/>
              <a:t>Белки плазмы крови.</a:t>
            </a:r>
          </a:p>
        </p:txBody>
      </p:sp>
      <p:pic>
        <p:nvPicPr>
          <p:cNvPr id="1028" name="Picture 4" descr="G:\Марина\3.jpeg">
            <a:extLst>
              <a:ext uri="{FF2B5EF4-FFF2-40B4-BE49-F238E27FC236}">
                <a16:creationId xmlns:a16="http://schemas.microsoft.com/office/drawing/2014/main" id="{7DE8DB5D-A65A-4E8A-4D17-2A03FF437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3240088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C7EEBC9-1480-F4C2-1A37-78614260CA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76250"/>
            <a:ext cx="8713787" cy="19446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>
                <a:solidFill>
                  <a:srgbClr val="0000FF"/>
                </a:solidFill>
                <a:latin typeface="Arial" charset="0"/>
              </a:rPr>
              <a:t>КРОВЬ</a:t>
            </a:r>
            <a:r>
              <a:rPr lang="ru-RU" sz="4000">
                <a:solidFill>
                  <a:srgbClr val="0000FF"/>
                </a:solidFill>
                <a:latin typeface="Arial" charset="0"/>
              </a:rPr>
              <a:t> –</a:t>
            </a:r>
            <a:br>
              <a:rPr lang="ru-RU" sz="4000">
                <a:solidFill>
                  <a:srgbClr val="0000FF"/>
                </a:solidFill>
                <a:latin typeface="Arial" charset="0"/>
              </a:rPr>
            </a:br>
            <a:r>
              <a:rPr lang="ru-RU" sz="4000">
                <a:solidFill>
                  <a:srgbClr val="0000FF"/>
                </a:solidFill>
                <a:latin typeface="Arial" charset="0"/>
              </a:rPr>
              <a:t>жидкая среда организма, состоящая из плазмы и форменных элементов</a:t>
            </a:r>
            <a:endParaRPr lang="ru-RU" sz="50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5AD7C35-6569-3906-F746-FF121ABE1FF7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429000"/>
            <a:ext cx="4132262" cy="324008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E9C8E7-AFEE-22F2-9D79-3B3BD2441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565400"/>
            <a:ext cx="4392612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</a:rPr>
              <a:t>Состав крови: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плазма - 55%,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эритроциты - 44%,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остальные клетки – 1%.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17E9680A-5F51-5B6A-24C8-FCA99BAAE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0EDA2-B5DA-0303-76E7-9698A2B7FE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2913" y="103188"/>
            <a:ext cx="8243887" cy="8255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0000FF"/>
                </a:solidFill>
                <a:latin typeface="Arial" charset="0"/>
              </a:rPr>
              <a:t>ФУНКЦИИ    КРОВИ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07058C3-C61E-E28E-E225-AEC6DAB3A5A4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07950" y="1000125"/>
            <a:ext cx="8928100" cy="55975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Транспортная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Дыхательная (перенос газов О</a:t>
            </a:r>
            <a:r>
              <a:rPr lang="ru-RU" altLang="ru-RU" sz="30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,  СО</a:t>
            </a:r>
            <a:r>
              <a:rPr lang="ru-RU" altLang="ru-RU" sz="30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),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Трофическая (питательная – от ЖКТ к тканям),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Выделительная (конечные продукты распада от органов образования к органам выделения),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Регуляторная (перенос гормонов),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Защитная (в крови факторы специфической и неспецифической защиты: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 i="1">
                <a:solidFill>
                  <a:srgbClr val="000000"/>
                </a:solidFill>
                <a:latin typeface="Times New Roman" panose="02020603050405020304" pitchFamily="18" charset="0"/>
              </a:rPr>
              <a:t>	Специфическая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защита – иммуноглобулины (5 классов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G, M, A, D, E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 i="1">
                <a:solidFill>
                  <a:srgbClr val="000000"/>
                </a:solidFill>
                <a:latin typeface="Times New Roman" panose="02020603050405020304" pitchFamily="18" charset="0"/>
              </a:rPr>
              <a:t>	Неспецифическая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белки системы комплемента, интерфероны, фагоциты.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AC671504-9287-9704-B538-63D22885D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713788" cy="63357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900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поддержание постоянства внутренней среды организма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FF0000"/>
                </a:solidFill>
                <a:latin typeface="Times New Roman" panose="02020603050405020304" pitchFamily="18" charset="0"/>
              </a:rPr>
              <a:t>изоосмия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постоянство осмотического и онкотического давления (7,8 – 8,1 атм) 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FF0000"/>
                </a:solidFill>
                <a:latin typeface="Times New Roman" panose="02020603050405020304" pitchFamily="18" charset="0"/>
              </a:rPr>
              <a:t>изогидрия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постоянство рН (рН 7,36),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FF0000"/>
                </a:solidFill>
                <a:latin typeface="Times New Roman" panose="02020603050405020304" pitchFamily="18" charset="0"/>
              </a:rPr>
              <a:t>изотермия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постоянство температуры (37-37,5),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FF0000"/>
                </a:solidFill>
                <a:latin typeface="Times New Roman" panose="02020603050405020304" pitchFamily="18" charset="0"/>
              </a:rPr>
              <a:t>изоиония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поддержание ионного состава (кислотно-щелочного равновесия).</a:t>
            </a:r>
          </a:p>
          <a:p>
            <a:pPr eaLnBrk="1" hangingPunct="1">
              <a:buFontTx/>
              <a:buNone/>
            </a:pPr>
            <a:endParaRPr lang="ru-RU" altLang="ru-RU"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75CB25E0-F862-3140-4932-5274F56BC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733425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0000FF"/>
                </a:solidFill>
              </a:rPr>
              <a:t>Состав плазмы крови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70DA9C8-542C-0AD3-72E1-1E2C15100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981075"/>
            <a:ext cx="8856663" cy="5688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90% - вода,  10% - сухой остаток (65 – 85 г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л  белка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20 г/л   низкомолекулярных соединений)</a:t>
            </a:r>
          </a:p>
          <a:p>
            <a:pPr algn="ctr" eaLnBrk="1" hangingPunct="1">
              <a:buFontTx/>
              <a:buNone/>
            </a:pP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Основные  белки  плазмы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Альбумины – 37 – 55 г/л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Глобулины – 20 – 30 г/л</a:t>
            </a:r>
          </a:p>
          <a:p>
            <a:pPr eaLnBrk="1" hangingPunct="1"/>
            <a:r>
              <a:rPr lang="el-GR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1-глобулины – 1 – 4 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</a:rPr>
              <a:t>г/л</a:t>
            </a:r>
            <a:endParaRPr lang="ru-RU" altLang="ru-RU" sz="2600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2-глобулины – 4 – 12 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</a:rPr>
              <a:t>г/л</a:t>
            </a:r>
            <a:endParaRPr lang="ru-RU" altLang="ru-RU" sz="2600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-глобулины – 5 – 11 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</a:rPr>
              <a:t>г/л</a:t>
            </a:r>
            <a:endParaRPr lang="ru-RU" altLang="ru-RU" sz="2600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-глобулины – 5 – 16 </a:t>
            </a:r>
            <a:r>
              <a:rPr lang="ru-RU" altLang="ru-RU" sz="2600" i="1">
                <a:solidFill>
                  <a:srgbClr val="000000"/>
                </a:solidFill>
                <a:latin typeface="Times New Roman" panose="02020603050405020304" pitchFamily="18" charset="0"/>
              </a:rPr>
              <a:t>г/л</a:t>
            </a:r>
          </a:p>
          <a:p>
            <a:pPr eaLnBrk="1" hangingPunct="1"/>
            <a:endParaRPr lang="ru-RU" altLang="ru-RU" sz="2600" i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2600">
                <a:solidFill>
                  <a:srgbClr val="000000"/>
                </a:solidFill>
                <a:latin typeface="Times New Roman" panose="02020603050405020304" pitchFamily="18" charset="0"/>
              </a:rPr>
              <a:t>Коэффициент А/Г = 1,2 – 2,0</a:t>
            </a:r>
            <a:endParaRPr lang="el-GR" altLang="ru-RU" sz="2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5B03B9AE-AD28-8413-7F1F-A848DAA38C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733425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0000FF"/>
                </a:solidFill>
              </a:rPr>
              <a:t>Белки плазмы крови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ACB7B1C-140A-7363-90A9-E51E32930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7610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1. Поддерживают коллоидно-осмотическое (онкотическое) давление и тем самым постоянный объем крови.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2. Определяют вязкость крови (в 4–5 раз выше вязкости воды)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играет важную роль в поддержании гемодинамических отношений в кровеносной системе.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3. Составляют одну из важнейших буферных систем крови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поддержание постоянного рН крови.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4. Являются основными компонентами системы свертывания крови.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196C03EF-7D4B-ED5D-07F8-C0FFEE995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785225" cy="63357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5. Транспорт плохо растворимых в воде веществ.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6. Специфическая и неспецифическая защита организма.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7. Могут служить резервом аминокислот.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</a:t>
            </a:r>
            <a:r>
              <a:rPr lang="ru-RU" altLang="ru-RU">
                <a:solidFill>
                  <a:srgbClr val="000000"/>
                </a:solidFill>
              </a:rPr>
              <a:t>	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D4A2E-E987-FFB0-4897-E09DBCA166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964613" cy="25193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>
                <a:effectLst/>
                <a:latin typeface="Arial" charset="0"/>
              </a:rPr>
              <a:t>В  СЫВОРОТКЕ  КРОВИ  ПРИ </a:t>
            </a:r>
            <a:r>
              <a:rPr lang="ru-RU" sz="3600" b="1">
                <a:effectLst/>
                <a:latin typeface="Arial" charset="0"/>
              </a:rPr>
              <a:t>ЭЛЕКТРОФОРЕЗЕ  НА</a:t>
            </a:r>
            <a:br>
              <a:rPr lang="ru-RU" sz="3600">
                <a:effectLst/>
                <a:latin typeface="Arial" charset="0"/>
              </a:rPr>
            </a:br>
            <a:r>
              <a:rPr lang="ru-RU" sz="3600" b="1">
                <a:effectLst/>
                <a:latin typeface="Arial" charset="0"/>
              </a:rPr>
              <a:t>БУМАГЕ</a:t>
            </a:r>
            <a:r>
              <a:rPr lang="ru-RU" sz="3600">
                <a:effectLst/>
                <a:latin typeface="Arial" charset="0"/>
              </a:rPr>
              <a:t>  ВЫДЕЛЕНО   5  ФРАКЦИЙ БЕЛКОВ:</a:t>
            </a:r>
            <a:br>
              <a:rPr lang="ru-RU" sz="3600" b="1"/>
            </a:br>
            <a:endParaRPr lang="ru-RU" sz="360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275A5A5-A06A-91D8-2144-0424358C83C6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79388" y="2708275"/>
            <a:ext cx="4176712" cy="3816350"/>
          </a:xfrm>
        </p:spPr>
        <p:txBody>
          <a:bodyPr/>
          <a:lstStyle/>
          <a:p>
            <a:pPr eaLnBrk="1" hangingPunct="1"/>
            <a:r>
              <a:rPr lang="ru-RU" altLang="ru-RU" sz="3600">
                <a:latin typeface="Times New Roman" panose="02020603050405020304" pitchFamily="18" charset="0"/>
              </a:rPr>
              <a:t>  альбумины, </a:t>
            </a:r>
          </a:p>
          <a:p>
            <a:pPr eaLnBrk="1" hangingPunct="1"/>
            <a:r>
              <a:rPr lang="ru-RU" altLang="ru-RU" sz="3600">
                <a:latin typeface="Times New Roman" panose="02020603050405020304" pitchFamily="18" charset="0"/>
              </a:rPr>
              <a:t> α1-глобулины, </a:t>
            </a:r>
          </a:p>
          <a:p>
            <a:pPr eaLnBrk="1" hangingPunct="1"/>
            <a:r>
              <a:rPr lang="ru-RU" altLang="ru-RU" sz="3600">
                <a:latin typeface="Times New Roman" panose="02020603050405020304" pitchFamily="18" charset="0"/>
              </a:rPr>
              <a:t> α2-глобулины,</a:t>
            </a:r>
          </a:p>
          <a:p>
            <a:pPr eaLnBrk="1" hangingPunct="1"/>
            <a:r>
              <a:rPr lang="ru-RU" altLang="ru-RU" sz="3600">
                <a:latin typeface="Times New Roman" panose="02020603050405020304" pitchFamily="18" charset="0"/>
              </a:rPr>
              <a:t> β-глобулины, </a:t>
            </a:r>
          </a:p>
          <a:p>
            <a:pPr eaLnBrk="1" hangingPunct="1"/>
            <a:r>
              <a:rPr lang="ru-RU" altLang="ru-RU" sz="3600">
                <a:latin typeface="Times New Roman" panose="02020603050405020304" pitchFamily="18" charset="0"/>
              </a:rPr>
              <a:t> γ-глобулины.</a:t>
            </a:r>
          </a:p>
        </p:txBody>
      </p:sp>
      <p:sp>
        <p:nvSpPr>
          <p:cNvPr id="12292" name="Text Box 6">
            <a:extLst>
              <a:ext uri="{FF2B5EF4-FFF2-40B4-BE49-F238E27FC236}">
                <a16:creationId xmlns:a16="http://schemas.microsoft.com/office/drawing/2014/main" id="{6A47C1E6-6F6A-69BC-B783-7B4B8E248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6021388"/>
            <a:ext cx="5400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Рис. Электрофореграмма (А) и денситограмма (Б) белков сыворотки крови.</a:t>
            </a:r>
          </a:p>
        </p:txBody>
      </p:sp>
      <p:pic>
        <p:nvPicPr>
          <p:cNvPr id="12293" name="Picture 7">
            <a:extLst>
              <a:ext uri="{FF2B5EF4-FFF2-40B4-BE49-F238E27FC236}">
                <a16:creationId xmlns:a16="http://schemas.microsoft.com/office/drawing/2014/main" id="{F9C07B1D-A210-2670-9694-472AACAC3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276475"/>
            <a:ext cx="51847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E8F18E4-E356-CA1F-948D-E1179AE5D9A0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604838"/>
          <a:ext cx="8496300" cy="61436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52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2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Белковая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фракция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Название белка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00000"/>
                        </a:lnSpc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Функции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sym typeface="Symbol" panose="05050102010706020507" pitchFamily="18" charset="2"/>
                        </a:rPr>
                        <a:t>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-Глобулины</a:t>
                      </a: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sym typeface="Symbol" panose="05050102010706020507" pitchFamily="18" charset="2"/>
                        </a:rPr>
                        <a:t>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-антитрипсин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Ингибитор трипсина 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трипсиноподобных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протеиназ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ЛПВП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Транспорт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холестерола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Протромбин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Белок свёртывающей системы крови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5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Транскортин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Транспорт кортизола, кортикостерона, прогестерона;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sym typeface="Symbol" panose="05050102010706020507" pitchFamily="18" charset="2"/>
                        </a:rPr>
                        <a:t>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-Глобулины</a:t>
                      </a: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Гаптоглобин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Связывание гемоглобина;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sym typeface="Symbol" panose="05050102010706020507" pitchFamily="18" charset="2"/>
                        </a:rPr>
                        <a:t></a:t>
                      </a:r>
                      <a:r>
                        <a:rPr lang="ru-RU" sz="1600" baseline="-250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2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-Макроглобулин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Поливалентный ингибитор плазменных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протеиназ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; переносчик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Zn</a:t>
                      </a:r>
                      <a:r>
                        <a:rPr lang="ru-RU" sz="1600" baseline="300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2+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Церулоплазмин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Транспорт ионов меди к тканям и от тканей в печень, антиоксидант;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 rowSpan="5"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sym typeface="Symbol" panose="05050102010706020507" pitchFamily="18" charset="2"/>
                        </a:rPr>
                        <a:t>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-Глобулины</a:t>
                      </a: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ЛПНП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Транспорт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холестерола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Трансферрин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Связывание и транспорт ионов железа;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Транскобаламин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Транспорт витамина В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12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С-реактивный белок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Появляется при воспалении и активирует систему комплемента;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Фибриноген</a:t>
                      </a: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Белок свёртывающей системы крови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 rowSpan="5"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sym typeface="Symbol" panose="05050102010706020507" pitchFamily="18" charset="2"/>
                        </a:rPr>
                        <a:t>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-Глобулины</a:t>
                      </a:r>
                    </a:p>
                  </a:txBody>
                  <a:tcPr marL="39277" marR="3927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Ig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Антитела, защищающие слизистые оболочки;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Ig D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Рецепторы В-лимфоцитов;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Ig E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Появление при сенсибилизации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Ig G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Поздние антитела;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Ig M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39277" marR="39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</a:rPr>
                        <a:t>Ранние антитела;</a:t>
                      </a:r>
                    </a:p>
                  </a:txBody>
                  <a:tcPr marL="39277" marR="39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385" name="TextBox 4">
            <a:extLst>
              <a:ext uri="{FF2B5EF4-FFF2-40B4-BE49-F238E27FC236}">
                <a16:creationId xmlns:a16="http://schemas.microsoft.com/office/drawing/2014/main" id="{DA37487B-A40F-2226-F88F-FAF5DCF89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0"/>
            <a:ext cx="7850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000" b="1">
                <a:latin typeface="Times New Roman" panose="02020603050405020304" pitchFamily="18" charset="0"/>
                <a:ea typeface="Batang" panose="02030600000101010101" pitchFamily="18" charset="-127"/>
              </a:rPr>
              <a:t>Характеристика отдельных глобулинов плазмы крови</a:t>
            </a:r>
            <a:endParaRPr lang="ru-RU" altLang="en-US" sz="2000">
              <a:latin typeface="Times New Roman" panose="02020603050405020304" pitchFamily="18" charset="0"/>
              <a:ea typeface="Batang" panose="02030600000101010101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9290C8A6-F2D1-5766-BD08-056982262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2888"/>
            <a:ext cx="8424863" cy="631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ED37010-5B4D-63B9-4AEB-7132CD22CE6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14313" y="765175"/>
            <a:ext cx="8715375" cy="5688013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Простые низкомолекулярные (около 70 </a:t>
            </a:r>
            <a:r>
              <a:rPr lang="ru-RU" altLang="ru-RU" sz="3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кДа</a:t>
            </a: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 600 аминокислот) кислые, гидрофильные белки.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Составляют более половины (55 – 60%) белков плазмы крови.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Синтезируются в печени.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Транспортируют ряд соединений – жирные кислоты, билирубин, стероиды, ионы (Ca</a:t>
            </a:r>
            <a:r>
              <a:rPr lang="ru-RU" altLang="ru-RU" sz="3000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2+</a:t>
            </a: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, Mg</a:t>
            </a:r>
            <a:r>
              <a:rPr lang="ru-RU" altLang="ru-RU" sz="3000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2+</a:t>
            </a: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), многие лекарственные препараты</a:t>
            </a:r>
            <a:r>
              <a:rPr lang="en-US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 sz="3000" dirty="0">
                <a:solidFill>
                  <a:srgbClr val="000000"/>
                </a:solidFill>
                <a:latin typeface="Times New Roman" panose="02020603050405020304" pitchFamily="18" charset="0"/>
              </a:rPr>
              <a:t>и т.д.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3000" kern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Являются резервом белка организма (при голодании).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3000" kern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Обеспечивают около 80 % </a:t>
            </a:r>
            <a:r>
              <a:rPr lang="ru-RU" altLang="ru-RU" sz="3000" kern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онкотического</a:t>
            </a:r>
            <a:r>
              <a:rPr lang="ru-RU" altLang="ru-RU" sz="3000" kern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давления плазмы. </a:t>
            </a:r>
          </a:p>
          <a:p>
            <a:pPr eaLnBrk="1" hangingPunct="1">
              <a:defRPr/>
            </a:pPr>
            <a:endParaRPr lang="ru-RU" altLang="ru-RU" sz="3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DDACE-828C-487E-C6EF-AE06B318D5CA}"/>
              </a:ext>
            </a:extLst>
          </p:cNvPr>
          <p:cNvSpPr>
            <a:spLocks/>
          </p:cNvSpPr>
          <p:nvPr/>
        </p:nvSpPr>
        <p:spPr bwMode="auto">
          <a:xfrm>
            <a:off x="468313" y="260350"/>
            <a:ext cx="84026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4000" b="1">
                <a:solidFill>
                  <a:srgbClr val="0000FF"/>
                </a:solidFill>
                <a:latin typeface="Arial" panose="020B0604020202020204" pitchFamily="34" charset="0"/>
              </a:rPr>
              <a:t>АЛЬБУМИНЫ</a:t>
            </a:r>
            <a:endParaRPr lang="ru-RU" altLang="ru-RU" sz="40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>
            <a:extLst>
              <a:ext uri="{FF2B5EF4-FFF2-40B4-BE49-F238E27FC236}">
                <a16:creationId xmlns:a16="http://schemas.microsoft.com/office/drawing/2014/main" id="{3D4D868F-B60D-A2B2-744A-F4236CCF5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357188"/>
            <a:ext cx="8643938" cy="6094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В патологии альбумины </a:t>
            </a:r>
            <a:r>
              <a:rPr lang="ru-RU" altLang="ru-RU" u="sng">
                <a:solidFill>
                  <a:srgbClr val="000000"/>
                </a:solidFill>
                <a:latin typeface="Times New Roman" panose="02020603050405020304" pitchFamily="18" charset="0"/>
              </a:rPr>
              <a:t>только снижаются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 – ГИПОАЛЬБУМИНЕМИЯ. Развивается: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при поражении </a:t>
            </a:r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</a:rPr>
              <a:t>печени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endParaRPr lang="ru-RU" altLang="ru-RU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при голодании (нарушен синтез), </a:t>
            </a:r>
          </a:p>
          <a:p>
            <a:pPr eaLnBrk="1" hangingPunct="1">
              <a:spcBef>
                <a:spcPct val="0"/>
              </a:spcBef>
            </a:pPr>
            <a:endParaRPr lang="ru-RU" altLang="ru-RU" sz="1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при заболеваниях </a:t>
            </a:r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</a:rPr>
              <a:t>почек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(легко теряются с мочой).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При уменьшении содержания альбуминов в плазме падает онкотическое давление, жидкость выходит из кровяного русла в ткани и развиваются отеки. 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682C5E88-3397-AB6E-1FE4-2C96C9B0E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1403350"/>
            <a:ext cx="2357438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10">
            <a:extLst>
              <a:ext uri="{FF2B5EF4-FFF2-40B4-BE49-F238E27FC236}">
                <a16:creationId xmlns:a16="http://schemas.microsoft.com/office/drawing/2014/main" id="{50069D69-7DE5-DE73-0B65-A6EFF378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2714625"/>
            <a:ext cx="1655762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4">
            <a:extLst>
              <a:ext uri="{FF2B5EF4-FFF2-40B4-BE49-F238E27FC236}">
                <a16:creationId xmlns:a16="http://schemas.microsoft.com/office/drawing/2014/main" id="{C99C8ABB-15C7-1CEC-DAA5-3C930B2901D1}"/>
              </a:ext>
            </a:extLst>
          </p:cNvPr>
          <p:cNvSpPr txBox="1">
            <a:spLocks/>
          </p:cNvSpPr>
          <p:nvPr/>
        </p:nvSpPr>
        <p:spPr bwMode="auto">
          <a:xfrm>
            <a:off x="276225" y="547688"/>
            <a:ext cx="87137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Синтезируются в печени.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Имеют высокую гидрофильность и низкую молекулярную массу.</a:t>
            </a:r>
          </a:p>
          <a:p>
            <a:pPr eaLnBrk="1" hangingPunct="1">
              <a:spcBef>
                <a:spcPct val="0"/>
              </a:spcBef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При патологии почек легко теряются с мочой. Однако их содержание в плазме крови невелико и потеря не оказывает существенного влияния на онкотическое давление крови.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23AC3A40-CBC5-5207-3DEF-2F0739BDA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429000"/>
            <a:ext cx="7777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5A408-D527-44AF-BC24-A1CE09DDB5B4}"/>
              </a:ext>
            </a:extLst>
          </p:cNvPr>
          <p:cNvSpPr>
            <a:spLocks/>
          </p:cNvSpPr>
          <p:nvPr/>
        </p:nvSpPr>
        <p:spPr bwMode="auto">
          <a:xfrm>
            <a:off x="395288" y="188913"/>
            <a:ext cx="847566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4400" b="1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ru-RU" altLang="ru-RU" sz="4400" b="1" baseline="-2500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  <a:r>
              <a:rPr lang="ru-RU" altLang="ru-RU" sz="4400" b="1">
                <a:solidFill>
                  <a:srgbClr val="0000FF"/>
                </a:solidFill>
                <a:latin typeface="Arial" panose="020B0604020202020204" pitchFamily="34" charset="0"/>
              </a:rPr>
              <a:t>-ГЛОБУЛИНЫ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36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5E84AA91-0383-362E-FB38-EBB8ABF62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1-антитрипсин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– (2 – 5 г/л) гликопротеин.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Синтезируется в печени.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Защита организма от действия протеолитических ферментов эндогенного и экзогенного происхождения (протеиназ крови, тканей, бактерий, грибков).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Ингибитор трипсина, химотрипсина, калликреина, плазмина, 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эластазы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. (90% ингиб.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активности плазмы).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Содержится в слюне, слезе, бронхиальном и назальном секретах, спинномозговой жидкости …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воспалительных заболеваниях, при процессах клеточного распада,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тяжелых заболеваниях печени (нарушен синтез).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DEEEFFD0-51B0-02CC-DA98-4FA5363A5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8964612" cy="66690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Врожденная недостаточность синтеза этого белка способствует переходу острых заболеваний в хронические (бронхит с бронхоэктазами, эмфизема легких).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30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ru-RU" altLang="ru-RU" sz="3000" b="1" u="sng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-гликопротеин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 0,5 -1,4 г/л,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содержит до 40% углеводов,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транспорт прогестерона и тестостерона.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имунномодулятор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 при остром воспалении, опухоли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↓при циррозе печени.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3.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ru-RU" altLang="ru-RU" sz="3000" b="1" u="sng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-антихимотрипсин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. Он угнетает химотрипсин и некоторые протеиназы форменных элементов крови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>
            <a:extLst>
              <a:ext uri="{FF2B5EF4-FFF2-40B4-BE49-F238E27FC236}">
                <a16:creationId xmlns:a16="http://schemas.microsoft.com/office/drawing/2014/main" id="{D59C86D8-337A-17DD-3ABB-6E3EEBB3E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597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4. Протромбин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фактор свертывания крови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II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5. Тироксин-связывающий глобулин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транспорт тироксина и трийодтиронина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6. Транскортин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- транспорт кортизола, кортикостерона, прогестерона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7. ЛПВП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/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>
            <a:extLst>
              <a:ext uri="{FF2B5EF4-FFF2-40B4-BE49-F238E27FC236}">
                <a16:creationId xmlns:a16="http://schemas.microsoft.com/office/drawing/2014/main" id="{97C101E1-F125-A691-2A96-DF0C020E4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58324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100" b="1" u="sng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1. </a:t>
            </a:r>
            <a:r>
              <a:rPr lang="ru-RU" altLang="ru-RU" sz="3100" b="1" u="sng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3100" b="1" u="sng">
                <a:solidFill>
                  <a:srgbClr val="000000"/>
                </a:solidFill>
                <a:latin typeface="Times New Roman" panose="02020603050405020304" pitchFamily="18" charset="0"/>
              </a:rPr>
              <a:t>-макроглобулин</a:t>
            </a:r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 – </a:t>
            </a:r>
            <a:r>
              <a:rPr lang="en-US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Zn</a:t>
            </a:r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en-US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содержащий гликопротеин</a:t>
            </a:r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 (до 11% углеводов).   1,5 - 3 г/л. </a:t>
            </a:r>
            <a:endParaRPr lang="en-US" altLang="ru-RU" sz="31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синтезируется в макрофагах</a:t>
            </a:r>
            <a:endParaRPr lang="ru-RU" altLang="ru-RU" sz="31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ингибитор ряда протеолитических ферментов - трипсина, химотрипсина, тромбина, плазмина, калликреина (до 10% ингиб.активности плазмы) </a:t>
            </a:r>
          </a:p>
          <a:p>
            <a:pPr eaLnBrk="1" hangingPunct="1"/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а также связывает гормон инсулин, </a:t>
            </a:r>
          </a:p>
          <a:p>
            <a:pPr eaLnBrk="1" hangingPunct="1"/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Регуляция свертывающей, фибринолитической, калликреиновой систем.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6D1D7-2E13-54FD-33A2-BE867454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43887" cy="792163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solidFill>
                  <a:srgbClr val="0000FF"/>
                </a:solidFill>
                <a:latin typeface="Arial" charset="0"/>
                <a:sym typeface="Symbol" pitchFamily="18" charset="2"/>
              </a:rPr>
              <a:t></a:t>
            </a:r>
            <a:r>
              <a:rPr lang="ru-RU" b="1" baseline="-25000">
                <a:solidFill>
                  <a:srgbClr val="0000FF"/>
                </a:solidFill>
                <a:latin typeface="Arial" charset="0"/>
              </a:rPr>
              <a:t>2</a:t>
            </a:r>
            <a:r>
              <a:rPr lang="ru-RU" b="1">
                <a:solidFill>
                  <a:srgbClr val="0000FF"/>
                </a:solidFill>
                <a:latin typeface="Arial" charset="0"/>
              </a:rPr>
              <a:t>-ГЛОБУЛИНЫ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AF8824B5-B4F2-2D02-5FC5-DBB14C238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669087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Это универсальный "чистильщик" крови, комплексы "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30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-макроглобулин-фермент" способны сорбировать на себе иммунные пептиды (интерлейкины,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факторы роста,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фактор некроза опухолей) и выводить их из кровотока.</a:t>
            </a:r>
          </a:p>
          <a:p>
            <a:pPr eaLnBrk="1" hangingPunct="1">
              <a:lnSpc>
                <a:spcPct val="120000"/>
              </a:lnSpc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ц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и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ррозе печени,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нефротическом синдроме,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сах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рном диабете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, микседеме.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парапротеинозах,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остром панкреатите.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3">
            <a:extLst>
              <a:ext uri="{FF2B5EF4-FFF2-40B4-BE49-F238E27FC236}">
                <a16:creationId xmlns:a16="http://schemas.microsoft.com/office/drawing/2014/main" id="{BC1C393F-CBC6-E8D7-B877-7CED155B7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357188"/>
            <a:ext cx="87153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2. Гаптоглобин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– (до 0,35 г/л) связывает и транспортирует свободный гемоглобин (освобождающийся из эритроцитов при внутрисосудистом гемолизе) в клетки РЭС печени, препятствует гемосидерозу тканей и почек.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остром воспалении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поражении печени, гемолитической анемии.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>
            <a:extLst>
              <a:ext uri="{FF2B5EF4-FFF2-40B4-BE49-F238E27FC236}">
                <a16:creationId xmlns:a16="http://schemas.microsoft.com/office/drawing/2014/main" id="{3B905F4B-DF1D-A8E2-5744-15E189F3F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333375"/>
            <a:ext cx="9144000" cy="63357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3. Церулоплазмин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Cu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-содержащий белок, 1 молекула содержит 8 атомов меди. 0,25 – 0,45 г/л.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Обеспечивает постоянство содержания меди в различных тканях, особенно в печени.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Антиоксидант. 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Участвует в окислении железа в печени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Fe++ 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Fe+++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, что обеспечивает его транспорт трансферрином;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остром воспалении, беременности, …</a:t>
            </a:r>
          </a:p>
          <a:p>
            <a:pPr eaLnBrk="1" hangingPunct="1"/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хроническом гепатите, циррозе печени.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>
            <a:extLst>
              <a:ext uri="{FF2B5EF4-FFF2-40B4-BE49-F238E27FC236}">
                <a16:creationId xmlns:a16="http://schemas.microsoft.com/office/drawing/2014/main" id="{B363798F-B815-4D75-3CB4-8D9B8D0BD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480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При наследственном заболевании - болезни Вильсона-Коновалова - вследствие этого повышается концентрация меди в мозге и печени, это проявляется развитием неврологической симптоматики. 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4.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Антитромбин </a:t>
            </a:r>
            <a:r>
              <a:rPr lang="en-US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III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ингибирование свертывания крови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5.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Плазминоген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предшественник плазмина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6. Холинэстераза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расщепление эфиров холина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7. Ретинол-связывающий белок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транспорт витамина 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8. Витамин-</a:t>
            </a:r>
            <a:r>
              <a:rPr lang="en-US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-связывающий белок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транспорт кальциферолов 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D9398141-68DD-1216-6D5C-641195BE83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solidFill>
                  <a:srgbClr val="0000FF"/>
                </a:solidFill>
                <a:latin typeface="Arial" charset="0"/>
                <a:sym typeface="Symbol" pitchFamily="18" charset="2"/>
              </a:rPr>
              <a:t></a:t>
            </a:r>
            <a:r>
              <a:rPr lang="ru-RU" b="1">
                <a:solidFill>
                  <a:srgbClr val="0000FF"/>
                </a:solidFill>
                <a:latin typeface="Arial" charset="0"/>
              </a:rPr>
              <a:t>-ГЛОБУЛИНЫ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868AADA-8154-3D18-29C7-13634BC4AE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568801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Трансферин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- транспорт трехвалентного железа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(2 – 4 г/л).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беременности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остром воспалении, заболеваниях  печени, нефротическом синдроме, опухолях.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2.  Гемопексин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связывает и переносит гем, порфирин, миоглобин, каталазу в клетки РЭС печени.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Обеспечивает реутилизацию железа.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остром воспалении, опухолях.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гемолитической анемии, заболеваниях печени, почек.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225ABD91-A6DC-1048-5AFD-3CF573746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597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3. Фибриноген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фактор свертывания крови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4. С-реактивный белок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активация комплемента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5. Транскобаламин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транспорт витамина В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12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6. Глобулин, связывающий половые гормоны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транспорт тестостерона, эстрадиола</a:t>
            </a:r>
          </a:p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7. ЛПНП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D9E5A5D7-1BEA-3A09-F2E2-4B0E2D769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733425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solidFill>
                  <a:srgbClr val="0000FF"/>
                </a:solidFill>
                <a:latin typeface="Arial" charset="0"/>
                <a:sym typeface="Symbol" pitchFamily="18" charset="2"/>
              </a:rPr>
              <a:t></a:t>
            </a:r>
            <a:r>
              <a:rPr lang="ru-RU" b="1">
                <a:solidFill>
                  <a:srgbClr val="0000FF"/>
                </a:solidFill>
                <a:latin typeface="Arial" charset="0"/>
              </a:rPr>
              <a:t>-глобулины</a:t>
            </a:r>
            <a:r>
              <a:rPr lang="ru-RU" b="1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FEB3F9C7-A3B7-CB72-6189-6CC24FFF7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761038"/>
          </a:xfrm>
        </p:spPr>
        <p:txBody>
          <a:bodyPr/>
          <a:lstStyle/>
          <a:p>
            <a:pPr eaLnBrk="1" hangingPunct="1"/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Выделяют 5 классов: IgG, IgM, IgА, Ig</a:t>
            </a:r>
            <a:r>
              <a:rPr lang="en-US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, IgЕ</a:t>
            </a:r>
          </a:p>
          <a:p>
            <a:pPr eaLnBrk="1" hangingPunct="1"/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Больше всего в крови IgG 8-18 г/л</a:t>
            </a:r>
          </a:p>
          <a:p>
            <a:pPr eaLnBrk="1" hangingPunct="1"/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Повышаются при остром и хроническом воспалении, аутоиммунных и аллергических реакциях</a:t>
            </a:r>
          </a:p>
          <a:p>
            <a:pPr eaLnBrk="1" hangingPunct="1"/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Снижение иммуноглобулинов - синдром дефицита антител.</a:t>
            </a:r>
          </a:p>
          <a:p>
            <a:pPr eaLnBrk="1" hangingPunct="1">
              <a:buFontTx/>
              <a:buNone/>
            </a:pPr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900" u="sng">
                <a:solidFill>
                  <a:srgbClr val="000000"/>
                </a:solidFill>
                <a:latin typeface="Times New Roman" panose="02020603050405020304" pitchFamily="18" charset="0"/>
              </a:rPr>
              <a:t>Врожденный иммунодефицит</a:t>
            </a:r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 вызывается дефектом В-лимфоцитов,  т.к они синтезируются в В-лимфоцитах.</a:t>
            </a:r>
          </a:p>
          <a:p>
            <a:pPr eaLnBrk="1" hangingPunct="1">
              <a:buFontTx/>
              <a:buNone/>
            </a:pPr>
            <a:r>
              <a:rPr lang="ru-RU" altLang="ru-RU" sz="2900">
                <a:solidFill>
                  <a:srgbClr val="000000"/>
                </a:solidFill>
                <a:latin typeface="Times New Roman" panose="02020603050405020304" pitchFamily="18" charset="0"/>
              </a:rPr>
              <a:t>	Проявляется склонностью к инфекционным заболеваниям легких, кишечника, рецидивирующим вирусным инфекциям.</a:t>
            </a:r>
            <a:endParaRPr lang="ru-RU" altLang="ru-RU" sz="2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A6DDEF52-8180-CFE7-ACCC-FE1609844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7942" b="38434"/>
          <a:stretch>
            <a:fillRect/>
          </a:stretch>
        </p:blipFill>
        <p:spPr bwMode="auto">
          <a:xfrm>
            <a:off x="161925" y="115888"/>
            <a:ext cx="882015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>
            <a:extLst>
              <a:ext uri="{FF2B5EF4-FFF2-40B4-BE49-F238E27FC236}">
                <a16:creationId xmlns:a16="http://schemas.microsoft.com/office/drawing/2014/main" id="{FB4CFB24-9E85-167A-77DA-F238D4328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813175"/>
            <a:ext cx="4065587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>
            <a:extLst>
              <a:ext uri="{FF2B5EF4-FFF2-40B4-BE49-F238E27FC236}">
                <a16:creationId xmlns:a16="http://schemas.microsoft.com/office/drawing/2014/main" id="{D776404B-0A48-53BE-24A7-4844503E7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92150"/>
            <a:ext cx="87852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b="1" u="sng">
                <a:solidFill>
                  <a:srgbClr val="FF0000"/>
                </a:solidFill>
                <a:latin typeface="Helvetica Neue"/>
              </a:rPr>
              <a:t>Гамма-глобулины - защитные белки Иммуноглобулины (антитела).</a:t>
            </a:r>
          </a:p>
          <a:p>
            <a:pPr algn="ctr"/>
            <a:endParaRPr lang="ru-RU" altLang="en-US" b="1" u="sng">
              <a:solidFill>
                <a:srgbClr val="FF0000"/>
              </a:solidFill>
              <a:latin typeface="Helvetica Neue"/>
            </a:endParaRPr>
          </a:p>
          <a:p>
            <a:r>
              <a:rPr lang="en-US" altLang="en-US" b="1">
                <a:solidFill>
                  <a:srgbClr val="000022"/>
                </a:solidFill>
                <a:latin typeface="Helvetica Neue"/>
              </a:rPr>
              <a:t>Ig </a:t>
            </a:r>
            <a:r>
              <a:rPr lang="ru-RU" altLang="en-US" b="1">
                <a:solidFill>
                  <a:srgbClr val="000022"/>
                </a:solidFill>
                <a:latin typeface="Helvetica Neue"/>
              </a:rPr>
              <a:t>G</a:t>
            </a:r>
            <a:r>
              <a:rPr lang="ru-RU" altLang="en-US">
                <a:solidFill>
                  <a:srgbClr val="000022"/>
                </a:solidFill>
                <a:latin typeface="Helvetica Neue"/>
              </a:rPr>
              <a:t> – основные иммуноглобулины сыворотки, осуществляют гуморальную защиту организма от бактерий и вирусов и их растворимых токсинов (антигенов). Активно транспортируются через плаценту. У детей должная концентрация достигается только к 1,5-2 годам.</a:t>
            </a:r>
          </a:p>
          <a:p>
            <a:endParaRPr lang="ru-RU" altLang="en-US">
              <a:solidFill>
                <a:srgbClr val="000022"/>
              </a:solidFill>
              <a:latin typeface="Helvetica Neue"/>
            </a:endParaRPr>
          </a:p>
          <a:p>
            <a:r>
              <a:rPr lang="en-US" altLang="en-US" b="1">
                <a:solidFill>
                  <a:srgbClr val="000022"/>
                </a:solidFill>
                <a:latin typeface="Helvetica Neue"/>
              </a:rPr>
              <a:t>Ig</a:t>
            </a:r>
            <a:r>
              <a:rPr lang="ru-RU" altLang="en-US" b="1">
                <a:solidFill>
                  <a:srgbClr val="000022"/>
                </a:solidFill>
                <a:latin typeface="Helvetica Neue"/>
              </a:rPr>
              <a:t> А</a:t>
            </a:r>
            <a:r>
              <a:rPr lang="ru-RU" altLang="en-US">
                <a:solidFill>
                  <a:srgbClr val="000022"/>
                </a:solidFill>
                <a:latin typeface="Helvetica Neue"/>
              </a:rPr>
              <a:t> осуществляют местный иммунитет на слизистых поверхностях дыхательных путей (носовой и бронхиальный секрет) и кишечного тракта. Они присутствуют в женском молозиве, слезе, слюне. </a:t>
            </a:r>
          </a:p>
          <a:p>
            <a:endParaRPr lang="en-US" altLang="en-US">
              <a:solidFill>
                <a:srgbClr val="000022"/>
              </a:solidFill>
              <a:latin typeface="Helvetica Neue"/>
            </a:endParaRPr>
          </a:p>
          <a:p>
            <a:r>
              <a:rPr lang="en-US" altLang="en-US" b="1">
                <a:solidFill>
                  <a:srgbClr val="000022"/>
                </a:solidFill>
                <a:latin typeface="Helvetica Neue"/>
              </a:rPr>
              <a:t>Ig</a:t>
            </a:r>
            <a:r>
              <a:rPr lang="ru-RU" altLang="en-US" b="1">
                <a:solidFill>
                  <a:srgbClr val="000022"/>
                </a:solidFill>
                <a:latin typeface="Helvetica Neue"/>
              </a:rPr>
              <a:t> М</a:t>
            </a:r>
            <a:r>
              <a:rPr lang="ru-RU" altLang="en-US">
                <a:solidFill>
                  <a:srgbClr val="000022"/>
                </a:solidFill>
                <a:latin typeface="Helvetica Neue"/>
              </a:rPr>
              <a:t> появляются в процессе формирования иммунного ответа, являясь первичными антителами</a:t>
            </a:r>
          </a:p>
          <a:p>
            <a:endParaRPr lang="en-US" altLang="en-US">
              <a:solidFill>
                <a:srgbClr val="000022"/>
              </a:solidFill>
              <a:latin typeface="Helvetica Neue"/>
            </a:endParaRPr>
          </a:p>
          <a:p>
            <a:r>
              <a:rPr lang="en-US" altLang="en-US" b="1">
                <a:solidFill>
                  <a:srgbClr val="000022"/>
                </a:solidFill>
                <a:latin typeface="Helvetica Neue"/>
              </a:rPr>
              <a:t>Ig</a:t>
            </a:r>
            <a:r>
              <a:rPr lang="ru-RU" altLang="en-US" b="1">
                <a:solidFill>
                  <a:srgbClr val="000022"/>
                </a:solidFill>
                <a:latin typeface="Helvetica Neue"/>
              </a:rPr>
              <a:t> Е</a:t>
            </a:r>
            <a:r>
              <a:rPr lang="ru-RU" altLang="en-US">
                <a:solidFill>
                  <a:srgbClr val="000022"/>
                </a:solidFill>
                <a:latin typeface="Helvetica Neue"/>
              </a:rPr>
              <a:t> вырабатываются плазматическими клетками и участвуют в аллергических реакциях организма.</a:t>
            </a:r>
          </a:p>
          <a:p>
            <a:endParaRPr lang="ru-RU" altLang="en-US">
              <a:solidFill>
                <a:srgbClr val="000022"/>
              </a:solidFill>
              <a:latin typeface="Helvetica Neue"/>
            </a:endParaRPr>
          </a:p>
          <a:p>
            <a:r>
              <a:rPr lang="en-US" altLang="en-US" b="1">
                <a:solidFill>
                  <a:srgbClr val="000022"/>
                </a:solidFill>
                <a:latin typeface="Helvetica Neue"/>
              </a:rPr>
              <a:t>Ig </a:t>
            </a:r>
            <a:r>
              <a:rPr lang="ru-RU" altLang="en-US" b="1">
                <a:solidFill>
                  <a:srgbClr val="000022"/>
                </a:solidFill>
                <a:latin typeface="Helvetica Neue"/>
              </a:rPr>
              <a:t> D</a:t>
            </a:r>
            <a:r>
              <a:rPr lang="ru-RU" altLang="en-US">
                <a:solidFill>
                  <a:srgbClr val="000022"/>
                </a:solidFill>
                <a:latin typeface="Helvetica Neue"/>
              </a:rPr>
              <a:t> не имеют четкой сформированной функции. Предполагается, что они регулируют активность других иммуноглобулинов м участвуют в антиген-зависимой дифференцировке лимфоцитов.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Заголовок 3">
            <a:extLst>
              <a:ext uri="{FF2B5EF4-FFF2-40B4-BE49-F238E27FC236}">
                <a16:creationId xmlns:a16="http://schemas.microsoft.com/office/drawing/2014/main" id="{FDB40D6C-9572-A38F-81B8-18C9FB1629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5475" y="337898"/>
            <a:ext cx="7467600" cy="814192"/>
          </a:xfrm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5400" b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СИНТЕЗ БЕЛКОВ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A76F2EE-8109-1B19-CFC2-A338EE74671E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0" y="1773238"/>
            <a:ext cx="9144000" cy="4873625"/>
          </a:xfrm>
        </p:spPr>
        <p:txBody>
          <a:bodyPr/>
          <a:lstStyle/>
          <a:p>
            <a:pPr marL="806450" indent="-80645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В-лимфоциты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синтезируют иммуноглобулины.</a:t>
            </a:r>
          </a:p>
          <a:p>
            <a:pPr marL="806450" indent="-80645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Макрофаги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синтезируют  α2-макроглобулины,  белки системы комплемента.</a:t>
            </a:r>
          </a:p>
          <a:p>
            <a:pPr marL="806450" indent="-80645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В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 печени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синтезируются                               альбумины, 80% глобулинов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 (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в т.ч. фибриноген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EA760B89-EFA8-B88A-93FA-F8D8C486D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399B9B3-C3DF-DB92-97E3-D76D50C3E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8785225" cy="6669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2. Гиперпротеинемия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- увеличение общего содержания белков плазмы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(достигает 100–160 г/л.)</a:t>
            </a:r>
            <a:b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ru-RU" altLang="ru-RU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Относительная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- при потере воды организмом (и плазмой), что приводит к повышению концентрации белка в крови.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Диарея,  рвота,  обширные ожоги. </a:t>
            </a:r>
          </a:p>
          <a:p>
            <a:pPr eaLnBrk="1" hangingPunct="1">
              <a:buFontTx/>
              <a:buNone/>
            </a:pP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Абсолютная 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(чаще гиперглобулинемия)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резком повышении </a:t>
            </a:r>
            <a:r>
              <a:rPr lang="en-US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Ig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(хронические инфекции, пневмония, аутоиммунные, аллергические, паразитарные заболевания).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повышение белков острой фазы,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при парапротеинемии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64A7EBF-7038-F3D7-4914-EA7899429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8964613" cy="6480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3. Диспротеинемия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- изменение процентного соотношения белковых фракций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4. Парапротеинемия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- появление белков, которых в норме нет:</a:t>
            </a:r>
          </a:p>
          <a:p>
            <a:pPr eaLnBrk="1" hangingPunct="1">
              <a:buFontTx/>
              <a:buNone/>
            </a:pP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Белок Бенс-Джонса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- легкие цепи иммуноглобулинов, появляются в крови и выделяются с мочей (при миеломной болезни)</a:t>
            </a:r>
          </a:p>
          <a:p>
            <a:pPr eaLnBrk="1" hangingPunct="1">
              <a:buFontTx/>
              <a:buNone/>
            </a:pP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3000" u="sng">
                <a:solidFill>
                  <a:srgbClr val="000000"/>
                </a:solidFill>
                <a:latin typeface="Times New Roman" panose="02020603050405020304" pitchFamily="18" charset="0"/>
              </a:rPr>
              <a:t>-фетопротеин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эмбриональный белок (синтезируется в печени плода), к рождению его в крови нет. Появляется при раке печени.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g1242">
            <a:extLst>
              <a:ext uri="{FF2B5EF4-FFF2-40B4-BE49-F238E27FC236}">
                <a16:creationId xmlns:a16="http://schemas.microsoft.com/office/drawing/2014/main" id="{1DA569E5-56D9-F9B0-5F05-2B2DF8C32059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99FB28D8-2F69-F79A-AD7B-F714E58D5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0000FF"/>
                </a:solidFill>
                <a:latin typeface="Arial" charset="0"/>
              </a:rPr>
              <a:t>БЕЛКИ   ОСТРОЙ   ФАЗЫ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9C53C71-77D1-9DA7-DE8A-A45D51180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688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Понятие «белки острой фазы» объединяет до 30 белков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плазмы крови, участвующих в совокупности реакций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воспалительного ответа организма на повреждение.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4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БОФ – маркеры повреждения и воспаления.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4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Их концентрация повышается при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воспалении,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беременности,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онкологических заболеваниях.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Концентрация увеличивается в течение первых 24 - 48 часов.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>
            <a:extLst>
              <a:ext uri="{FF2B5EF4-FFF2-40B4-BE49-F238E27FC236}">
                <a16:creationId xmlns:a16="http://schemas.microsoft.com/office/drawing/2014/main" id="{BDC78747-3F68-B36A-E0BB-8C6AA5590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8785225" cy="64801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100">
                <a:solidFill>
                  <a:srgbClr val="000000"/>
                </a:solidFill>
                <a:latin typeface="Times New Roman" panose="02020603050405020304" pitchFamily="18" charset="0"/>
              </a:rPr>
              <a:t>	Концентрация существенно изменяется и зависит от стадии, течения заболевания, массивности повреждения.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FF"/>
                </a:solidFill>
              </a:rPr>
              <a:t>к белкам «острой фазы» относятся:</a:t>
            </a:r>
            <a:endParaRPr lang="ru-RU" altLang="ru-RU" sz="300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α1 – гликопротеин,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α1 – антитрипсин,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церулоплазмин,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гаптоглобин,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СРБ,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гемопексин,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фибриноген.</a:t>
            </a:r>
          </a:p>
          <a:p>
            <a:pPr eaLnBrk="1" hangingPunct="1">
              <a:lnSpc>
                <a:spcPct val="90000"/>
              </a:lnSpc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Белки острой фазы синтезируются в печени.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E9838F07-B156-2D2F-A104-36C546D9D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03188"/>
            <a:ext cx="8785225" cy="73342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С-реактивный белок  (СРБ) 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188694A-0520-906B-6973-85BBD19BEB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8964613" cy="5876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синтезируется в печени и клетками иммунной системы,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в 1000 раз увеличивается при острой фазе,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ингибитор агрегации тромбоцитов,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активирует комплемент,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связывает компоненты микроорганизмов, токсинов, частиц повреждённых тканей, препятствуя их распространению, </a:t>
            </a: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связывает фосфатидилхолин, поликатионы, полианионы, липиды, углеводы,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участвует в формировании гемопротеинов и каталазы.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FF085C40-7555-AC4C-131C-2335B5D04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0000FF"/>
                </a:solidFill>
                <a:latin typeface="Arial" charset="0"/>
              </a:rPr>
              <a:t>Дигностическое  значение  ферментов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E9394C9-D499-590B-6D8F-839A72FF8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altLang="ru-RU" sz="2800" b="1" u="sng">
                <a:solidFill>
                  <a:srgbClr val="000000"/>
                </a:solidFill>
                <a:latin typeface="Times New Roman" panose="02020603050405020304" pitchFamily="18" charset="0"/>
              </a:rPr>
              <a:t>Щелочная фосфатаза (ЩФ)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 – присутствует во всех органах человека.  Выделено 11 изоферментов.</a:t>
            </a:r>
          </a:p>
          <a:p>
            <a:pPr marL="609600" indent="-609600" eaLnBrk="1" hangingPunct="1"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Высокая концентрация в растущих костях, гепатоцитах, плаценте, эпителии тонкой кишки и канальцев почек.    ЩФ – маркер остеобластов </a:t>
            </a:r>
          </a:p>
          <a:p>
            <a:pPr marL="609600" indent="-609600" eaLnBrk="1" hangingPunct="1">
              <a:buFontTx/>
              <a:buNone/>
            </a:pPr>
            <a:r>
              <a:rPr lang="ru-RU" altLang="ru-RU" sz="28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при: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Опухолях костей, рахите, остеомаляции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Закупорке желчных протоков, новообразованиях печени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</a:t>
            </a:r>
          </a:p>
          <a:p>
            <a:pPr marL="609600" indent="-609600" eaLnBrk="1" hangingPunct="1">
              <a:buFontTx/>
              <a:buNone/>
            </a:pPr>
            <a:r>
              <a:rPr lang="ru-RU" altLang="ru-RU" sz="28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гипотиреозе и замедленном росте у детей.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>
            <a:extLst>
              <a:ext uri="{FF2B5EF4-FFF2-40B4-BE49-F238E27FC236}">
                <a16:creationId xmlns:a16="http://schemas.microsoft.com/office/drawing/2014/main" id="{382A9539-6999-FD40-5338-CBB4D75B6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669087"/>
          </a:xfrm>
        </p:spPr>
        <p:txBody>
          <a:bodyPr/>
          <a:lstStyle/>
          <a:p>
            <a:pPr eaLnBrk="1" hangingPunct="1"/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Лактатдегидрогеназа (ЛДГ)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во всех тканях организма  (5 изоферментов). 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ЛДГ</a:t>
            </a:r>
            <a:r>
              <a:rPr lang="ru-RU" altLang="ru-RU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окисление лактата в пируват в тканях с высоким уровнем аэробного обмена (миокард, мозг, почки, эритроциты).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ЛДГ</a:t>
            </a:r>
            <a:r>
              <a:rPr lang="ru-RU" altLang="ru-RU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превращение пирувата в лактат в тканях с высоким уровнем гликолиза (скелетные мышцы, печень).</a:t>
            </a:r>
          </a:p>
          <a:p>
            <a:pPr eaLnBrk="1" hangingPunct="1"/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ЛДГ</a:t>
            </a:r>
            <a:r>
              <a:rPr lang="ru-RU" altLang="ru-RU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в лимфоидной ткани, тромбоцитах.</a:t>
            </a:r>
          </a:p>
          <a:p>
            <a:pPr eaLnBrk="1" hangingPunct="1"/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0963" name="Picture 4">
            <a:extLst>
              <a:ext uri="{FF2B5EF4-FFF2-40B4-BE49-F238E27FC236}">
                <a16:creationId xmlns:a16="http://schemas.microsoft.com/office/drawing/2014/main" id="{40BE5807-A9C4-4DCA-4175-5E8F9665B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1888"/>
            <a:ext cx="88931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B210AF33-0FA0-FB92-EBFA-F6FEF47F3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480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Глутаматдегидрогеназа (ГлДГ)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органоспецифичный, митохондриальный фермент печени. 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	Используется как критерий выздоровления – активность приходит в норму быстрее, чем морфологическая нормализация гепатоцитов.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3000" b="1" u="sng">
                <a:solidFill>
                  <a:srgbClr val="000000"/>
                </a:solidFill>
                <a:latin typeface="Times New Roman" panose="02020603050405020304" pitchFamily="18" charset="0"/>
              </a:rPr>
              <a:t>Амилаза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образуется в поджелудочной и слюнной железах.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Повышение – при  воспалении или закупорке протоков этих желез (пакреатит, паротит).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player.myshared.ru/5/484723/slides/slide_27.jpg">
            <a:extLst>
              <a:ext uri="{FF2B5EF4-FFF2-40B4-BE49-F238E27FC236}">
                <a16:creationId xmlns:a16="http://schemas.microsoft.com/office/drawing/2014/main" id="{B9DE1DF5-1D2C-E9F1-3387-74A6658E1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329738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player.myshared.ru/5/484723/slides/slide_28.jpg">
            <a:extLst>
              <a:ext uri="{FF2B5EF4-FFF2-40B4-BE49-F238E27FC236}">
                <a16:creationId xmlns:a16="http://schemas.microsoft.com/office/drawing/2014/main" id="{EE46E784-6452-AEC1-7D33-4B15223C4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558338" cy="716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>
            <a:extLst>
              <a:ext uri="{FF2B5EF4-FFF2-40B4-BE49-F238E27FC236}">
                <a16:creationId xmlns:a16="http://schemas.microsoft.com/office/drawing/2014/main" id="{97312375-C738-B422-E23C-BEBCEA63BA3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/>
              <a:t>Энзимодиагностика инфаркта миокарда </a:t>
            </a:r>
          </a:p>
        </p:txBody>
      </p:sp>
      <p:pic>
        <p:nvPicPr>
          <p:cNvPr id="45059" name="Picture 2" descr="https://img06.rl0.ru/d0c323ccd1d1572afc6c66cc5f5317a4/c531x308/vmede.org/sait/content/Biohimija_severin_2009/2_files/mb4_010.jpeg">
            <a:extLst>
              <a:ext uri="{FF2B5EF4-FFF2-40B4-BE49-F238E27FC236}">
                <a16:creationId xmlns:a16="http://schemas.microsoft.com/office/drawing/2014/main" id="{4F41ADAC-0B04-0209-98B0-1EDF92B74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828040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07CB4E1E-7D57-EC8A-DB41-A2DE70D11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03188"/>
            <a:ext cx="87137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0000FF"/>
                </a:solidFill>
                <a:latin typeface="Arial" charset="0"/>
              </a:rPr>
              <a:t>Калликреин-кининовая система плазмы крови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207FCF3-2C43-830A-9EC0-76C8B3147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000" b="1">
                <a:solidFill>
                  <a:srgbClr val="000000"/>
                </a:solidFill>
                <a:latin typeface="Times New Roman" panose="02020603050405020304" pitchFamily="18" charset="0"/>
              </a:rPr>
              <a:t>	Кинины</a:t>
            </a: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– пептиды,  местные гормоны. Освобождаются из неактивных предшественников (кининогенов), присутствующих в межтканевой жидкости ряда тканей и в плазме крови.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Важнейшие кинины плазмы крови: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Брадикинин,  каллидин, метионил-лизил-брадикинин.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>
            <a:extLst>
              <a:ext uri="{FF2B5EF4-FFF2-40B4-BE49-F238E27FC236}">
                <a16:creationId xmlns:a16="http://schemas.microsoft.com/office/drawing/2014/main" id="{A1AB9CF8-2F37-C927-EEF8-8EEBE46D6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66908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Эффекты кининов: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Гипотензивный, повышают проницаемость сосудов.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Регулируют тонус гладко-мышечных волокон,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Увеличивают приток крови к верхней части туловища,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Передача сигнала в нервном синапсе,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Кооперативные эффекты с простагландинами, участие в развитии воспаления,</a:t>
            </a:r>
          </a:p>
          <a:p>
            <a:pPr eaLnBrk="1" hangingPunct="1">
              <a:buFontTx/>
              <a:buNone/>
            </a:pPr>
            <a:endParaRPr lang="ru-RU" altLang="ru-RU" sz="3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>
            <a:extLst>
              <a:ext uri="{FF2B5EF4-FFF2-40B4-BE49-F238E27FC236}">
                <a16:creationId xmlns:a16="http://schemas.microsoft.com/office/drawing/2014/main" id="{EF28E1E8-9DF4-AE54-EDD1-8E15473CB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66908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Функции плазменного калликреина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Атака кининогена и активация БАВ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Активирует плазминоген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Активирует компоненты комплемента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Активирует гемокоагуляцию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Активирует фибринолиз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Мощный регулятор в образовании кининов и ангиотензинов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Участвует в выделении протеаз из нейтрофилов.</a:t>
            </a:r>
          </a:p>
          <a:p>
            <a:pPr eaLnBrk="1" hangingPunct="1">
              <a:buFontTx/>
              <a:buNone/>
            </a:pPr>
            <a:r>
              <a:rPr lang="ru-RU" altLang="ru-RU" sz="3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C1E7722-E7F1-E34B-96BC-58047E26BC5C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125538"/>
          <a:ext cx="8137525" cy="561657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62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2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Орган/заболевание: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Ферменты определяемые в плазме или сыворотке крови: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35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Инфаркт миокарда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Креатинкиназа (КК-МВ)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Аспартатаминотрансфераза (АсАТ)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Лактатдегидрогеназа (ЛДГ</a:t>
                      </a:r>
                      <a:r>
                        <a:rPr lang="ru-RU" sz="1600" baseline="-25000">
                          <a:effectLst/>
                          <a:latin typeface="Times New Roman"/>
                          <a:ea typeface="Batang"/>
                        </a:rPr>
                        <a:t>1</a:t>
                      </a: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,</a:t>
                      </a:r>
                      <a:r>
                        <a:rPr lang="ru-RU" sz="1600" baseline="-25000">
                          <a:effectLst/>
                          <a:latin typeface="Times New Roman"/>
                          <a:ea typeface="Batang"/>
                        </a:rPr>
                        <a:t>2</a:t>
                      </a: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)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71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Заболевание печени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Лактатдегидрогеназа (ЛДГ</a:t>
                      </a:r>
                      <a:r>
                        <a:rPr lang="ru-RU" sz="1600" baseline="-25000">
                          <a:effectLst/>
                          <a:latin typeface="Times New Roman"/>
                          <a:ea typeface="Batang"/>
                        </a:rPr>
                        <a:t>4</a:t>
                      </a: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,</a:t>
                      </a:r>
                      <a:r>
                        <a:rPr lang="ru-RU" sz="1600" baseline="-25000">
                          <a:effectLst/>
                          <a:latin typeface="Times New Roman"/>
                          <a:ea typeface="Batang"/>
                        </a:rPr>
                        <a:t>5</a:t>
                      </a: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Аланинаминотрансфераза (АлАТ)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Орнитинкарбомилтрансфераза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Уроканиназа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Гистидаза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Холинэстераза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35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Batang"/>
                        </a:rPr>
                        <a:t>Заболевание скелетных мышц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Batang"/>
                        </a:rPr>
                        <a:t>Креатинкиназа</a:t>
                      </a:r>
                      <a:r>
                        <a:rPr lang="ru-RU" sz="1600" dirty="0">
                          <a:effectLst/>
                          <a:latin typeface="Times New Roman"/>
                          <a:ea typeface="Batang"/>
                        </a:rPr>
                        <a:t> (КФК-ММ)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Batang"/>
                        </a:rPr>
                        <a:t>Альдолаза</a:t>
                      </a:r>
                      <a:endParaRPr lang="ru-RU" sz="1600" dirty="0">
                        <a:effectLst/>
                        <a:latin typeface="Times New Roman"/>
                        <a:ea typeface="Batang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Batang"/>
                        </a:rPr>
                        <a:t>Лактатдегидрогеназа</a:t>
                      </a:r>
                      <a:r>
                        <a:rPr lang="ru-RU" sz="1600" dirty="0">
                          <a:effectLst/>
                          <a:latin typeface="Times New Roman"/>
                          <a:ea typeface="Batang"/>
                        </a:rPr>
                        <a:t> (ЛДГ</a:t>
                      </a:r>
                      <a:r>
                        <a:rPr lang="ru-RU" sz="1600" baseline="-25000" dirty="0">
                          <a:effectLst/>
                          <a:latin typeface="Times New Roman"/>
                          <a:ea typeface="Batang"/>
                        </a:rPr>
                        <a:t>4</a:t>
                      </a:r>
                      <a:r>
                        <a:rPr lang="ru-RU" sz="1600" dirty="0">
                          <a:effectLst/>
                          <a:latin typeface="Times New Roman"/>
                          <a:ea typeface="Batang"/>
                        </a:rPr>
                        <a:t>,</a:t>
                      </a:r>
                      <a:r>
                        <a:rPr lang="ru-RU" sz="1600" baseline="-25000" dirty="0">
                          <a:effectLst/>
                          <a:latin typeface="Times New Roman"/>
                          <a:ea typeface="Batang"/>
                        </a:rPr>
                        <a:t>5</a:t>
                      </a:r>
                      <a:r>
                        <a:rPr lang="ru-RU" sz="1600" dirty="0">
                          <a:effectLst/>
                          <a:latin typeface="Times New Roman"/>
                          <a:ea typeface="Batang"/>
                        </a:rPr>
                        <a:t>)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171" name="Rectangle 1">
            <a:extLst>
              <a:ext uri="{FF2B5EF4-FFF2-40B4-BE49-F238E27FC236}">
                <a16:creationId xmlns:a16="http://schemas.microsoft.com/office/drawing/2014/main" id="{339EB586-79E4-80E4-0AA5-0EBF3E308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5875"/>
            <a:ext cx="7189788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ko-KR" sz="2800" b="1">
                <a:solidFill>
                  <a:srgbClr val="00000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Ферменты, используемые при диагностике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ko-KR" sz="2800" b="1">
                <a:solidFill>
                  <a:srgbClr val="00000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 заболеваний некоторых органов и тканей</a:t>
            </a:r>
            <a:endParaRPr lang="ru-RU" altLang="ko-KR" sz="2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ko-KR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900igr.net/up/datas/102508/023.jpg">
            <a:extLst>
              <a:ext uri="{FF2B5EF4-FFF2-40B4-BE49-F238E27FC236}">
                <a16:creationId xmlns:a16="http://schemas.microsoft.com/office/drawing/2014/main" id="{E52F29DE-BBB1-EB70-5F90-B66FEEAD2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2">
            <a:extLst>
              <a:ext uri="{FF2B5EF4-FFF2-40B4-BE49-F238E27FC236}">
                <a16:creationId xmlns:a16="http://schemas.microsoft.com/office/drawing/2014/main" id="{6349E45E-98F1-A021-FB6D-76A993D65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92150"/>
            <a:ext cx="84963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№4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лиц, длительное время употребляющих этанол, развивается цирроз печени, и появляются отеки.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Содержание какого белка снижено в плазме крови при отеках?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Каковы особенности аминокислотного состава данного белка?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Какие функции выполняет данный белок?	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Почему снижение содержания этого белка в плазме крови приводит к возникновению отеков?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Почему количество данного белка снижается при циррозе печени?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2">
            <a:extLst>
              <a:ext uri="{FF2B5EF4-FFF2-40B4-BE49-F238E27FC236}">
                <a16:creationId xmlns:a16="http://schemas.microsoft.com/office/drawing/2014/main" id="{873FB3F5-CFDE-CABE-E475-6505B76A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4813"/>
            <a:ext cx="813752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№5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голодании свыше двух недель у людей развиваются отеки.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 распадом какого белка это связано?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каком органе синтезируется этот белок?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Какие аминокислотные остатки в составе этого белка позволяют ему удерживать воду в плазме крови?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 заряжены радикалы этих аминокислотных остатков?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Почему при длительном голодании происходит расщепление этого белка?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2">
            <a:extLst>
              <a:ext uri="{FF2B5EF4-FFF2-40B4-BE49-F238E27FC236}">
                <a16:creationId xmlns:a16="http://schemas.microsoft.com/office/drawing/2014/main" id="{6DF63CB0-3129-3387-331C-A94A4DA05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908050"/>
            <a:ext cx="84264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№9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белки плазмы крови, за исключением альбумина, относятся к одному классу сложных белков.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Как называется этот класс сложных белков?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 какому классу белков относится альбумин?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Каковы особенности первичной структуры альбумина?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Какие функции выполняет альбумин?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Какие белковые фракции кроме альбумина есть в плазме крови?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2">
            <a:extLst>
              <a:ext uri="{FF2B5EF4-FFF2-40B4-BE49-F238E27FC236}">
                <a16:creationId xmlns:a16="http://schemas.microsoft.com/office/drawing/2014/main" id="{CB8C9D07-E83F-2B10-FE05-17B0FDF92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836613"/>
            <a:ext cx="7704138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 19</a:t>
            </a:r>
            <a:endParaRPr lang="ru-RU" altLang="en-US" sz="2400">
              <a:ea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Times New Roman" panose="02020603050405020304" pitchFamily="18" charset="0"/>
              </a:rPr>
              <a:t>У больного при обследовании в плазме крови выявлено повышение активности ферментов: АСТ – 63 Е/л, АЛТ – 126 Е/л.</a:t>
            </a:r>
            <a:endParaRPr lang="ru-RU" altLang="en-US" sz="2400">
              <a:ea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Times New Roman" panose="02020603050405020304" pitchFamily="18" charset="0"/>
              </a:rPr>
              <a:t>1. С поражением какой ткани связаны эти изменения?</a:t>
            </a:r>
            <a:endParaRPr lang="ru-RU" altLang="en-US" sz="2400">
              <a:ea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Times New Roman" panose="02020603050405020304" pitchFamily="18" charset="0"/>
              </a:rPr>
              <a:t>2. Какие реакции катализирует данные ферменты?</a:t>
            </a:r>
            <a:endParaRPr lang="ru-RU" altLang="en-US" sz="2400">
              <a:ea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Times New Roman" panose="02020603050405020304" pitchFamily="18" charset="0"/>
              </a:rPr>
              <a:t>3. Какой кофермент необходим для протекания этих реакций?</a:t>
            </a:r>
            <a:endParaRPr lang="ru-RU" altLang="en-US" sz="2400">
              <a:ea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Times New Roman" panose="02020603050405020304" pitchFamily="18" charset="0"/>
              </a:rPr>
              <a:t>4. К какому классу относятся данные ферменты?</a:t>
            </a:r>
            <a:endParaRPr lang="ru-RU" altLang="en-US" sz="2400">
              <a:ea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Times New Roman" panose="02020603050405020304" pitchFamily="18" charset="0"/>
              </a:rPr>
              <a:t>5. Что такое коэффициент де Ритиса? Каково его значение в норме?</a:t>
            </a:r>
            <a:endParaRPr lang="ru-RU" altLang="en-US" sz="2400"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4">
            <a:extLst>
              <a:ext uri="{FF2B5EF4-FFF2-40B4-BE49-F238E27FC236}">
                <a16:creationId xmlns:a16="http://schemas.microsoft.com/office/drawing/2014/main" id="{42DDE60D-D334-D0DC-8349-CCD5375C0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981075"/>
            <a:ext cx="7848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№21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Мужчина 45 лет поступил в клинику с жалобами на резкие боли в эпигастральной области с иррадиацией в спину, сопровождающиеся рвотой. При обследовании в клинике в крови выявлена высокая активность α-амилазы, трипсина. В моче определяется высокая амилазная активность.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каком органе вырабатываются α-амилаза и трипсин?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Какую функцию выполняет α-амилаза?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Какую функцию выполняет трипсин?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Где выполняют свои функции α-амилаза и трипсин?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 чем причина высокой амилазной активности в моче?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2">
            <a:extLst>
              <a:ext uri="{FF2B5EF4-FFF2-40B4-BE49-F238E27FC236}">
                <a16:creationId xmlns:a16="http://schemas.microsoft.com/office/drawing/2014/main" id="{A4C1383C-1A6C-0B6D-8A83-1AEF1EEE6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125538"/>
            <a:ext cx="7488237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№115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пациента, находящегося в коме, в плазме крови увеличена активность креатинкиназы (КК) за счет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-фракции.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чем причина повышения активности данного изофермента в плазме крови?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Какие изоферменты креактинкиназы присутствуют в человеческом организме?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 каких органах локализованы эти изоферменты?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Какую роль играет данный фермент в человеческом организме?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Какую реакцию катализирует данный фермент?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7">
            <a:extLst>
              <a:ext uri="{FF2B5EF4-FFF2-40B4-BE49-F238E27FC236}">
                <a16:creationId xmlns:a16="http://schemas.microsoft.com/office/drawing/2014/main" id="{1E7233EC-C359-98CB-3AB1-EB94BACFF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260350"/>
            <a:ext cx="8569325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№116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пациента отмечена резкая бледность кожи и слизистых оболочек, глубокие бороздки и исчерченность языка. При анализе крови - снижение гемоглобина, количества эритроцитов, анизоцитоз, пойкилоцитоз; при анализе желудочного сока - снижение свободной и связанной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HCI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общей кислотности.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Недостаточность какого витамина можно предположить у пациента?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Какие коферменты образуются из данного витамина в организме человека?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 каких реакциях участвуют данные коферменты?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Какова биологическая роль данных коферментов?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Почему данный авитаминоз возникает при снижении кислотности желудочного сока?</a:t>
            </a:r>
            <a:endParaRPr lang="ru-RU" altLang="en-US" sz="2400"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2">
            <a:extLst>
              <a:ext uri="{FF2B5EF4-FFF2-40B4-BE49-F238E27FC236}">
                <a16:creationId xmlns:a16="http://schemas.microsoft.com/office/drawing/2014/main" id="{FE96E3FA-DDF4-C9C1-94C3-B05C837CE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92150"/>
            <a:ext cx="7777163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№117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больного имеется желтушность склер, слизистых оболочек и кожи, темная моча, кал гипохоличен. В крови повышено содержание прямого и непрямого билирубина. В моче определяется прямой билирубин и уробилиноген.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чем отличие между прямым и непрямым билирубином?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чем причина наличия уробилиногена в моче?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 чем причина повышения содержания прямого билирубина в крови?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 чем причина повышения содержания непрямого билирубина в крови?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Почему прямой билирубин определяется в моче, а непрямой – нет?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BE2F67-B2F0-D511-E333-75C0067465A3}"/>
              </a:ext>
            </a:extLst>
          </p:cNvPr>
          <p:cNvSpPr txBox="1"/>
          <p:nvPr/>
        </p:nvSpPr>
        <p:spPr>
          <a:xfrm>
            <a:off x="1116013" y="692150"/>
            <a:ext cx="7127875" cy="46656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177800" indent="-152400"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1125"/>
              </a:lnSpc>
              <a:spcBef>
                <a:spcPts val="1200"/>
              </a:spcBef>
            </a:pPr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ЗАДАЧА №119</a:t>
            </a:r>
            <a:endParaRPr lang="ru-RU" altLang="en-US" sz="2400"/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крови  больной женщины показал наличие С-реактивного белка, значительное повышение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IgM 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СОЭ.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Каковы основные причины данных изменений?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 какой фракцией белков плазы крови перемещается при электрофорезе С-реактивный белок?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 какой фракцией белков плазы крови перемещается при электрофорезе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IgM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 какому классу сложных белков относится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IgM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Каковы функции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IgM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F3C147A6-483B-5996-83B6-2C3289AEE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33375"/>
            <a:ext cx="7489825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№120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крови больного мужчины выявил значительное повышение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IgG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других иммуноглобулинов было в пределах физиологической нормы. С-реактивный белок отсутствовал.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Каковы основные причины данных изменений?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 какой фракцией белков плазы крови перемещается при электрофорезе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IgG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 какому классу сложных белков относится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IgG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Каковы функции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IgG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Как построена молекула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IgG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2">
            <a:extLst>
              <a:ext uri="{FF2B5EF4-FFF2-40B4-BE49-F238E27FC236}">
                <a16:creationId xmlns:a16="http://schemas.microsoft.com/office/drawing/2014/main" id="{18AB8D83-2F1B-F0BD-094D-C050F16D6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0350"/>
            <a:ext cx="8137525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en-US" sz="140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altLang="en-US" sz="1000">
              <a:ea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№121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Мужчина, 60 лет, обратился с жалобами на сильные периодические боли в эпигастральной области. Анализ крови и мочи позволил исключить панкреатит. Была выявлена незначительная анемия. При использовании пентагастринового теста было обнаружено снижение величин базальной и максимальной секреции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HCI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Анализ желудочного сока: pH - 7,0, свободная НС1 = 0, пепсин - 0, присутствуют кровь и лактат.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Для какой патологии характерны данные признаки?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Какое значение pH желудочного сока в норме?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Какие функции выполнят 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HCI</a:t>
            </a:r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желудке?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Какой процесс приводит к образованию лактата в желудке при данной патологии?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Почему при данной патологии может развиваться анемия?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Рисунок 1">
            <a:extLst>
              <a:ext uri="{FF2B5EF4-FFF2-40B4-BE49-F238E27FC236}">
                <a16:creationId xmlns:a16="http://schemas.microsoft.com/office/drawing/2014/main" id="{078B8F7E-A37C-EDED-17F4-2E1018AF8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5" y="0"/>
            <a:ext cx="5416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289E65-F09F-AE73-CB9D-B3F9178D7E11}"/>
              </a:ext>
            </a:extLst>
          </p:cNvPr>
          <p:cNvSpPr txBox="1"/>
          <p:nvPr/>
        </p:nvSpPr>
        <p:spPr>
          <a:xfrm>
            <a:off x="611188" y="836613"/>
            <a:ext cx="7993062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№123</a:t>
            </a:r>
            <a:endParaRPr lang="ru-RU" sz="2400" dirty="0">
              <a:ea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При дефиците меди в организме развивается гепато-церебральная дистрофия (болезнь Коновалова-Вильсона)</a:t>
            </a:r>
          </a:p>
          <a:p>
            <a:pPr>
              <a:defRPr/>
            </a:pPr>
            <a:endParaRPr lang="ru-RU" sz="2400" dirty="0"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Какой белок плазмы крови переносит ионы меди?</a:t>
            </a:r>
            <a:endParaRPr lang="ru-RU" sz="2400" dirty="0"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С  какой фракцией  перемещается этот белок при электрофорезе плазмы крови? </a:t>
            </a:r>
            <a:endParaRPr lang="ru-RU" sz="2400" dirty="0"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Какова роль меди в формировании </a:t>
            </a:r>
            <a:r>
              <a:rPr lang="ru-RU" sz="24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соединительной ткани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? </a:t>
            </a:r>
            <a:endParaRPr lang="ru-RU" sz="2400" dirty="0"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Как медь участвует в метаболизме тирозина? </a:t>
            </a:r>
            <a:endParaRPr lang="ru-RU" sz="2400" dirty="0"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Почему при дефиците меди </a:t>
            </a:r>
            <a:r>
              <a:rPr lang="ru-RU" sz="2400" dirty="0">
                <a:solidFill>
                  <a:srgbClr val="4A4A4A"/>
                </a:solidFill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нарушается энергообеспечение организма?</a:t>
            </a:r>
            <a:endParaRPr lang="ru-RU" sz="24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2">
            <a:extLst>
              <a:ext uri="{FF2B5EF4-FFF2-40B4-BE49-F238E27FC236}">
                <a16:creationId xmlns:a16="http://schemas.microsoft.com/office/drawing/2014/main" id="{73818625-E0C1-73A2-1C1A-51F223CA8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49275"/>
            <a:ext cx="8208962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№124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Тучный мужчина 45 лет обратился с жалобами на периодические боли в области сердца и одышку. Анализ крови: содержание общего холестерола - 6,5 ммоль/л, холестерола ЛПВП -- 1,4 ммоль/л, ТАГ - 8 ммоль/л (норма - 1,5 - 2,5 ммоль/л).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Для какой патологии характерны данные признаки?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Какую функцию выполняют ЛВП?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 определить риск развития атеросклероза у данного пациента?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Какие функции выполняют ТАГ в организме человека?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Какие транспортные формы липидов переносят экзогенные и эндогенные ТАГ?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2">
            <a:extLst>
              <a:ext uri="{FF2B5EF4-FFF2-40B4-BE49-F238E27FC236}">
                <a16:creationId xmlns:a16="http://schemas.microsoft.com/office/drawing/2014/main" id="{C0E67A8B-8FF8-4198-1023-72DFD41A8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981075"/>
            <a:ext cx="8208962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№125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женщины гиперстенического телосложения в желчи обнаружено высокое содержание холестерола, в крови повышена активность щелочной фосфатазы.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При какой патологии происходят данные изменения в показателях?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чем причина высокого содержания холестерола в желчи?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Какие гормоны усиливают синтез холестерола?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 составе каких транспортых форм холестерол поступает в печень?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Дефицит каких веществ в желчи приводит к образованию холестериновых камней?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2">
            <a:extLst>
              <a:ext uri="{FF2B5EF4-FFF2-40B4-BE49-F238E27FC236}">
                <a16:creationId xmlns:a16="http://schemas.microsoft.com/office/drawing/2014/main" id="{285E1560-3872-A8D5-DC21-894BC86AE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4813"/>
            <a:ext cx="7848600" cy="637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№127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альпинистов, совершающих восхождение в районе высокогорья, появляются одышка, тахикардия (более 120 уд/мин), головокружение, быстрая утомляемость, сонливость, возрастает артериальное давление. Кровь становится вязкой и плохо циркулирует по организму, в ней много эритроцитов.</a:t>
            </a:r>
          </a:p>
          <a:p>
            <a:pPr algn="just"/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Что является причиной подобных симптомов?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Синтез какого белка компенсаторно усиливается в организме в условиях высокогорья?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Синтез какого низкомолекулярного вещества усиливается в организме в условиях высокогорья?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Каковы эффекты этого низкомолекулярного вещества?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 каком метаболическом процессе образуется предшественник этого регуляторного низкомолекулярного вещества?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2">
            <a:extLst>
              <a:ext uri="{FF2B5EF4-FFF2-40B4-BE49-F238E27FC236}">
                <a16:creationId xmlns:a16="http://schemas.microsoft.com/office/drawing/2014/main" id="{EBBCFB70-8F61-E2B8-BEE3-0702371A6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76250"/>
            <a:ext cx="8208963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№131</a:t>
            </a:r>
            <a:endParaRPr lang="ru-RU" altLang="en-US" sz="2400">
              <a:ea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Жаропонижающее и болеутоляющее средство парацетамол ускоряет образование активных форм кислорода. У людей с генетическим дефектом фермента пентозофосфатного пути при применении парацетамола может развиться гемолитическая анемия.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Низкая активность какого фермента приведет к таким последствиям?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каком процессе участвует данный фермент?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Образование какого восстановленного кофермента происходит под действием этого фермента?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Какая реакция антиоксидантной защиты при этом нарушается?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Почему при данной патологии развивается гемолитическая анемия?</a:t>
            </a:r>
            <a:endParaRPr lang="ru-RU" alt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BFD7F6"/>
      </a:accent5>
      <a:accent6>
        <a:srgbClr val="AE4845"/>
      </a:accent6>
      <a:hlink>
        <a:srgbClr val="0066CC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2123</TotalTime>
  <Words>3518</Words>
  <Application>Microsoft Office PowerPoint</Application>
  <PresentationFormat>On-screen Show (4:3)</PresentationFormat>
  <Paragraphs>434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Шары</vt:lpstr>
      <vt:lpstr>Default Design</vt:lpstr>
      <vt:lpstr>БИОХИМИЯ  КРОВИ</vt:lpstr>
      <vt:lpstr>КРОВЬ – жидкая среда организма, состоящая из плазмы и форменных элементов</vt:lpstr>
      <vt:lpstr>PowerPoint Presentation</vt:lpstr>
      <vt:lpstr>ФУНКЦИИ    КРОВИ</vt:lpstr>
      <vt:lpstr>PowerPoint Presentation</vt:lpstr>
      <vt:lpstr>Состав плазмы крови</vt:lpstr>
      <vt:lpstr>Белки плазмы крови</vt:lpstr>
      <vt:lpstr>PowerPoint Presentation</vt:lpstr>
      <vt:lpstr>В  СЫВОРОТКЕ  КРОВИ  ПРИ ЭЛЕКТРОФОРЕЗЕ  НА БУМАГЕ  ВЫДЕЛЕНО   5  ФРАКЦИЙ БЕЛКОВ: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2-ГЛОБУЛИНЫ</vt:lpstr>
      <vt:lpstr>PowerPoint Presentation</vt:lpstr>
      <vt:lpstr>PowerPoint Presentation</vt:lpstr>
      <vt:lpstr>PowerPoint Presentation</vt:lpstr>
      <vt:lpstr>PowerPoint Presentation</vt:lpstr>
      <vt:lpstr>-ГЛОБУЛИНЫ</vt:lpstr>
      <vt:lpstr>PowerPoint Presentation</vt:lpstr>
      <vt:lpstr>-глобулины </vt:lpstr>
      <vt:lpstr>PowerPoint Presentation</vt:lpstr>
      <vt:lpstr>PowerPoint Presentation</vt:lpstr>
      <vt:lpstr>СИНТЕЗ БЕЛКОВ</vt:lpstr>
      <vt:lpstr>PowerPoint Presentation</vt:lpstr>
      <vt:lpstr>PowerPoint Presentation</vt:lpstr>
      <vt:lpstr>PowerPoint Presentation</vt:lpstr>
      <vt:lpstr>PowerPoint Presentation</vt:lpstr>
      <vt:lpstr>БЕЛКИ   ОСТРОЙ   ФАЗЫ</vt:lpstr>
      <vt:lpstr>PowerPoint Presentation</vt:lpstr>
      <vt:lpstr>С-реактивный белок  (СРБ) </vt:lpstr>
      <vt:lpstr>Дигностическое  значение  ферментов</vt:lpstr>
      <vt:lpstr>PowerPoint Presentation</vt:lpstr>
      <vt:lpstr>PowerPoint Presentation</vt:lpstr>
      <vt:lpstr>PowerPoint Presentation</vt:lpstr>
      <vt:lpstr>PowerPoint Presentation</vt:lpstr>
      <vt:lpstr>Энзимодиагностика инфаркта миокарда </vt:lpstr>
      <vt:lpstr>Калликреин-кининовая система плазмы крови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Unknown User</cp:lastModifiedBy>
  <cp:revision>89</cp:revision>
  <dcterms:created xsi:type="dcterms:W3CDTF">2009-05-31T11:47:20Z</dcterms:created>
  <dcterms:modified xsi:type="dcterms:W3CDTF">2022-10-06T10:11:57Z</dcterms:modified>
</cp:coreProperties>
</file>