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4.xml" ContentType="application/vnd.openxmlformats-officedocument.presentationml.slideLayout+xml"/>
  <Override PartName="/ppt/theme/theme5.xml" ContentType="application/vnd.openxmlformats-officedocument.theme+xml"/>
  <Override PartName="/ppt/slideLayouts/slideLayout5.xml" ContentType="application/vnd.openxmlformats-officedocument.presentationml.slideLayout+xml"/>
  <Override PartName="/ppt/theme/theme6.xml" ContentType="application/vnd.openxmlformats-officedocument.theme+xml"/>
  <Override PartName="/ppt/slideLayouts/slideLayout6.xml" ContentType="application/vnd.openxmlformats-officedocument.presentationml.slideLayout+xml"/>
  <Override PartName="/ppt/theme/theme7.xml" ContentType="application/vnd.openxmlformats-officedocument.theme+xml"/>
  <Override PartName="/ppt/slideLayouts/slideLayout7.xml" ContentType="application/vnd.openxmlformats-officedocument.presentationml.slideLayout+xml"/>
  <Override PartName="/ppt/theme/theme8.xml" ContentType="application/vnd.openxmlformats-officedocument.theme+xml"/>
  <Override PartName="/ppt/slideLayouts/slideLayout8.xml" ContentType="application/vnd.openxmlformats-officedocument.presentationml.slideLayout+xml"/>
  <Override PartName="/ppt/theme/theme9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slideLayouts/slideLayout10.xml" ContentType="application/vnd.openxmlformats-officedocument.presentationml.slideLayout+xml"/>
  <Override PartName="/ppt/theme/theme11.xml" ContentType="application/vnd.openxmlformats-officedocument.theme+xml"/>
  <Override PartName="/ppt/slideLayouts/slideLayout1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61" r:id="rId3"/>
    <p:sldMasterId id="2147483662" r:id="rId4"/>
    <p:sldMasterId id="2147483663" r:id="rId5"/>
    <p:sldMasterId id="2147483664" r:id="rId6"/>
    <p:sldMasterId id="2147483665" r:id="rId7"/>
    <p:sldMasterId id="2147483666" r:id="rId8"/>
    <p:sldMasterId id="2147483667" r:id="rId9"/>
    <p:sldMasterId id="2147483668" r:id="rId10"/>
    <p:sldMasterId id="2147483669" r:id="rId11"/>
    <p:sldMasterId id="2147483670" r:id="rId12"/>
  </p:sldMasterIdLst>
  <p:notesMasterIdLst>
    <p:notesMasterId r:id="rId23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27575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8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0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jp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24" descr="C:\Users\Администратор\Desktop\0_b501f_a44e2f77_XXL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4"/>
          <p:cNvSpPr txBox="1"/>
          <p:nvPr/>
        </p:nvSpPr>
        <p:spPr>
          <a:xfrm>
            <a:off x="357187" y="500062"/>
            <a:ext cx="9072562" cy="258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Нохчийн мотт  4 –г1а класс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Font typeface="Times New Roman"/>
              <a:buNone/>
            </a:pPr>
            <a:r>
              <a:rPr lang="en-US" sz="4800" b="1" i="1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Сочинени </a:t>
            </a:r>
            <a:r>
              <a:rPr lang="en-US" sz="4800" b="1" i="1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lang="en-US" sz="4800" b="1" i="1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1а т1едеана</a:t>
            </a:r>
            <a:r>
              <a:rPr lang="en-US" sz="4800" b="1" i="1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r>
              <a:rPr lang="en-US" sz="2800" b="1" i="1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800" b="1" i="1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8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0" i="0" u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4"/>
          <p:cNvSpPr txBox="1"/>
          <p:nvPr/>
        </p:nvSpPr>
        <p:spPr>
          <a:xfrm>
            <a:off x="4357687" y="5429250"/>
            <a:ext cx="442912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dirty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25" descr="C:\Users\Администратор\Desktop\2eac7fccda68feefdb16a5c9dd35d2db.gif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357312" y="357187"/>
            <a:ext cx="6500812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457200" y="714375"/>
            <a:ext cx="8229600" cy="70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lang="en-US" sz="4400" b="1" i="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400" b="1" i="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 b="1" i="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ДЕ БЕРКАТЕ ДОГ1ИЙЛА !</a:t>
            </a:r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1" u="none" strike="noStrike" cap="none">
              <a:solidFill>
                <a:srgbClr val="FF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3050" marR="0" lvl="0" indent="-27305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1" u="none" strike="noStrike" cap="none">
              <a:solidFill>
                <a:srgbClr val="FF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3050" marR="0" lvl="0" indent="-27305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3300"/>
              </a:buClr>
              <a:buSzPts val="3200"/>
              <a:buFont typeface="Arial"/>
              <a:buNone/>
            </a:pPr>
            <a:r>
              <a:rPr lang="en-US" sz="3200" b="1" i="1" u="none" strike="noStrike" cap="non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«Ненан мотт,</a:t>
            </a:r>
            <a:endParaRPr/>
          </a:p>
          <a:p>
            <a:pPr marL="273050" marR="0" lvl="0" indent="-27305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3300"/>
              </a:buClr>
              <a:buSzPts val="3200"/>
              <a:buFont typeface="Arial"/>
              <a:buNone/>
            </a:pPr>
            <a:r>
              <a:rPr lang="en-US" sz="3200" b="1" i="1" u="none" strike="noStrike" cap="non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Дайн г1иллакх лардеш </a:t>
            </a:r>
            <a:endParaRPr/>
          </a:p>
          <a:p>
            <a:pPr marL="273050" marR="0" lvl="0" indent="-27305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3300"/>
              </a:buClr>
              <a:buSzPts val="3200"/>
              <a:buFont typeface="Arial"/>
              <a:buNone/>
            </a:pPr>
            <a:r>
              <a:rPr lang="en-US" sz="3200" b="1" i="1" u="none" strike="noStrike" cap="non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Лаха вай </a:t>
            </a:r>
            <a:br>
              <a:rPr lang="en-US" sz="3200" b="1" i="1" u="none" strike="noStrike" cap="non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 b="1" i="1" u="none" strike="noStrike" cap="non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Кху лаьттахь ирс.» </a:t>
            </a:r>
            <a:endParaRPr/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1" u="none">
              <a:solidFill>
                <a:srgbClr val="FF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82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27" descr="C:\Users\Администратор\Desktop\1503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8750" y="357187"/>
            <a:ext cx="6429375" cy="5576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>
            <a:spLocks noGrp="1"/>
          </p:cNvSpPr>
          <p:nvPr>
            <p:ph type="title"/>
          </p:nvPr>
        </p:nvSpPr>
        <p:spPr>
          <a:xfrm>
            <a:off x="500062" y="285750"/>
            <a:ext cx="8286750" cy="164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en-US" sz="44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Бераш, вай тахана язйийр ю сочинении</a:t>
            </a:r>
            <a:br>
              <a:rPr lang="en-US" sz="32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32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«1а т1едеана» Аг1о 43 № 137 </a:t>
            </a:r>
            <a:r>
              <a:rPr lang="en-US" sz="44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44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</p:txBody>
      </p:sp>
      <p:pic>
        <p:nvPicPr>
          <p:cNvPr id="151" name="Google Shape;151;p28" descr="C:\Users\Администратор\Desktop\d6ee24a28a751c3af031e095128fc48b.gif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786187" y="1643062"/>
            <a:ext cx="4286250" cy="41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8" descr="C:\Users\Администратор\Desktop\339598.97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5875" y="1857375"/>
            <a:ext cx="2352675" cy="3328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439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8A54"/>
              </a:buClr>
              <a:buSzPts val="2400"/>
              <a:buFont typeface="Times New Roman"/>
              <a:buNone/>
            </a:pPr>
            <a:r>
              <a:rPr lang="en-US" sz="2400" b="1" i="1" u="none">
                <a:solidFill>
                  <a:srgbClr val="948A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1" u="none">
                <a:solidFill>
                  <a:srgbClr val="948A54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lang="en-US" sz="2400" b="1" i="1" u="none">
                <a:solidFill>
                  <a:srgbClr val="948A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1а т1едеана</a:t>
            </a:r>
            <a:r>
              <a:rPr lang="en-US" sz="2400" b="1" i="1" u="none">
                <a:solidFill>
                  <a:srgbClr val="948A54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</p:txBody>
      </p:sp>
      <p:pic>
        <p:nvPicPr>
          <p:cNvPr id="158" name="Google Shape;158;p29" descr="C:\Users\Администратор\Desktop\kvest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786312" cy="4071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9" descr="C:\Users\Администратор\Desktop\20140119195759-76820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0" y="3786187"/>
            <a:ext cx="4857750" cy="3071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9" descr="C:\Users\Администратор\Desktop\17639_a462b0bfc08f6c520335cce294b9b380.jpg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6312" y="0"/>
            <a:ext cx="4357687" cy="3929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9" descr="C:\Users\Администратор\Desktop\img_5702c07b316af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6312" y="3214687"/>
            <a:ext cx="4357687" cy="3643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8999">
              <a:srgbClr val="99CCFF"/>
            </a:gs>
            <a:gs pos="19500">
              <a:srgbClr val="CC99FF"/>
            </a:gs>
            <a:gs pos="32000">
              <a:srgbClr val="9966FF"/>
            </a:gs>
            <a:gs pos="41000">
              <a:srgbClr val="99CCFF"/>
            </a:gs>
            <a:gs pos="50000">
              <a:srgbClr val="CCCCFF"/>
            </a:gs>
            <a:gs pos="58999">
              <a:srgbClr val="99CCFF"/>
            </a:gs>
            <a:gs pos="67999">
              <a:srgbClr val="9966FF"/>
            </a:gs>
            <a:gs pos="80499">
              <a:srgbClr val="CC99FF"/>
            </a:gs>
            <a:gs pos="91000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0" descr="7028_d"/>
          <p:cNvPicPr preferRelativeResize="0"/>
          <p:nvPr/>
        </p:nvPicPr>
        <p:blipFill rotWithShape="1">
          <a:blip r:embed="rId3">
            <a:alphaModFix/>
          </a:blip>
          <a:srcRect b="14577"/>
          <a:stretch/>
        </p:blipFill>
        <p:spPr>
          <a:xfrm>
            <a:off x="1476375" y="-171450"/>
            <a:ext cx="5903912" cy="6913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0" descr="blogentry-14-11973348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780000">
            <a:off x="2670175" y="2857500"/>
            <a:ext cx="1084262" cy="1474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0" descr="1321_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980000">
            <a:off x="4932362" y="3284537"/>
            <a:ext cx="1439862" cy="1439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0" descr="18"/>
          <p:cNvPicPr preferRelativeResize="0"/>
          <p:nvPr/>
        </p:nvPicPr>
        <p:blipFill rotWithShape="1">
          <a:blip r:embed="rId6">
            <a:alphaModFix/>
          </a:blip>
          <a:srcRect l="14794" r="14793" b="17875"/>
          <a:stretch/>
        </p:blipFill>
        <p:spPr>
          <a:xfrm>
            <a:off x="4787900" y="1628775"/>
            <a:ext cx="958850" cy="122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0" descr="DSC027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24262" y="1412875"/>
            <a:ext cx="962025" cy="1147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0" descr="ball_s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51275" y="2852737"/>
            <a:ext cx="1096962" cy="1284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0" descr="DSC027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020000">
            <a:off x="3132137" y="4581525"/>
            <a:ext cx="1263650" cy="1506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0" descr="18"/>
          <p:cNvPicPr preferRelativeResize="0"/>
          <p:nvPr/>
        </p:nvPicPr>
        <p:blipFill rotWithShape="1">
          <a:blip r:embed="rId6">
            <a:alphaModFix/>
          </a:blip>
          <a:srcRect l="14794" r="14793" b="17875"/>
          <a:stretch/>
        </p:blipFill>
        <p:spPr>
          <a:xfrm rot="2520000">
            <a:off x="4859337" y="4581525"/>
            <a:ext cx="1376362" cy="1684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0" descr="blogentry-14-119733486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720000">
            <a:off x="4284662" y="260350"/>
            <a:ext cx="712787" cy="96996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0"/>
          <p:cNvSpPr txBox="1"/>
          <p:nvPr/>
        </p:nvSpPr>
        <p:spPr>
          <a:xfrm>
            <a:off x="4787900" y="188912"/>
            <a:ext cx="3313112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30" descr="d3365a70f643"/>
          <p:cNvPicPr preferRelativeResize="0"/>
          <p:nvPr/>
        </p:nvPicPr>
        <p:blipFill rotWithShape="1">
          <a:blip r:embed="rId10">
            <a:alphaModFix/>
          </a:blip>
          <a:srcRect l="7086"/>
          <a:stretch/>
        </p:blipFill>
        <p:spPr>
          <a:xfrm>
            <a:off x="6372225" y="260350"/>
            <a:ext cx="936625" cy="86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0" descr="d3365a70f643"/>
          <p:cNvPicPr preferRelativeResize="0"/>
          <p:nvPr/>
        </p:nvPicPr>
        <p:blipFill rotWithShape="1">
          <a:blip r:embed="rId10">
            <a:alphaModFix/>
          </a:blip>
          <a:srcRect l="7086"/>
          <a:stretch/>
        </p:blipFill>
        <p:spPr>
          <a:xfrm>
            <a:off x="539750" y="4005262"/>
            <a:ext cx="936625" cy="86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0" descr="d3365a70f643"/>
          <p:cNvPicPr preferRelativeResize="0"/>
          <p:nvPr/>
        </p:nvPicPr>
        <p:blipFill rotWithShape="1">
          <a:blip r:embed="rId11">
            <a:alphaModFix/>
          </a:blip>
          <a:srcRect l="5514"/>
          <a:stretch/>
        </p:blipFill>
        <p:spPr>
          <a:xfrm>
            <a:off x="7235825" y="2781300"/>
            <a:ext cx="1223962" cy="111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0" descr="d3365a70f643"/>
          <p:cNvPicPr preferRelativeResize="0"/>
          <p:nvPr/>
        </p:nvPicPr>
        <p:blipFill rotWithShape="1">
          <a:blip r:embed="rId12">
            <a:alphaModFix/>
          </a:blip>
          <a:srcRect l="5220" b="1891"/>
          <a:stretch/>
        </p:blipFill>
        <p:spPr>
          <a:xfrm>
            <a:off x="1042987" y="836612"/>
            <a:ext cx="1296987" cy="1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0" descr="d3365a70f643"/>
          <p:cNvPicPr preferRelativeResize="0"/>
          <p:nvPr/>
        </p:nvPicPr>
        <p:blipFill rotWithShape="1">
          <a:blip r:embed="rId10">
            <a:alphaModFix/>
          </a:blip>
          <a:srcRect l="7243"/>
          <a:stretch/>
        </p:blipFill>
        <p:spPr>
          <a:xfrm>
            <a:off x="7524750" y="5445125"/>
            <a:ext cx="935037" cy="86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675687" y="6381750"/>
            <a:ext cx="30480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>
            <a:spLocks noGrp="1"/>
          </p:cNvSpPr>
          <p:nvPr>
            <p:ph type="title"/>
          </p:nvPr>
        </p:nvSpPr>
        <p:spPr>
          <a:xfrm>
            <a:off x="457200" y="357187"/>
            <a:ext cx="82296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План</a:t>
            </a: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187" name="Google Shape;187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1.1аьнан зама.</a:t>
            </a:r>
            <a:endParaRPr sz="3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2.Басе т1ехь бераш.</a:t>
            </a:r>
            <a:endParaRPr sz="3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З.Лайх йина баба.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4.Берийн самукъадалар.</a:t>
            </a:r>
            <a:endParaRPr sz="3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31" descr="C:\Users\Администратор\Desktop\img_5702c07b316af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6312" y="500062"/>
            <a:ext cx="3500437" cy="2928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Примерный сочинени.</a:t>
            </a:r>
            <a:b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194" name="Google Shape;194;p32"/>
          <p:cNvSpPr txBox="1">
            <a:spLocks noGrp="1"/>
          </p:cNvSpPr>
          <p:nvPr>
            <p:ph type="body" idx="1"/>
          </p:nvPr>
        </p:nvSpPr>
        <p:spPr>
          <a:xfrm>
            <a:off x="214312" y="1143000"/>
            <a:ext cx="8472487" cy="4983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1а т1едеана</a:t>
            </a: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Т1едеана шийла 1а. Денош  дацъделла, буьйсанаш  яхъелла. Арахь  диллина ло ду. Стиглара охьаэга  лайн чимаш. Лайно  хьулдина  латта, тхевнаш , дитташ. Амма  бераш ца кхоьру  шелонах. Арахь ловзу бераш.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Матас лайн баба йо. Самирас а, Ризванас а   салаз хохку. Хьаваи  Ибрашкий  лыжаш хоьхкуш бу. Ибрашка салаз т1ера охьакхийтира .Бераш цунах доьлура. Амма иза оьг1аз ца вахара.  Берашна  1ай  ч1ог1а  хазахета.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Берийн ловзарш  ч1ог1а  пайде ду могашаллина. Х1аваэхь левзича  иммунитет  ч1аг1ло, цамгарш  ца лехьайо. Суна хазахета 1ай.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en-US" sz="4400" b="1" i="1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Рефлекси </a:t>
            </a:r>
            <a:endParaRPr/>
          </a:p>
        </p:txBody>
      </p:sp>
      <p:pic>
        <p:nvPicPr>
          <p:cNvPr id="200" name="Google Shape;200;p33" descr="C:\Documents and Settings\Admin\Мои документы\Мои рисунки\смалика.jpe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28687" y="1344612"/>
            <a:ext cx="1147762" cy="1084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3" descr="C:\Documents and Settings\Admin\Мои документы\Мои рисунки\равнодушный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0125" y="3143250"/>
            <a:ext cx="1068387" cy="1128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3" descr="C:\Documents and Settings\Admin\Мои документы\Мои рисунки\смайлик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8687" y="4786312"/>
            <a:ext cx="1214437" cy="1214437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3"/>
          <p:cNvSpPr txBox="1"/>
          <p:nvPr/>
        </p:nvSpPr>
        <p:spPr>
          <a:xfrm>
            <a:off x="2214562" y="1428750"/>
            <a:ext cx="5786437" cy="4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-Со реза ву (ю) айса бинчу    балхана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-Со д1оггара реза вац (ю) айса бинчу балхана,со хьожур вудикка болх бан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-Со ца кхетта.</a:t>
            </a: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Тема Office">
  <a:themeElements>
    <a:clrScheme name="Другая 25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Тема Office">
  <a:themeElements>
    <a:clrScheme name="Другая 25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Тема Office">
  <a:themeElements>
    <a:clrScheme name="Другая 25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Другая 25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Тема Office">
  <a:themeElements>
    <a:clrScheme name="Другая 25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Другая 25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Другая 25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ема Office">
  <a:themeElements>
    <a:clrScheme name="Другая 25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Тема Office">
  <a:themeElements>
    <a:clrScheme name="Другая 25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Тема Office">
  <a:themeElements>
    <a:clrScheme name="Другая 25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Тема Office">
  <a:themeElements>
    <a:clrScheme name="Другая 25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2_Тема Office">
  <a:themeElements>
    <a:clrScheme name="Другая 25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</Words>
  <Application>Microsoft Office PowerPoint</Application>
  <PresentationFormat>Экран (4:3)</PresentationFormat>
  <Paragraphs>31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3_Тема Office</vt:lpstr>
      <vt:lpstr>5_Тема Office</vt:lpstr>
      <vt:lpstr>8_Тема Office</vt:lpstr>
      <vt:lpstr>1_Тема Office</vt:lpstr>
      <vt:lpstr>2_Тема Office</vt:lpstr>
      <vt:lpstr>4_Тема Office</vt:lpstr>
      <vt:lpstr>6_Тема Office</vt:lpstr>
      <vt:lpstr>7_Тема Office</vt:lpstr>
      <vt:lpstr>9_Тема Office</vt:lpstr>
      <vt:lpstr>10_Тема Office</vt:lpstr>
      <vt:lpstr>11_Тема Office</vt:lpstr>
      <vt:lpstr>12_Тема Office</vt:lpstr>
      <vt:lpstr>Презентация PowerPoint</vt:lpstr>
      <vt:lpstr>Презентация PowerPoint</vt:lpstr>
      <vt:lpstr> ДЕ БЕРКАТЕ ДОГ1ИЙЛА !</vt:lpstr>
      <vt:lpstr>Презентация PowerPoint</vt:lpstr>
      <vt:lpstr> Бераш, вай тахана язйийр ю сочинении  «1а т1едеана» Аг1о 43 № 137  </vt:lpstr>
      <vt:lpstr> «1а т1едеана»</vt:lpstr>
      <vt:lpstr>Презентация PowerPoint</vt:lpstr>
      <vt:lpstr>                         План </vt:lpstr>
      <vt:lpstr>Примерный сочинени. </vt:lpstr>
      <vt:lpstr>Рефлекси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roza</dc:creator>
  <cp:lastModifiedBy>roza</cp:lastModifiedBy>
  <cp:revision>1</cp:revision>
  <dcterms:modified xsi:type="dcterms:W3CDTF">2022-01-23T15:22:29Z</dcterms:modified>
</cp:coreProperties>
</file>