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57;&#1083;&#1086;&#1074;&#1086;&#1086;&#1073;&#1088;&#1072;&#1079;&#1086;&#1074;&#1072;&#1085;&#1080;&#1077;_&#1087;&#1088;&#1080;&#1083;&#1072;&#1075;&#1072;&#1090;&#1077;&#1083;&#1100;&#1085;&#1099;&#1093;" TargetMode="External"/><Relationship Id="rId2" Type="http://schemas.openxmlformats.org/officeDocument/2006/relationships/hyperlink" Target="https://scicenter.online/russkiy-yazyik-scicenter/slovoobrazovanie-imen-prilagatelnyih-72196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214554"/>
            <a:ext cx="7772400" cy="2684471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Деривация имен прилагательных и правописание суффиксов прилагательных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357166"/>
            <a:ext cx="6400800" cy="1857388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и науки Российской Федерации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Федеральное государственное бюджетное образовательное учреждение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высшего образования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«Алтайский государственный педагогический университет»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(ФГБОУ ВО «АлтГПУ»)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5008" y="5286388"/>
            <a:ext cx="34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Выполнила: студентка 2 курса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группы 2826д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Губернаторова О.С.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Проверила: Свиридова Г.Ф.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85728"/>
            <a:ext cx="9144000" cy="1863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3920" tIns="4761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Словообразование прилагательных (или адъективное словообразование) </a:t>
            </a:r>
            <a:r>
              <a:rPr kumimoji="0" lang="ru-RU" sz="280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— процесс образования производных прилагательных от разных частей  речи. </a:t>
            </a:r>
            <a:endParaRPr kumimoji="0" lang="ru-RU" sz="28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413338"/>
            <a:ext cx="84296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 именах прилагательных представлены следующие способы словообразования: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суффиксация,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префиксация,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сложение,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сращение, 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а также смешанные способы: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префиксально-суффиксальный,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суффиксально-сложный,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сращение в сочетании с суффиксацией.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428604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 помощи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суффиксации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прилагательные производятся и от основ имен прилагательных, и от основ других частей речи.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Производные, относящиеся к области синтаксической деривации, образуются от основ имен существительных и наречий (редко).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От основ имен существительных неодушевленных синтаксические дериваты образуются с помощью суффиксов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–н-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цемент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—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цемент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-н-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лес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—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лес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-н-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школа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—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школь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-н-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),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-ов-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бензин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—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бензин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-ов-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апельсин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—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апельсин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-ов-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 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-с/ск-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море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—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мор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-ск-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институт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—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институт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-ск-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3500438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 основ имен существительных одушевленных синтаксические дериваты производятся с помощью суффиксов: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-ин-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мама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мам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папа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пап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Маша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Маш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-ов-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отец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отц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Иван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Иван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-с/ск-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учитель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учитель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-ск-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президент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президент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-ск-</a:t>
            </a: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85794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Производные от основ имен прилагательных объединяют обычно под названием категории субъективной оценки, так как они совмещают объективное обозначение степени обнаружения признака с его субъективной оценкой говорящим: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-оньк-/-еньк-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синий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-еньк-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плохой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плох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-оньк-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-ущ-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черный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черн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-ущ-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-енн-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страшный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страш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-енн-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высокий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высоч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-енн-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-ошенек-/-охонек-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(устар.)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Прилагательные с суффиксом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–оват-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обозначают объективную степень слабости, неполноты проявления признака: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чёрный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черн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-оват-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глупый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глуп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-оват-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8604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 основ имен существительных одушевленных производятся прилагательные, обозначающие свойственность роду лиц или животных: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баран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баран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волк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волч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заяц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заяч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девица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девич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чиновник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чиновнич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-ин-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пчела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пчел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-ин-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лошадь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лошад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-ин-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-ов-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морж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морж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-ов-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кит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кит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-ов-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слон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слон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-ов-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2857496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 основ имен существительных неодушевленных образуются прилагательные с общим значением: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-ат-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горб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горб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-ат-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ус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-ат-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-ист-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болото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болот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-ист-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лес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-ист-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-чат-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колено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колен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-чат-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пузырь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пузыр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-чат-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-лив-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талант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талант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-лив-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дождь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дожд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-лив-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57298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 основ глаголов производятся прилагательные, которые обозначают процессуальные признаки. Наиболее типичны два вида значений: пассивное и реже — активное. При этом действуют суффиксы: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-н-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выдвигать — выдвиж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-н-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ой, разрезать — разрез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-н-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-л-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линять — линя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-л-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ый, гореть — горе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-л-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-к-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мылить — мыл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-к-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ий, колоть — кол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-к-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-уч-/-ач-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шипеть — шип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-уч-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-чив-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влюбиться — влюб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-чив-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ый, задуматься — задум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-чив-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-ист-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поджарить — поджар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-ист-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-чат-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рассыпаться — рассып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-чат-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-м-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допустить — допусти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-м-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71480"/>
            <a:ext cx="9144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Префиксация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один из самых продуктивных способов словообразования прилагательных. Наиболее многочисленна категория прилагательных, обозначающих интенсивность, полноту проявления признака (прилагательное обычно содержит суффикс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-ейш-/-айш-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наи-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умнейший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наи-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умнейший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глупейший -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наи-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глупейший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умный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умный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веселый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веселый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пере-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тертый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тертый, писаный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писанный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архи-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прозаический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архи-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прозаический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сверх-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одаренный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сверх-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одаренный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супер-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модный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супер-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модный, тяжелый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супер-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тяжелый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экстра-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модный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экстра-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модный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ультра-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оригинальный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ультра-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оригинальный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7166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Префиксально-суффиксальным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способом образуются прилагательные на базе именных и глагольных сочетаний.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Прилагательные, производимые на базе сочетаний существительных с предлогами, преобразуемыми в составе производных в приставки, могут включать разнообразные приставки, а из суффиксов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–н-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преимущественно), реже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-ов-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ски-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некоторые другие: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без-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без пилота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бес-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пилотный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без шума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бес-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шумный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вне-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вне завода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вне-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заводской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внутри-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внутри института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внутри-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институтский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внутри школы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внутри-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школьный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 школы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школьный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рекой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речный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меж-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меж планетами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меж-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планетный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меж колхозами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меж-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колхозный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горе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горный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столе —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стольный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00042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Способ сложения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продуктивен в словообразовании прилагательных. Компоненты сложного прилагательного всегда соединяются с помощью интерфикса («соединительного гласного»).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Способом чистого сложения производятся имена прилагательные, опорный компонент которых является самостоятельным прилагательным. Первый компонент может находиться с опорным в отношении сочинения или подчинения. Обычно в качестве первого компонента выступает основа прилагательного или существительного: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профессорск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-о-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преподавательский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хлеб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-о-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булочный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засух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-о-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устойчивый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57562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Сращение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используется только в словообразовании имен прилагательных.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Сращения отличаются от сложений тем, что они по своему морфемному составу тождественны синонимичному сочетанию. Однако в отличие от словосочетаний они имеют не свободный, а закрепленный порядок следования частей и единое главное ударение на последнем члене сращения: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мало-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употребительный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само-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пишущая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 ручке)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642918"/>
            <a:ext cx="614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Список литературы: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35729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Словообразование имен прилагательных [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Электронный ресурс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].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URL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scicenter.online/russkiy-yazyik-scicenter/slovoobrazovanie-imen-prilagatelnyih-72196.html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(29.04.020)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64318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Словообразование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прилагательных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[Электронный ресурс].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URL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https://ru.wikipedia.org/wiki/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Словообразование_прилагательных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(29.04.2020)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362</Words>
  <Application>Microsoft Office PowerPoint</Application>
  <PresentationFormat>Экран (4:3)</PresentationFormat>
  <Paragraphs>48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Деривация имен прилагательных и правописание суффиксов прилагательных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Деривация имен прилагательных и правописание суффиксов прилагательных</dc:title>
  <dc:creator>!</dc:creator>
  <cp:lastModifiedBy>!</cp:lastModifiedBy>
  <cp:revision>14</cp:revision>
  <dcterms:created xsi:type="dcterms:W3CDTF">2020-04-29T11:08:18Z</dcterms:created>
  <dcterms:modified xsi:type="dcterms:W3CDTF">2020-04-30T04:14:06Z</dcterms:modified>
</cp:coreProperties>
</file>