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 /><Relationship Id="rId3" Type="http://schemas.openxmlformats.org/officeDocument/2006/relationships/slide" Target="slides/slide2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2/1/2022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2/1/2022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1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 /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3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9AF034-A5CA-ED45-82A2-03AB035FD88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k-KZ"/>
              <a:t>Добрый день 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82885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2C3F39-881D-DD47-9CBD-25CAFA373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>
                <a:effectLst/>
              </a:rPr>
              <a:t>СРСП-2 Тема-Подвижная активность и здоровье человека</a:t>
            </a:r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5776E50-623F-944D-9B79-91BB99370F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66511" y="5763490"/>
            <a:ext cx="2619105" cy="969819"/>
          </a:xfrm>
        </p:spPr>
        <p:txBody>
          <a:bodyPr/>
          <a:lstStyle/>
          <a:p>
            <a:r>
              <a:rPr lang="kk-KZ"/>
              <a:t>Габдоллин А </a:t>
            </a:r>
            <a:endParaRPr lang="ru-RU"/>
          </a:p>
        </p:txBody>
      </p:sp>
      <p:pic>
        <p:nvPicPr>
          <p:cNvPr id="5" name="Рисунок 5">
            <a:extLst>
              <a:ext uri="{FF2B5EF4-FFF2-40B4-BE49-F238E27FC236}">
                <a16:creationId xmlns:a16="http://schemas.microsoft.com/office/drawing/2014/main" id="{CEC54000-2D1F-4646-9ED2-987C044527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0390" y="2263734"/>
            <a:ext cx="5022272" cy="4379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0804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E3268CAF-7FE0-614D-AD1F-3C811A72A6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8214" y="1"/>
            <a:ext cx="10761263" cy="6858000"/>
          </a:xfrm>
        </p:spPr>
        <p:txBody>
          <a:bodyPr>
            <a:normAutofit lnSpcReduction="10000"/>
          </a:bodyPr>
          <a:lstStyle/>
          <a:p>
            <a:r>
              <a:rPr lang="ru-RU" b="1" i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Основные факты</a:t>
            </a:r>
          </a:p>
          <a:p>
            <a:r>
              <a:rPr lang="ru-RU" b="1" i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Физическая активность дает значительные преимущества для поддержания здоровья сердца, мозга и всего организма человека.</a:t>
            </a:r>
            <a:endParaRPr lang="ru-RU" b="0" i="0"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r>
              <a:rPr lang="ru-RU" b="1" i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Физическая активность </a:t>
            </a:r>
            <a:endParaRPr lang="ru-RU" b="0" i="0"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lvl="1"/>
            <a:r>
              <a:rPr lang="ru-RU" b="1" i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вносит свой вклад в профилактику и лечение неинфекционных заболеваний, таких как сердечно-сосудистые заболевания, рак и диабет;</a:t>
            </a:r>
            <a:endParaRPr lang="ru-RU" b="0" i="0"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lvl="1"/>
            <a:r>
              <a:rPr lang="ru-RU" b="1" i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уменьшает симптомы депрессии и тревоги;</a:t>
            </a:r>
            <a:endParaRPr lang="ru-RU" b="0" i="0"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lvl="1"/>
            <a:r>
              <a:rPr lang="ru-RU" b="1" i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улучшает навыки мышления, обучения и критической оценки;</a:t>
            </a:r>
            <a:endParaRPr lang="ru-RU" b="0" i="0"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lvl="1"/>
            <a:r>
              <a:rPr lang="ru-RU" b="1" i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способствует здоровому росту и развитию молодежи;</a:t>
            </a:r>
            <a:endParaRPr lang="ru-RU" b="0" i="0"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lvl="1"/>
            <a:r>
              <a:rPr lang="ru-RU" b="1" i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и повышает общий уровень благополучия.</a:t>
            </a:r>
            <a:endParaRPr lang="ru-RU" b="0" i="0"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r>
              <a:rPr lang="ru-RU" b="1" i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Физическая активность каждого четвертого взрослого человека в мире не соответствует международным рекомендуемым уровням физической активности.</a:t>
            </a:r>
            <a:endParaRPr lang="ru-RU" b="0" i="0"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r>
              <a:rPr lang="ru-RU" b="1" i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До 5 миллионов случаев смерти в год можно было бы предотвратить, если бы население мира было более активным физически.</a:t>
            </a:r>
            <a:endParaRPr lang="ru-RU" b="0" i="0"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r>
              <a:rPr lang="ru-RU" b="1" i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У людей, которые недостаточно физически активны, на 20%‑30% выше риск смертности по сравнению с теми, кто уделяет достаточно времени физической активности.</a:t>
            </a:r>
            <a:endParaRPr lang="ru-RU" b="0" i="0"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r>
              <a:rPr lang="ru-RU" b="1" i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Более 80% подростков во всем мире испытывают недостаток физической активности</a:t>
            </a:r>
            <a:endParaRPr lang="ru-RU" b="0" i="0"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31779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023135B4-E41F-2444-90D8-B61D577702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3506" y="2300060"/>
            <a:ext cx="5858494" cy="4557940"/>
          </a:xfrm>
          <a:prstGeom prst="rect">
            <a:avLst/>
          </a:prstGeom>
        </p:spPr>
      </p:pic>
      <p:pic>
        <p:nvPicPr>
          <p:cNvPr id="5" name="Рисунок 5">
            <a:extLst>
              <a:ext uri="{FF2B5EF4-FFF2-40B4-BE49-F238E27FC236}">
                <a16:creationId xmlns:a16="http://schemas.microsoft.com/office/drawing/2014/main" id="{286548FC-D979-9847-9716-7ED5240D11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692808" cy="4349337"/>
          </a:xfrm>
          <a:prstGeom prst="rect">
            <a:avLst/>
          </a:prstGeom>
        </p:spPr>
      </p:pic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06BD07A6-3EEE-AA47-9E82-BA276201C8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3505" y="0"/>
            <a:ext cx="5692808" cy="1674280"/>
          </a:xfrm>
        </p:spPr>
        <p:txBody>
          <a:bodyPr>
            <a:normAutofit/>
          </a:bodyPr>
          <a:lstStyle/>
          <a:p>
            <a:r>
              <a:rPr lang="kk-KZ"/>
              <a:t>Человек всегда выглядит моложе </a:t>
            </a:r>
            <a:endParaRPr lang="ru-RU"/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C5668D82-3A0A-3B46-A07F-2CB85E9C84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7529" y="5157013"/>
            <a:ext cx="6261010" cy="879609"/>
          </a:xfrm>
        </p:spPr>
        <p:txBody>
          <a:bodyPr>
            <a:noAutofit/>
          </a:bodyPr>
          <a:lstStyle/>
          <a:p>
            <a:pPr lvl="1"/>
            <a:r>
              <a:rPr lang="kk-KZ" sz="3600"/>
              <a:t>Спасибо за внимание</a:t>
            </a:r>
            <a:endParaRPr lang="ru-RU" sz="3600"/>
          </a:p>
        </p:txBody>
      </p:sp>
    </p:spTree>
    <p:extLst>
      <p:ext uri="{BB962C8B-B14F-4D97-AF65-F5344CB8AC3E}">
        <p14:creationId xmlns:p14="http://schemas.microsoft.com/office/powerpoint/2010/main" val="373372610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Сетка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Широкоэкранный</PresentationFormat>
  <Slides>4</Slides>
  <Notes>0</Notes>
  <HiddenSlides>0</HiddenSlide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Сетка</vt:lpstr>
      <vt:lpstr>Добрый день </vt:lpstr>
      <vt:lpstr>СРСП-2 Тема-Подвижная активность и здоровье человека</vt:lpstr>
      <vt:lpstr>Презентация PowerPoint</vt:lpstr>
      <vt:lpstr>Человек всегда выглядит моложе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Добрый день </dc:title>
  <dc:creator>Aslan Gabdollin</dc:creator>
  <cp:lastModifiedBy>Aslan Gabdollin</cp:lastModifiedBy>
  <cp:revision>1</cp:revision>
  <dcterms:created xsi:type="dcterms:W3CDTF">2022-02-01T13:29:16Z</dcterms:created>
  <dcterms:modified xsi:type="dcterms:W3CDTF">2022-02-01T13:46:11Z</dcterms:modified>
</cp:coreProperties>
</file>