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8"/>
  </p:handoutMasterIdLst>
  <p:sldIdLst>
    <p:sldId id="256" r:id="rId3"/>
    <p:sldId id="257" r:id="rId4"/>
    <p:sldId id="258" r:id="rId6"/>
    <p:sldId id="260" r:id="rId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accent1">
                    <a:lumMod val="75000"/>
                  </a:schemeClr>
                </a:solidFill>
              </a:rPr>
              <a:t>Экологические кризесы и экологические котострофы</a:t>
            </a:r>
            <a:endParaRPr lang="ru-RU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0" y="6356985"/>
            <a:ext cx="9144000" cy="501015"/>
          </a:xfrm>
        </p:spPr>
        <p:txBody>
          <a:bodyPr/>
          <a:lstStyle/>
          <a:p>
            <a:r>
              <a:rPr lang="ru-RU" altLang="en-US"/>
              <a:t>Людмила Ахметзянова Ивановна 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-635" y="635"/>
            <a:ext cx="12192635" cy="6857365"/>
          </a:xfrm>
        </p:spPr>
        <p:txBody>
          <a:bodyPr>
            <a:normAutofit lnSpcReduction="10000"/>
          </a:bodyPr>
          <a:p>
            <a:r>
              <a:rPr lang="ru-RU" altLang="en-US">
                <a:solidFill>
                  <a:srgbClr val="FF0000"/>
                </a:solidFill>
              </a:rPr>
              <a:t>Экологический кризис</a:t>
            </a:r>
            <a:r>
              <a:rPr lang="ru-RU" altLang="en-US"/>
              <a:t> — </a:t>
            </a:r>
            <a:r>
              <a:rPr lang="ru-RU" altLang="en-US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особый тип экологической ситуации, когда среда обитания одного из видов или популяции изменяется так, что ставит под сомнение его дальнейшее существование. Основные причины кризиса: Абиотические: качество окружающей среды деградирует по сравнению с потребностями вида после изменения абиотических экологических факторов (например, увеличение температуры или уменьшение количества дождей).В чем заключаются различия экологической катастрофы и экологического кризиса? Кризис является обратимым процессом. Если человечество примет вовремя меры, то окружающая среда может вернуться в первоначальное состояние. Катастрофа – это необратимый процесс, в котором люди могут быть лишь пассивными «зрителями» или пострадавшей стороной. Есть классификация экологических кризисов и катастроф. Кризис может быть территориальным, федеральным, местным, региональным, глобальным или трансграничным. Катастрофы бывают глобальными и локальными. Когда говорится о глобальном типе катастрофы, то имеется в виду гипотетическое происшествие, при котором пострадает вся биосфера.</a:t>
            </a:r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 descr="249513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833485" y="0"/>
            <a:ext cx="3358515" cy="244665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0" y="0"/>
            <a:ext cx="8833485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/>
              <a:t>Перенаселение. Удивительный факт, что в начале XIX столетия на планете был всего лишь 1 миллиард человек, к 1987 году население увеличилось до 5 млрд, а последний 6 миллиард появился на Земле всего лишь за 12 лет. Экономическая составляющая. Практически в каждой стране пытаются сэкономить на очистных сооружениях, природе, безжалостно вырубая деревья и доставая недра из земли. Научно-технический прогресс. Казалось-бы, новые технологии должны стоять на защите природных ресурсов. На самом деле ни одно производство, даже самое современное, не является на все 100% селективным. То есть, в процессе производства появляется огромное количество отходов, для утилизации которых требуются серьезные капиталовложения. Низкая нравственность и культура населения. Экологические кризисы и катастрофы идут рука об руку, и каждый индивидуум несет ответственность за их появление. Очень часто можно увидеть, как в прозрачно чистой воде ручья или реки водитель моет автомобиль, а около автомастерских сжигают старые покрышки. Пока каждый житель планеты не станет отвечать за свои действия, экологическая обстановка на планете не улучшится. </a:t>
            </a:r>
            <a:endParaRPr lang="ru-RU" alt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p>
            <a:pPr algn="l"/>
            <a:r>
              <a:rPr lang="ru-RU" altLang="en-US">
                <a:solidFill>
                  <a:srgbClr val="FF0000"/>
                </a:solidFill>
              </a:rPr>
              <a:t>Экологическая катастрофа </a:t>
            </a:r>
            <a:r>
              <a:rPr lang="ru-RU" altLang="en-US"/>
              <a:t>-</a:t>
            </a:r>
            <a:r>
              <a:rPr lang="ru-RU" altLang="en-US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Данное явление не всегда напрямую связано с действиями человека, но может привести к массовой гибели людей или другим неблагоприятным последствиям. Глобальная катастрофа рассматривается как гипотетическое явление, к примеру, «Ядерная зима». Однако уже известно, что ранее были природные катастроКислородная революция Считается, что кислородная катастрофа произошла примерно 2,45 миллиарда лет назад, когда только начиналась эпоха протерозоя. В итоге произошло общее изменение атмосферы, она из стадии восстановительной перешла в окислительную. Эта теория была выдвинута на основе изучения характера осадконакопления. Хотя по сегодняшний день так и не удалось установить первоначальный состав атмосферы, но считается, что на тот момент она состояла из сероводорода, метана, углекислого газа и аммиака. Если кратко, экологический кризис и катастрофа на тот момент произошли на фоне угасания вулканов и как следствие произошло изменение химического состава воды в океанах. Вследствие этого снизился парниковый эффект, появился озоновый слой, и наступила эпоха Гуронского оледенения.</a:t>
            </a:r>
            <a:endParaRPr lang="ru-RU" altLang="en-US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3388</Words>
  <Application>WPS Presentation</Application>
  <PresentationFormat>宽屏</PresentationFormat>
  <Paragraphs>10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Женя</cp:lastModifiedBy>
  <cp:revision>2</cp:revision>
  <dcterms:created xsi:type="dcterms:W3CDTF">2022-11-27T13:03:10Z</dcterms:created>
  <dcterms:modified xsi:type="dcterms:W3CDTF">2022-11-27T13:15:02Z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1049-11.2.0.11130</vt:lpwstr>
  </property>
  <property fmtid="{D5CDD505-2E9C-101B-9397-08002B2CF9AE}" pid="3" name="ICV">
    <vt:lpwstr>62D4C1F2F8E94CB895D8BB3A79501A39</vt:lpwstr>
  </property>
</Properties>
</file>