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9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0"/>
  </p:normalViewPr>
  <p:slideViewPr>
    <p:cSldViewPr snapToGrid="0">
      <p:cViewPr varScale="1">
        <p:scale>
          <a:sx n="82" d="100"/>
          <a:sy n="82" d="100"/>
        </p:scale>
        <p:origin x="-43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1D8C740-156E-47EA-8215-1E783B96D1B2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DB8A70-F408-4820-BB96-8048C37A0E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0679C5-6CA7-4A08-B5C8-FC2ECFA81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078" y="335665"/>
            <a:ext cx="9450019" cy="123032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Estrangelo Edessa" pitchFamily="66" charset="0"/>
              </a:rPr>
              <a:t>Информационно-развивающая среда кабинета начальных классов</a:t>
            </a:r>
          </a:p>
        </p:txBody>
      </p:sp>
    </p:spTree>
    <p:extLst>
      <p:ext uri="{BB962C8B-B14F-4D97-AF65-F5344CB8AC3E}">
        <p14:creationId xmlns:p14="http://schemas.microsoft.com/office/powerpoint/2010/main" xmlns="" val="383060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Модель предметно-развивающей среды кабинета начальных классов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2" descr="https://fs.znanio.ru/d5af0e/1e/b9/2674977e1810fc959db4b497468ae4d57a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2258" y="1504709"/>
            <a:ext cx="7137721" cy="53532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0E8BCD-8B86-4B9E-B11E-5F4760FFAB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3911" y="1527716"/>
            <a:ext cx="11059198" cy="50814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Основная идея проекта заключается в организации Информационно-развивающей среды начальной школы в условиях внедрения новых ФГОС и базируется на положении о том, что организуя все компоненты образовательной среды, необходимые для жизнедеятельности и эффективного развития всех участников образовательного процесса.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проекта: организация информационно-развивающей среды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 классе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начальной школы в условиях внедрения ФГОС нового поколения с учетом ресурсных возможностей школы.</a:t>
            </a:r>
          </a:p>
        </p:txBody>
      </p:sp>
    </p:spTree>
    <p:extLst>
      <p:ext uri="{BB962C8B-B14F-4D97-AF65-F5344CB8AC3E}">
        <p14:creationId xmlns:p14="http://schemas.microsoft.com/office/powerpoint/2010/main" xmlns="" val="388204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9C90F2-0477-4FF3-9FCC-8BEE51FA92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0626" y="514341"/>
            <a:ext cx="8539065" cy="2554721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57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</a:t>
            </a:r>
            <a:r>
              <a:rPr lang="ru-RU" sz="57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образовательной среды, представленная специально организованным пространством, материалами, оборудованием и инвентарем для развития детей в соответствии с особенностями каждого возрастного этапа, охраны и укрепления их здоровья, учёта особенностей и коррекции недостатков их развития.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1CE5056-257E-4660-B6ED-D6A80A846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0301" y="3299408"/>
            <a:ext cx="4512129" cy="3008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DCE1AF-DE34-4FCD-B6CE-9D0ADA2E2BB6}"/>
              </a:ext>
            </a:extLst>
          </p:cNvPr>
          <p:cNvSpPr txBox="1"/>
          <p:nvPr/>
        </p:nvSpPr>
        <p:spPr>
          <a:xfrm>
            <a:off x="8130852" y="3811012"/>
            <a:ext cx="406114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Организация информационно-развивающей среды для детей в соответствии с требованиями ФГОС и СанПиН – ответственный и трудоемкий участок деятельности педагога.</a:t>
            </a:r>
          </a:p>
        </p:txBody>
      </p:sp>
    </p:spTree>
    <p:extLst>
      <p:ext uri="{BB962C8B-B14F-4D97-AF65-F5344CB8AC3E}">
        <p14:creationId xmlns:p14="http://schemas.microsoft.com/office/powerpoint/2010/main" xmlns="" val="3569639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250D40-52E2-4A3B-B1CF-590D57991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538" y="0"/>
            <a:ext cx="8610600" cy="1293028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средств обучения</a:t>
            </a:r>
          </a:p>
        </p:txBody>
      </p:sp>
      <p:pic>
        <p:nvPicPr>
          <p:cNvPr id="22530" name="Picture 2" descr="https://topuch.ru/ispolezovanie-tehnicheskih-sredstv-obucheniya-v-prepodavanii-d/69323_html_m6728aa3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6032" y="1543504"/>
            <a:ext cx="8571736" cy="5117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93018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4A441A-B031-4055-8C31-E840C7C87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715" y="0"/>
            <a:ext cx="8610600" cy="12930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средств обучения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717066-2407-40AC-9D6B-9162314012A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374" y="1596717"/>
            <a:ext cx="10974355" cy="4772440"/>
          </a:xfrm>
        </p:spPr>
        <p:txBody>
          <a:bodyPr numCol="1">
            <a:normAutofit fontScale="85000" lnSpcReduction="20000"/>
          </a:bodyPr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Печатные (учебники и учебные пособия, книги для чтения, хрестоматии, рабочие тетради, атласы, раздаточный материал)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Электронные образовательные ресурс (образовательные мультимедийные учебники, сетевые образовательные ресурсы, мультимедийные универсальные энциклопедии)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Аудиовизуальные (слайды, слайд – фильмы, видеофильмы образовательные, учебные кинофильмы, учебные фильмы на цифровых носителях)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Наглядные плоскостные (плакаты, карты настенные, иллюстрации настенные, магнитные доски)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Демонстрационные (гербарии, муляжи, макеты, стенды, модели в разрезе, модели демонстрационные)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Учебные приборы (компас, барометр, колбы и т.д.)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Тренажеры и спортивное оборудование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225516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CF0459-68E4-40C6-889D-D4E98D72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347" y="170082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Роль средств обучения в образовательном процессе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E89EAA-5495-45E6-96A3-6A544DEF6A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07098" y="1550749"/>
            <a:ext cx="10820400" cy="4024125"/>
          </a:xfrm>
        </p:spPr>
        <p:txBody>
          <a:bodyPr/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Компонент процесса обучения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Сочетание разных видов подачи информации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Многоплановое воздействие на обучаемого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Увеличение скорости подачи, информированности и глубины познания учебного материала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Оказания влияния на другие компоненты учебно-воспитательного процесса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2D5B089-7B82-4A96-95A7-E0C39946FB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1006" y="4596980"/>
            <a:ext cx="3060993" cy="229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9589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2CD18A-B013-4D8C-ADC3-4D49844C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851" y="0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Экологизация образовательной среды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5F9F24E-2338-4C39-858D-012F17529B2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534837"/>
            <a:ext cx="9792477" cy="3347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Способствует развитию многих качеств. С раннего детства прививается любовь к природе.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все растения должны быть подписаны на кашпо.(будет способствовать получению новых знаний)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2) поливать нужно не реже 2 раз в неделю (способствует развитие таких личностных качеств: трудолюбие ,любовь к природе, дисциплина)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3) убирать пыль с растений необходимо убирать водой и каждый день (способствует развитию качества трудолюбия)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4) проконсультироваться с мед. Работниками на счет аллергических заболеваний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7CE4812-23B6-452F-B641-F6282273CC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3529" y="4490194"/>
            <a:ext cx="3227668" cy="236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328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3C39A2-36C5-4F47-82AC-33D72FD17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032" y="0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Мультимедийное обеспечение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E2E26F4-C0E4-4D05-813C-A015128F35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3893" y="1706557"/>
            <a:ext cx="10899710" cy="494039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Информатизация начальной школы играет важную роль для достижения современного качества образования и формирования информационной культуры ребенка ХХI века. Отсюда следуют цели использования мультимедийных средств на уроках в начальной школе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повысить мотивацию обучения;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повысить эффективность процесса обучения;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способствовать активизации познавательной сферы обучающихся;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совершенствовать методики проведения уроков;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своевременно отслеживать результаты обучения и воспитания;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планировать и систематизировать свою работу;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использовать как средство самообразования;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качественно и быстро подготовить урок (мероприятие).</a:t>
            </a:r>
          </a:p>
        </p:txBody>
      </p:sp>
    </p:spTree>
    <p:extLst>
      <p:ext uri="{BB962C8B-B14F-4D97-AF65-F5344CB8AC3E}">
        <p14:creationId xmlns:p14="http://schemas.microsoft.com/office/powerpoint/2010/main" xmlns="" val="1627473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247C33-CA1D-44F4-8C30-73CD8CA526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4545" y="0"/>
            <a:ext cx="11238722" cy="4747416"/>
          </a:xfrm>
        </p:spPr>
        <p:txBody>
          <a:bodyPr/>
          <a:lstStyle/>
          <a:p>
            <a:pPr>
              <a:buNone/>
            </a:pPr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Мультимедийные уроки помогают решить следующие дидактические задачи:</a:t>
            </a:r>
          </a:p>
          <a:p>
            <a:endParaRPr lang="ru-RU" sz="2400" dirty="0"/>
          </a:p>
          <a:p>
            <a:pPr>
              <a:buNone/>
            </a:pPr>
            <a:r>
              <a:rPr lang="ru-RU" sz="2400" dirty="0"/>
              <a:t>•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Усвоить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базовые знания по предмету;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Систематизировать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усвоенные знания;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Сформировать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навыки самоконтроля;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Сформировать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мотивацию к учению в целом;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казать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учебно-методическую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помощь учащимся в самостоятельной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работе над учебным материалом.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4D52A8A-D2AE-463C-B9E7-BBCC3249A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3392" y="3246975"/>
            <a:ext cx="5158608" cy="361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118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78D1A8-EE5F-4B4B-A2AE-8107E3DD6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639315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Здоровьесберегающая среда кабинета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2AB16E-6D3D-4663-956A-72235AAE254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7849" y="1756021"/>
            <a:ext cx="10820400" cy="402412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Актуальность проблемы -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здоровьесбережение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обучающихся Федеральный государственный образовательный стандарт начального общего образования представляет собой совокупность требований, обязательных при реализации основной образовательной программы начального общего образования образовательными учреждениями.</a:t>
            </a:r>
          </a:p>
          <a:p>
            <a:pPr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Гарантируют охрану и укрепление физического, психологического и социального здоровья обучающихся; </a:t>
            </a:r>
          </a:p>
          <a:p>
            <a:pPr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бразовательной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среды, комфортной по отношению к обучающимся и педагогическим работникам; 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санитарно-гигиенических норм образовательного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процесса(требования, освещению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воздушно-тепловому режиму и т. д.);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правил организации учебно-воспитательного процесса; пожарной безопасности; требований охраны труда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392540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18E593-34EF-457E-BDC2-85D528020C6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49856" y="1608881"/>
            <a:ext cx="10820400" cy="43761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Здоровьесберегаюшее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обучение ориентировано на обеспечение психоэмоционального, физического и социального здоровья учащихся. Оно включает ряд параметров: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1) учёт особенностей класса;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 создание благоприятного психологического фона на уроке;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3) использование приёмов, способствующих появлению и сохранению интереса к учебному материалу;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4) создание условий для самовыражения учащихся;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5) обращение к разнообразным видам деятельности;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6) предупреждение гиподинамии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67866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F8C071-690E-48C4-B32B-08B15933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750" y="0"/>
            <a:ext cx="8610600" cy="1293028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здоровьесберегающего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характера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D3D339-E06D-48C7-96C2-5346AEE6E05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593858"/>
            <a:ext cx="10820400" cy="4024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Прогулки на свежем воздухе;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Проводятся Дни здоровья;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Плановые эвакуации детей;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Праздники (спортивные, экологические, трудовой десант); </a:t>
            </a:r>
          </a:p>
          <a:p>
            <a:pPr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Физминутки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Динамические паузы;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Вовлечение детей в спортивные кружки.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66D3F20-2449-47AA-919D-54962125DA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9595" y="4103696"/>
            <a:ext cx="3672405" cy="275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51596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821</TotalTime>
  <Words>681</Words>
  <Application>Microsoft Office PowerPoint</Application>
  <PresentationFormat>Произвольный</PresentationFormat>
  <Paragraphs>69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Обычная</vt:lpstr>
      <vt:lpstr>Информационно-развивающая среда кабинета начальных классов</vt:lpstr>
      <vt:lpstr>Модель предметно-развивающей среды кабинета начальных классов</vt:lpstr>
      <vt:lpstr>Слайд 3</vt:lpstr>
      <vt:lpstr>Слайд 4</vt:lpstr>
      <vt:lpstr>Система средств обучения</vt:lpstr>
      <vt:lpstr>Типы средств обучения</vt:lpstr>
      <vt:lpstr>Роль средств обучения в образовательном процессе</vt:lpstr>
      <vt:lpstr>Экологизация образовательной среды</vt:lpstr>
      <vt:lpstr>Мультимедийное обеспечение</vt:lpstr>
      <vt:lpstr>Слайд 10</vt:lpstr>
      <vt:lpstr>Здоровьесберегающая среда кабинета </vt:lpstr>
      <vt:lpstr>Слайд 12</vt:lpstr>
      <vt:lpstr>Мероприятия здоровьесберегающего характера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Информационно-развивающая среда кабинета начальных классов</dc:title>
  <dc:creator>Ксения Тюнина</dc:creator>
  <cp:lastModifiedBy>User</cp:lastModifiedBy>
  <cp:revision>19</cp:revision>
  <dcterms:created xsi:type="dcterms:W3CDTF">2021-11-27T05:40:53Z</dcterms:created>
  <dcterms:modified xsi:type="dcterms:W3CDTF">2022-04-06T04:36:53Z</dcterms:modified>
</cp:coreProperties>
</file>