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4E60"/>
    <a:srgbClr val="748A98"/>
    <a:srgbClr val="4F9B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150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t>4/7/2023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084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t>4/7/2023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424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t>4/7/2023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596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t>4/7/2023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06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t>4/7/2023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421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t>4/7/2023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717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t>4/7/2023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036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t>4/7/2023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575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t>4/7/2023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509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t>4/7/2023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672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t>4/7/2023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076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A9D8BC-3F7A-4360-BB6D-F1FCB3470FB4}" type="datetimeFigureOut">
              <a:rPr lang="en-US" smtClean="0"/>
              <a:t>4/7/2023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93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5473232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обучающийся группы КТ9-320А	Федоров Н.В. 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Шахты  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2023 г</a:t>
            </a:r>
            <a:endParaRPr lang="ru-RU" sz="1600" dirty="0"/>
          </a:p>
        </p:txBody>
      </p:sp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84934" y="328772"/>
            <a:ext cx="8846049" cy="2434976"/>
          </a:xfrm>
        </p:spPr>
        <p:txBody>
          <a:bodyPr>
            <a:normAutofit fontScale="90000"/>
          </a:bodyPr>
          <a:lstStyle/>
          <a:p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МИНИСТЕРСТВО НАУКИ И ВЫСШЕГО ОБРАЗОВАНИЯ РОССИЙСКОЙ ФЕДЕРАЦИИ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ИНСТИТУТ СФЕРЫ ОБСЛУЖИВАНИЯ И ПРЕДПРИНИМАТЕЛЬСТВА (ФИЛИАЛ) ФЕДЕРАЛЬНОГО ГОСУДАРСТВЕННОГО БЮДЖЕТНОГО ОБРАЗОВАТЕЛЬНОГО УЧРЕЖДЕНИЯ ВЫСШЕГО ОБРАЗОВАНИЯ «ДОНСКОЙ ГОСУДАРСТВЕННЫЙ ТЕХНИЧЕСКИЙ УНИВЕРСИТЕТ» В Г. ШАХТЫ РОСТОВСКОЙ ОБЛАСТИ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err="1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ИСОиП</a:t>
            </a:r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(филиал) ДГТУ в г. Шахты)</a:t>
            </a:r>
            <a:br>
              <a:rPr lang="ru-RU" sz="1600" b="1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КОЛЛЕДЖ ЭКОНОМИКИ И СЕРВИСА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14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0" y="2404153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ДОКЛАД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" y="3195263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По теме: Огневая подготовка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97773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Материальная часть Автомата Калашникова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Никита\Desktop\oad-iblock-728-728ff1f9717d0033ece4640908193a7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440" y="1561030"/>
            <a:ext cx="7851121" cy="4963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56351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011611"/>
          </a:xfrm>
        </p:spPr>
        <p:txBody>
          <a:bodyPr>
            <a:normAutofit/>
          </a:bodyPr>
          <a:lstStyle/>
          <a:p>
            <a:pPr algn="ctr"/>
            <a:r>
              <a:rPr lang="ru-RU" sz="32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Назначение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характеристики, общее устройство.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8376" y="1229724"/>
            <a:ext cx="7886700" cy="155457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Автомат Калашникова является </a:t>
            </a:r>
            <a:r>
              <a:rPr lang="ru-RU" dirty="0"/>
              <a:t>индивидуальным оружием и предназначен для уничтожения живой силы противника. В рукопашном бою к автомату присоединяется штык-нож.</a:t>
            </a:r>
          </a:p>
          <a:p>
            <a:endParaRPr lang="ru-RU" dirty="0"/>
          </a:p>
        </p:txBody>
      </p:sp>
      <p:pic>
        <p:nvPicPr>
          <p:cNvPr id="2050" name="Picture 2" descr="C:\Users\Никита\Desktop\ris.-81.-strelba-na-hodu-navskidk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286" y="2887038"/>
            <a:ext cx="6349429" cy="3375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71473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325563"/>
          </a:xfrm>
        </p:spPr>
        <p:txBody>
          <a:bodyPr>
            <a:normAutofit/>
          </a:bodyPr>
          <a:lstStyle/>
          <a:p>
            <a:pPr algn="ctr"/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Назначение, </a:t>
            </a:r>
            <a:r>
              <a:rPr lang="ru-RU" sz="30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характеристики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, общее устройство.</a:t>
            </a:r>
          </a:p>
        </p:txBody>
      </p:sp>
      <p:pic>
        <p:nvPicPr>
          <p:cNvPr id="3074" name="Picture 2" descr="C:\Users\Никита\Desktop\i_0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521" y="1420402"/>
            <a:ext cx="7530957" cy="467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3587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Назначение, характеристики, </a:t>
            </a:r>
            <a:r>
              <a:rPr lang="ru-RU" sz="32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общее устройство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/>
          </a:p>
        </p:txBody>
      </p:sp>
      <p:pic>
        <p:nvPicPr>
          <p:cNvPr id="4098" name="Picture 2" descr="C:\Users\Никита\Desktop\11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28" y="1530457"/>
            <a:ext cx="7972745" cy="4942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62370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21288"/>
            <a:ext cx="9144000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Разборка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и сборка автомата.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6" name="Picture 6" descr="C:\Users\Никита\Desktop\305cf5c5b72a4a7c44ad6260725d0c44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29"/>
          <a:stretch/>
        </p:blipFill>
        <p:spPr bwMode="auto">
          <a:xfrm>
            <a:off x="421241" y="1263721"/>
            <a:ext cx="8301519" cy="5239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60210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114353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Разборка и </a:t>
            </a:r>
            <a:r>
              <a:rPr lang="ru-RU" sz="32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сборка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автомата.</a:t>
            </a:r>
            <a:endParaRPr lang="ru-RU" sz="3200" dirty="0"/>
          </a:p>
        </p:txBody>
      </p:sp>
      <p:pic>
        <p:nvPicPr>
          <p:cNvPr id="6146" name="Picture 2" descr="C:\Users\Никита\Desktop\img2_8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53" b="-378"/>
          <a:stretch/>
        </p:blipFill>
        <p:spPr bwMode="auto">
          <a:xfrm>
            <a:off x="457201" y="1417834"/>
            <a:ext cx="8229599" cy="5270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73904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Подготовка автомата к стрельбе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 Ведение огня.</a:t>
            </a:r>
          </a:p>
        </p:txBody>
      </p:sp>
      <p:pic>
        <p:nvPicPr>
          <p:cNvPr id="8194" name="Picture 2" descr="C:\Users\Никита\Desktop\image00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9551" y="1582220"/>
            <a:ext cx="5804899" cy="4931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99473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65127"/>
            <a:ext cx="9144000" cy="1093804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Подготовка автомата к стрельбе. </a:t>
            </a:r>
            <a:r>
              <a:rPr lang="ru-RU" sz="32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Ведение огня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2" name="Picture 4" descr="C:\Users\Никита\Desktop\image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2495" y="1407560"/>
            <a:ext cx="5959011" cy="4952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87141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65127"/>
            <a:ext cx="9144000" cy="1104078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История</a:t>
            </a:r>
            <a:endParaRPr lang="ru-RU" sz="3200" dirty="0"/>
          </a:p>
        </p:txBody>
      </p:sp>
      <p:pic>
        <p:nvPicPr>
          <p:cNvPr id="9218" name="Picture 2" descr="C:\Users\Никита\Desktop\fce59c8b70bbe6f849698193ccbc4e82.jpe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949" y="1260546"/>
            <a:ext cx="7315199" cy="5016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9329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141</TotalTime>
  <Words>89</Words>
  <Application>Microsoft Office PowerPoint</Application>
  <PresentationFormat>Экран (4:3)</PresentationFormat>
  <Paragraphs>14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Office Theme</vt:lpstr>
      <vt:lpstr>МИНИСТЕРСТВО НАУКИ И ВЫСШЕГО ОБРАЗОВАНИЯ РОССИЙСКОЙ ФЕДЕРАЦИИ ИНСТИТУТ СФЕРЫ ОБСЛУЖИВАНИЯ И ПРЕДПРИНИМАТЕЛЬСТВА (ФИЛИАЛ) ФЕДЕРАЛЬНОГО ГОСУДАРСТВЕННОГО БЮДЖЕТНОГО ОБРАЗОВАТЕЛЬНОГО УЧРЕЖДЕНИЯ ВЫСШЕГО ОБРАЗОВАНИЯ «ДОНСКОЙ ГОСУДАРСТВЕННЫЙ ТЕХНИЧЕСКИЙ УНИВЕРСИТЕТ» В Г. ШАХТЫ РОСТОВСКОЙ ОБЛАСТИ ИСОиП (филиал) ДГТУ в г. Шахты)  КОЛЛЕДЖ ЭКОНОМИКИ И СЕРВИСА </vt:lpstr>
      <vt:lpstr>Материальная часть Автомата Калашникова</vt:lpstr>
      <vt:lpstr>Назначение, характеристики, общее устройство.</vt:lpstr>
      <vt:lpstr>Назначение, характеристики, общее устройство.</vt:lpstr>
      <vt:lpstr>Назначение, характеристики, общее устройство.</vt:lpstr>
      <vt:lpstr>Разборка и сборка автомата.</vt:lpstr>
      <vt:lpstr>Разборка и сборка автомата.</vt:lpstr>
      <vt:lpstr>Подготовка автомата к стрельбе. Ведение огня.</vt:lpstr>
      <vt:lpstr>Подготовка автомата к стрельбе. Ведение огня.</vt:lpstr>
      <vt:lpstr>История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Никита</cp:lastModifiedBy>
  <cp:revision>23</cp:revision>
  <dcterms:created xsi:type="dcterms:W3CDTF">2019-02-21T15:01:25Z</dcterms:created>
  <dcterms:modified xsi:type="dcterms:W3CDTF">2023-04-06T21:10:51Z</dcterms:modified>
</cp:coreProperties>
</file>