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72" r:id="rId3"/>
    <p:sldId id="292" r:id="rId4"/>
    <p:sldId id="286" r:id="rId5"/>
    <p:sldId id="299" r:id="rId6"/>
    <p:sldId id="294" r:id="rId7"/>
    <p:sldId id="295" r:id="rId8"/>
    <p:sldId id="289" r:id="rId9"/>
    <p:sldId id="300" r:id="rId10"/>
    <p:sldId id="303" r:id="rId11"/>
    <p:sldId id="297" r:id="rId12"/>
    <p:sldId id="302" r:id="rId13"/>
    <p:sldId id="287" r:id="rId14"/>
    <p:sldId id="269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01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797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091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94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91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836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62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231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205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808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813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18662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FB9B6E1-DD78-4C2D-8DE7-8319768BF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128" y="2862943"/>
            <a:ext cx="11029615" cy="114826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жизнь в концепции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неомарксизма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(франкфуртская школа)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C4E4272-220D-4F8E-AD8D-09DA61A7D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1190" y="5223016"/>
            <a:ext cx="11029615" cy="1098401"/>
          </a:xfrm>
        </p:spPr>
        <p:txBody>
          <a:bodyPr>
            <a:normAutofit lnSpcReduction="10000"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Выступающие: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Бурова Дарья Александровна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Дубовская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Дарья Сергеевна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Черникова Виктория Алексеевна</a:t>
            </a:r>
          </a:p>
        </p:txBody>
      </p:sp>
      <p:pic>
        <p:nvPicPr>
          <p:cNvPr id="7" name="Picture 4" descr="скачанные файлы">
            <a:extLst>
              <a:ext uri="{FF2B5EF4-FFF2-40B4-BE49-F238E27FC236}">
                <a16:creationId xmlns:a16="http://schemas.microsoft.com/office/drawing/2014/main" id="{50FB4F23-85EA-498D-865F-DCAF0C12D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81027" y="702690"/>
            <a:ext cx="2146738" cy="2160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Текст 4">
            <a:extLst>
              <a:ext uri="{FF2B5EF4-FFF2-40B4-BE49-F238E27FC236}">
                <a16:creationId xmlns:a16="http://schemas.microsoft.com/office/drawing/2014/main" id="{D609EC6D-0EC1-420F-AF06-43F1C674F104}"/>
              </a:ext>
            </a:extLst>
          </p:cNvPr>
          <p:cNvSpPr txBox="1">
            <a:spLocks/>
          </p:cNvSpPr>
          <p:nvPr/>
        </p:nvSpPr>
        <p:spPr>
          <a:xfrm>
            <a:off x="1952307" y="4414026"/>
            <a:ext cx="8287379" cy="4061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8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Социология социальной жизни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семинарское  занятие №1</a:t>
            </a:r>
          </a:p>
        </p:txBody>
      </p:sp>
      <p:pic>
        <p:nvPicPr>
          <p:cNvPr id="1026" name="Picture 2" descr="I:\Шаблоны презентаций\Логотип факультета 05.02.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478" y="688948"/>
            <a:ext cx="2243219" cy="22915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2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171AC4F-43AD-484D-8DEB-3190CF982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C0367E-5A3C-4921-A8C5-2A374435E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98643"/>
            <a:ext cx="11029615" cy="3949148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Франкфуртская школа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жизнь в концепции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неомарксизма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(франкфуртская школа)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использованной литературы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4" descr="скачанные файлы">
            <a:extLst>
              <a:ext uri="{FF2B5EF4-FFF2-40B4-BE49-F238E27FC236}">
                <a16:creationId xmlns:a16="http://schemas.microsoft.com/office/drawing/2014/main" id="{29B743A6-9276-4A49-990F-D40B95578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47504" y="5605670"/>
            <a:ext cx="1244496" cy="1252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0878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95DE5F-B2E1-49AD-82A3-D77586695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Неомарксизм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Франкфуртской школы и взгляды его представителей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E07298E-AC8C-4D34-9C2A-9ED0F2334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557669"/>
            <a:ext cx="5422390" cy="376361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Неомарксизм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совокупность обновленческих социально-философских и экономических концепций, индивидуальных духовных инициатив, коллективных интеллектуальных проектов, умственных течений ХIХ-ХХ веков в русле идейной традиции, восходящей к Карлу Марксу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5B0027DB-E225-41DF-9A1B-4285F7AE6FA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88419" y="2146853"/>
            <a:ext cx="5565447" cy="4174434"/>
          </a:xfrm>
        </p:spPr>
      </p:pic>
    </p:spTree>
    <p:extLst>
      <p:ext uri="{BB962C8B-B14F-4D97-AF65-F5344CB8AC3E}">
        <p14:creationId xmlns:p14="http://schemas.microsoft.com/office/powerpoint/2010/main" val="1669031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171AC4F-43AD-484D-8DEB-3190CF982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Франкфуртская школа </a:t>
            </a:r>
            <a:endParaRPr lang="en-US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861A0DE-1C84-CB09-369E-995AB1E098F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Института социальных исследований, основанного в 1923 году в качестве подразделения Университета Франкфурта-на-Майне выросло одно из важнейших направлений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неомарксизма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междисциплинарная социальная теория, т. е. Франкфуртская школа.</a:t>
            </a:r>
            <a:endParaRPr lang="ru-RU" sz="2000" dirty="0"/>
          </a:p>
        </p:txBody>
      </p:sp>
      <p:pic>
        <p:nvPicPr>
          <p:cNvPr id="9" name="Объект 7">
            <a:extLst>
              <a:ext uri="{FF2B5EF4-FFF2-40B4-BE49-F238E27FC236}">
                <a16:creationId xmlns:a16="http://schemas.microsoft.com/office/drawing/2014/main" id="{6D65AD59-966D-B401-18EA-946AD2107C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54963" y="2228003"/>
            <a:ext cx="5294014" cy="3633787"/>
          </a:xfrm>
          <a:prstGeom prst="rect">
            <a:avLst/>
          </a:prstGeom>
        </p:spPr>
      </p:pic>
      <p:pic>
        <p:nvPicPr>
          <p:cNvPr id="10" name="Picture 4" descr="скачанные файлы">
            <a:extLst>
              <a:ext uri="{FF2B5EF4-FFF2-40B4-BE49-F238E27FC236}">
                <a16:creationId xmlns:a16="http://schemas.microsoft.com/office/drawing/2014/main" id="{DEA3117F-1715-59EB-FAC1-74883C820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71547" y="5502177"/>
            <a:ext cx="1244496" cy="1252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0878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171AC4F-43AD-484D-8DEB-3190CF982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Франкфуртская школа 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C446FC-2E47-49E3-B9C0-92B940C662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Её основателями стали Макс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Хоркхаймер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 Теодор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Адорно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чьи взгляды значительно повлияли на марксистскую теорию в целом, особенно их эмиграцию в Нью-Йорк после прихода нацистов к власти в Германии.</a:t>
            </a:r>
          </a:p>
        </p:txBody>
      </p:sp>
      <p:pic>
        <p:nvPicPr>
          <p:cNvPr id="19" name="Объект 18">
            <a:extLst>
              <a:ext uri="{FF2B5EF4-FFF2-40B4-BE49-F238E27FC236}">
                <a16:creationId xmlns:a16="http://schemas.microsoft.com/office/drawing/2014/main" id="{786534DA-ACC2-4026-8AB6-8EFA6C8784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2228003"/>
            <a:ext cx="5645771" cy="4239058"/>
          </a:xfrm>
        </p:spPr>
      </p:pic>
    </p:spTree>
    <p:extLst>
      <p:ext uri="{BB962C8B-B14F-4D97-AF65-F5344CB8AC3E}">
        <p14:creationId xmlns:p14="http://schemas.microsoft.com/office/powerpoint/2010/main" val="2677715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95DE5F-B2E1-49AD-82A3-D77586695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Неомарксизм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Франкфуртской школы и взгляды его представителей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E07298E-AC8C-4D34-9C2A-9ED0F2334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859364" cy="363304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Немецкий философ и социолог, один из основоположников Франкфуртской школы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неомарксизма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директор Франкфуртского института социальных исследований и издатель «Журнала социальных исследований». М.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Хоркхаймер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разработал специфическую версию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неомарксизма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«критическую теорию».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9882DBFB-44B9-40AC-B0BA-87010BAC87E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99514" y="2014331"/>
            <a:ext cx="3021494" cy="43069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00EDC7-A049-4750-8559-440B835BB60E}"/>
              </a:ext>
            </a:extLst>
          </p:cNvPr>
          <p:cNvSpPr txBox="1"/>
          <p:nvPr/>
        </p:nvSpPr>
        <p:spPr>
          <a:xfrm>
            <a:off x="6957391" y="6321288"/>
            <a:ext cx="3869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Хоркхаймер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(1895 - 1973)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скачанные файлы">
            <a:extLst>
              <a:ext uri="{FF2B5EF4-FFF2-40B4-BE49-F238E27FC236}">
                <a16:creationId xmlns:a16="http://schemas.microsoft.com/office/drawing/2014/main" id="{A61080DC-FC85-4966-B92E-3574A67F9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47504" y="5605670"/>
            <a:ext cx="1244496" cy="1252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03952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95DE5F-B2E1-49AD-82A3-D77586695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Неомарксизм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Франкфуртской школы и взгляды его представителей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E07298E-AC8C-4D34-9C2A-9ED0F233424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Немецкий социальный философ, социолог искусства и литературы, один из ведущих представителей Франкфуртской школы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неомарксизма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сотрудник, а затем и соруководитель (с М.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Хоркхаймером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Франкфуртского института социальных исследований. 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4F71D2B0-0D4E-43F1-A829-EAE7E1BFCF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0129" r="6605"/>
          <a:stretch/>
        </p:blipFill>
        <p:spPr>
          <a:xfrm>
            <a:off x="7084100" y="2120348"/>
            <a:ext cx="3630850" cy="43069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45954B-EDF9-4E29-8F8D-9C22F008895E}"/>
              </a:ext>
            </a:extLst>
          </p:cNvPr>
          <p:cNvSpPr txBox="1"/>
          <p:nvPr/>
        </p:nvSpPr>
        <p:spPr>
          <a:xfrm>
            <a:off x="6520070" y="6371063"/>
            <a:ext cx="4427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Адорно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Теодор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Визенгрунд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(1903–1969)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9" name="Picture 4" descr="скачанные файлы">
            <a:extLst>
              <a:ext uri="{FF2B5EF4-FFF2-40B4-BE49-F238E27FC236}">
                <a16:creationId xmlns:a16="http://schemas.microsoft.com/office/drawing/2014/main" id="{88AD569E-2851-4E4C-A643-9B618F4A4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47504" y="5605670"/>
            <a:ext cx="1244496" cy="1252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088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171AC4F-43AD-484D-8DEB-3190CF982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Франкфуртская школа </a:t>
            </a:r>
            <a:endParaRPr lang="en-US" dirty="0"/>
          </a:p>
        </p:txBody>
      </p:sp>
      <p:pic>
        <p:nvPicPr>
          <p:cNvPr id="2" name="Picture 4" descr="скачанные файлы">
            <a:extLst>
              <a:ext uri="{FF2B5EF4-FFF2-40B4-BE49-F238E27FC236}">
                <a16:creationId xmlns:a16="http://schemas.microsoft.com/office/drawing/2014/main" id="{29B743A6-9276-4A49-990F-D40B95578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47504" y="5605670"/>
            <a:ext cx="1244496" cy="1252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12D2393D-AB02-46C2-980B-393DD0DDF810}"/>
              </a:ext>
            </a:extLst>
          </p:cNvPr>
          <p:cNvSpPr/>
          <p:nvPr/>
        </p:nvSpPr>
        <p:spPr>
          <a:xfrm>
            <a:off x="1007165" y="4200939"/>
            <a:ext cx="4465983" cy="192740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гуманистическое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27DC6089-342D-4768-9D83-360E00C0D2D3}"/>
              </a:ext>
            </a:extLst>
          </p:cNvPr>
          <p:cNvSpPr/>
          <p:nvPr/>
        </p:nvSpPr>
        <p:spPr>
          <a:xfrm>
            <a:off x="6117871" y="4164777"/>
            <a:ext cx="4589886" cy="192740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010479-6F29-4E46-B0EF-78D4CDAC9B13}"/>
              </a:ext>
            </a:extLst>
          </p:cNvPr>
          <p:cNvSpPr txBox="1"/>
          <p:nvPr/>
        </p:nvSpPr>
        <p:spPr>
          <a:xfrm>
            <a:off x="2093843" y="2273863"/>
            <a:ext cx="74079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неомарксизме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второй половины 20 в. выделяют два основных направления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91115A63-7E37-4865-8E35-C8A021CA4C9B}"/>
              </a:ext>
            </a:extLst>
          </p:cNvPr>
          <p:cNvCxnSpPr/>
          <p:nvPr/>
        </p:nvCxnSpPr>
        <p:spPr>
          <a:xfrm flipH="1">
            <a:off x="4227443" y="3074504"/>
            <a:ext cx="1046922" cy="1007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3743C436-00E3-4716-88D3-6EBE97C650F4}"/>
              </a:ext>
            </a:extLst>
          </p:cNvPr>
          <p:cNvCxnSpPr>
            <a:cxnSpLocks/>
          </p:cNvCxnSpPr>
          <p:nvPr/>
        </p:nvCxnSpPr>
        <p:spPr>
          <a:xfrm>
            <a:off x="6117871" y="3074504"/>
            <a:ext cx="1085350" cy="1090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2A56672-2474-41BB-BA06-C9D141799DAA}"/>
              </a:ext>
            </a:extLst>
          </p:cNvPr>
          <p:cNvSpPr txBox="1"/>
          <p:nvPr/>
        </p:nvSpPr>
        <p:spPr>
          <a:xfrm>
            <a:off x="7095631" y="4804481"/>
            <a:ext cx="3320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сциентистское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DB45CA-C775-43DA-931E-744BE1835029}"/>
              </a:ext>
            </a:extLst>
          </p:cNvPr>
          <p:cNvSpPr/>
          <p:nvPr/>
        </p:nvSpPr>
        <p:spPr>
          <a:xfrm>
            <a:off x="5096367" y="3244334"/>
            <a:ext cx="1999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latin typeface="Roboto"/>
              </a:rPr>
              <a:t>гуманистическое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1383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F3DA120-D9E5-F3E6-2AE7-8CD884F95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Гуманистическое направление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E983F4-385E-9ECF-3AAE-60F81DFFF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817" y="2228004"/>
            <a:ext cx="5592766" cy="41993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Гуманистическое направление наметилось с середины 1930-х годов и было связано с влиянием идей неогегельянства, феноменологии,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историцизма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 дебатов вокруг проблематики экзистенциализма, а позже — структурализма. 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Центральной для этого течения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неомарксизма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стала тема преодоления отчуждения человека.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3B1B823D-9111-44A2-A95B-1D1F8E5882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88417" y="2228004"/>
            <a:ext cx="5592766" cy="4010018"/>
          </a:xfrm>
        </p:spPr>
      </p:pic>
    </p:spTree>
    <p:extLst>
      <p:ext uri="{BB962C8B-B14F-4D97-AF65-F5344CB8AC3E}">
        <p14:creationId xmlns:p14="http://schemas.microsoft.com/office/powerpoint/2010/main" val="2434345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F3DA120-D9E5-F3E6-2AE7-8CD884F95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Сциентситское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направление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E983F4-385E-9ECF-3AAE-60F81DFFF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2652" y="2218340"/>
            <a:ext cx="5422392" cy="363304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Сциентситское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направление , предложило решать проблемы марксистского учения об обществе на путях его превращения в нефилософскую,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конкретную науку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очистить его от абстрактного философствования и спекулятивных построений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82B2A85B-DF68-48E6-81CF-9090BF0DEE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70713" y="2236523"/>
            <a:ext cx="5740262" cy="4124520"/>
          </a:xfrm>
        </p:spPr>
      </p:pic>
    </p:spTree>
    <p:extLst>
      <p:ext uri="{BB962C8B-B14F-4D97-AF65-F5344CB8AC3E}">
        <p14:creationId xmlns:p14="http://schemas.microsoft.com/office/powerpoint/2010/main" val="3485966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F3DA120-D9E5-F3E6-2AE7-8CD884F95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характерная идея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Неомарксизма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E983F4-385E-9ECF-3AAE-60F81DFFFF1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Неомарксизма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этого периода характерны идея «тотальности», целостного видения общества в его динамике и противоречиях, преимущественное внимание к человеку как субъекту исторического действия, принцип историзма (прилагаемый и к развитию самого марксизма)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0845225-4FF5-4B72-85E5-5DC0BCE01B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12499"/>
          <a:stretch/>
        </p:blipFill>
        <p:spPr>
          <a:xfrm>
            <a:off x="6188417" y="2228003"/>
            <a:ext cx="5422390" cy="4133039"/>
          </a:xfrm>
        </p:spPr>
      </p:pic>
    </p:spTree>
    <p:extLst>
      <p:ext uri="{BB962C8B-B14F-4D97-AF65-F5344CB8AC3E}">
        <p14:creationId xmlns:p14="http://schemas.microsoft.com/office/powerpoint/2010/main" val="4040707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F3DA120-D9E5-F3E6-2AE7-8CD884F95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характерная идея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Неомарксизма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E983F4-385E-9ECF-3AAE-60F81DFFFF1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Глубокий интерес к философии Г. В. Ф. Гегеля как источнику революционной диалектики (в отличие от консервативного нем. неогегельянства 1920–30-х гг.), отказ от редукционистского сведения явлений культуры к экономической структуре общества в марксизме времён 2-го Интернационала.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D98AEBF-6A4E-4DF2-8DE2-364538B62D8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88075" y="2228003"/>
            <a:ext cx="5593108" cy="4106537"/>
          </a:xfrm>
        </p:spPr>
      </p:pic>
    </p:spTree>
    <p:extLst>
      <p:ext uri="{BB962C8B-B14F-4D97-AF65-F5344CB8AC3E}">
        <p14:creationId xmlns:p14="http://schemas.microsoft.com/office/powerpoint/2010/main" val="2333337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171AC4F-43AD-484D-8DEB-3190CF982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выводы: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560004-33AE-418B-928B-31CD6A9A9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идеями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неомарксизма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стали: Изображение позднего капитализма и социализма как разновидности единого современного индустриального общества,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отрицание революционной роли пролетариата, Абсолютизация диалектической категории отрицания (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негации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),Критика тоталитаризма и авторитарной личности.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Особое место в жизни Франкфуртской школы занимало отношение к марксизму. Отрицая справедливость и достаточную обоснованность идей марксизма в отношении капитализма и замены сто социализмом, представители Франкфуртской школы сыграли значительную роль в появлении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неомарксизма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4" descr="скачанные файлы">
            <a:extLst>
              <a:ext uri="{FF2B5EF4-FFF2-40B4-BE49-F238E27FC236}">
                <a16:creationId xmlns:a16="http://schemas.microsoft.com/office/drawing/2014/main" id="{29B743A6-9276-4A49-990F-D40B95578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47504" y="5605670"/>
            <a:ext cx="1244496" cy="1252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0878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скачанные файлы">
            <a:extLst>
              <a:ext uri="{FF2B5EF4-FFF2-40B4-BE49-F238E27FC236}">
                <a16:creationId xmlns:a16="http://schemas.microsoft.com/office/drawing/2014/main" id="{D433AE4C-E87B-44C6-890A-26B48B9CC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47504" y="5605670"/>
            <a:ext cx="1244496" cy="1252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D92607C-B237-410A-942D-F7954903D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использованных источников: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A467B6E2-EC36-48B0-B105-937AA729DC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93700" y="2623093"/>
            <a:ext cx="11347726" cy="252376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just" defTabSz="914400" fontAlgn="base">
              <a:spcBef>
                <a:spcPct val="0"/>
              </a:spcBef>
              <a:spcAft>
                <a:spcPct val="0"/>
              </a:spcAft>
              <a:buNone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Франкфуртская школа как направление критики западного общества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: [Электронный ресурс]. URL: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https://www.academia.edu/39335168/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Франкфуртская_школа_как_направление_критики_западного_общества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(Дата обращения: 13.09.2022).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Википедия Франкфуртская школа [Электронный ресурс]. URL: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https://ru.wikipedia.org/wiki/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Франкфуртская_школа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(Дата обращения: 13.09.2022).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Франкфуртская школа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неомарксизма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основные представители и идеи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[Электронный ресурс]. URL: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https://sci.house/politicheskaya-filosofiya-scibook/frankfurtskaya-shkola-neomarksizma-osnovnyie-29266.html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(Дата обращения: 13.09.2022).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031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5A9E04-26D2-400E-A714-FB4ADBCB7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091363"/>
            <a:ext cx="11029615" cy="1112417"/>
          </a:xfrm>
        </p:spPr>
        <p:txBody>
          <a:bodyPr>
            <a:normAutofit/>
          </a:bodyPr>
          <a:lstStyle/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5" name="Picture 4" descr="скачанные файлы">
            <a:extLst>
              <a:ext uri="{FF2B5EF4-FFF2-40B4-BE49-F238E27FC236}">
                <a16:creationId xmlns:a16="http://schemas.microsoft.com/office/drawing/2014/main" id="{69CF91EC-86C9-447C-9023-A2446772C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81027" y="702690"/>
            <a:ext cx="2146738" cy="2160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I:\Шаблоны презентаций\Логотип факультета 05.02.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478" y="688948"/>
            <a:ext cx="2243219" cy="22915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8615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605</Words>
  <Application>Microsoft Office PowerPoint</Application>
  <PresentationFormat>Широкоэкранный</PresentationFormat>
  <Paragraphs>47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Corbel</vt:lpstr>
      <vt:lpstr>Gill Sans MT</vt:lpstr>
      <vt:lpstr>Roboto</vt:lpstr>
      <vt:lpstr>Times New Roman</vt:lpstr>
      <vt:lpstr>Wingdings 2</vt:lpstr>
      <vt:lpstr>Дивиденд</vt:lpstr>
      <vt:lpstr>Социальная жизнь в концепции неомарксизма(франкфуртская школа)</vt:lpstr>
      <vt:lpstr>Оглавление</vt:lpstr>
      <vt:lpstr>Неомарксизм Франкфуртской школы и взгляды его представителей</vt:lpstr>
      <vt:lpstr>Франкфуртская школа </vt:lpstr>
      <vt:lpstr>Франкфуртская школа </vt:lpstr>
      <vt:lpstr>Неомарксизм Франкфуртской школы и взгляды его представителей</vt:lpstr>
      <vt:lpstr>Неомарксизм Франкфуртской школы и взгляды его представителей</vt:lpstr>
      <vt:lpstr>Франкфуртская школа </vt:lpstr>
      <vt:lpstr>Гуманистическое направление</vt:lpstr>
      <vt:lpstr>Сциентситское направление</vt:lpstr>
      <vt:lpstr>характерная идея Неомарксизма</vt:lpstr>
      <vt:lpstr>характерная идея Неомарксизма</vt:lpstr>
      <vt:lpstr>Основные выводы:</vt:lpstr>
      <vt:lpstr>Список использованных источников: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Пространство и знаки (С.Лэш, С.Урри)</dc:title>
  <dc:creator>Viktoria Shvedova</dc:creator>
  <cp:lastModifiedBy>Дарья Дубовская</cp:lastModifiedBy>
  <cp:revision>651</cp:revision>
  <dcterms:created xsi:type="dcterms:W3CDTF">2019-02-11T06:38:53Z</dcterms:created>
  <dcterms:modified xsi:type="dcterms:W3CDTF">2022-09-21T20:21:00Z</dcterms:modified>
</cp:coreProperties>
</file>