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BC26017-92F7-4B31-8DF5-5DC666FB944C}">
          <p14:sldIdLst>
            <p14:sldId id="256"/>
            <p14:sldId id="257"/>
            <p14:sldId id="258"/>
            <p14:sldId id="25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368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7009-A330-4150-86B2-D249E9FE51D3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E26D-9B0D-431B-8FAB-346B44AEA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660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7009-A330-4150-86B2-D249E9FE51D3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E26D-9B0D-431B-8FAB-346B44AEA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905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7009-A330-4150-86B2-D249E9FE51D3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E26D-9B0D-431B-8FAB-346B44AEA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388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7009-A330-4150-86B2-D249E9FE51D3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E26D-9B0D-431B-8FAB-346B44AEA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17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7009-A330-4150-86B2-D249E9FE51D3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E26D-9B0D-431B-8FAB-346B44AEA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722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7009-A330-4150-86B2-D249E9FE51D3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E26D-9B0D-431B-8FAB-346B44AEA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716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7009-A330-4150-86B2-D249E9FE51D3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E26D-9B0D-431B-8FAB-346B44AEA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93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7009-A330-4150-86B2-D249E9FE51D3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E26D-9B0D-431B-8FAB-346B44AEA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06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7009-A330-4150-86B2-D249E9FE51D3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E26D-9B0D-431B-8FAB-346B44AEA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112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7009-A330-4150-86B2-D249E9FE51D3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E26D-9B0D-431B-8FAB-346B44AEA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499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7009-A330-4150-86B2-D249E9FE51D3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E26D-9B0D-431B-8FAB-346B44AEA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73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D7009-A330-4150-86B2-D249E9FE51D3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3E26D-9B0D-431B-8FAB-346B44AEA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089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5632"/>
            <a:ext cx="10297144" cy="684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1556792"/>
            <a:ext cx="7200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5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оциальные роли мужчины и женщины в современном обществе</a:t>
            </a:r>
            <a:endParaRPr lang="ru-RU" sz="5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562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5122912" cy="6048672"/>
          </a:xfrm>
        </p:spPr>
        <p:txBody>
          <a:bodyPr>
            <a:normAutofit fontScale="47500" lnSpcReduction="20000"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исследования различий. На протяжении последних десятилетий мир в социальном отношении стремительно менялся. В наиболее развитых обществах женщины наряду с мужчинами теперь претендуют на общий рынок труда, их социальная роль перестала быть связана исключительно с домашним хозяйством и заботой о детях. В отличие от не столь далекого прошлого, женщины получили полноценный доступ к образованию. Заметно сократился список «мужских» профессий. Самое существенное, значительно расширилась область, где женщина может реализовать себя. Одним словом, в преуспевающих странах западного образца у женщин возросло число возможностей, равных мужским. В других терминах, эти общества переживают этап размывания гендерных ролей. Когда полицейским может оказаться как мужчина, так и женщина, соответствующая модель поведения уже не ассоциируется со специфическими проявлениями одного пола. Это качественные социальные перемены. Причем различные страны мира переживают их с разной скоростью. В некоторых регионах эти процессы практически не начались, тогда как в других идут полным ходом. Сравнительные наблюдения позволяют оценить, как уход от традиционного распределения ролей сказывается на </a:t>
            </a:r>
            <a:r>
              <a:rPr lang="ru-RU" dirty="0" smtClean="0"/>
              <a:t>эволюции психологических различий между полами.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48680"/>
            <a:ext cx="33337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0874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644900"/>
            <a:ext cx="8229600" cy="2880444"/>
          </a:xfrm>
        </p:spPr>
        <p:txBody>
          <a:bodyPr>
            <a:normAutofit fontScale="47500" lnSpcReduction="20000"/>
          </a:bodyPr>
          <a:lstStyle/>
          <a:p>
            <a:r>
              <a:rPr lang="ru-RU" dirty="0"/>
              <a:t>Существует интуитивно понятная точка зрения, что по мере размывания границ гендерных ролей должно происходить постепенное сближение женского и мужского </a:t>
            </a:r>
            <a:r>
              <a:rPr lang="ru-RU" dirty="0" err="1"/>
              <a:t>психотипов</a:t>
            </a:r>
            <a:r>
              <a:rPr lang="ru-RU" dirty="0"/>
              <a:t>. Представители разных полов по индивидуальным качествам и поведению будут становиться все более похожими друг на друга. Такой взгляд характерен для тех, кто считает, что </a:t>
            </a:r>
            <a:r>
              <a:rPr lang="ru-RU" dirty="0" err="1"/>
              <a:t>психотип</a:t>
            </a:r>
            <a:r>
              <a:rPr lang="ru-RU" dirty="0"/>
              <a:t> человека в значительной мере формируется социумом. В рамках этой логики те отличительные черты личности, которые привычно рассматриваются как «мужские» и «женские», являются приобретенными и навязаны культурными стереотипами. Заметная разница психологических характеристик мужчин и женщин объясняется, прежде всего, различием их ролей – принятых в обществе моделей поведения, восприятия, чувствования и коммуникации. Следовательно, различие между полами должно ослабевать в тех странах, где наиболее выражена тенденция к равноправию женщин и мужчин.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0"/>
            <a:ext cx="6502400" cy="364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620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5776" y="289287"/>
            <a:ext cx="6131024" cy="5793507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С начала 2000-х годов стали накапливаться данные о личностных особенностях мужчин и женщин в разных регионах мира. При сравнении исследователи получали </a:t>
            </a:r>
            <a:r>
              <a:rPr lang="ru-RU" dirty="0" err="1"/>
              <a:t>контринтуитивную</a:t>
            </a:r>
            <a:r>
              <a:rPr lang="ru-RU" dirty="0"/>
              <a:t> картину: чем дальше то или иное общество продвинулось в уравнивании гендерных ролей, прав и возможностей, тем более выраженной в нем оказывалась психологическая разница между полами. Иными словами, уходящий на заработки муж и жена-домохозяйка из страны архаичной культуры, где сохраняется социальное неравенство женщин и мужчин, по индивидуальным психологическим характеристикам оказываются друг к другу ближе, нежели работающие супруги, проживающие, скажем, во Франции или Дании.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"/>
            <a:ext cx="2699792" cy="1802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05549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421</Words>
  <Application>Microsoft Office PowerPoint</Application>
  <PresentationFormat>Экран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</cp:revision>
  <dcterms:created xsi:type="dcterms:W3CDTF">2020-11-01T17:14:57Z</dcterms:created>
  <dcterms:modified xsi:type="dcterms:W3CDTF">2020-11-01T17:22:11Z</dcterms:modified>
</cp:coreProperties>
</file>