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8" r:id="rId6"/>
    <p:sldId id="259" r:id="rId7"/>
    <p:sldId id="260" r:id="rId8"/>
    <p:sldId id="261" r:id="rId9"/>
    <p:sldId id="262" r:id="rId10"/>
    <p:sldId id="263" r:id="rId11"/>
    <p:sldId id="267" r:id="rId12"/>
    <p:sldId id="264" r:id="rId13"/>
    <p:sldId id="26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D1ECE8-D647-F54B-91DF-B854A64ED2B9}" v="40" dt="2018-11-19T13:51:15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48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f0efa8fdb909c3a8" providerId="LiveId" clId="{84D1ECE8-D647-F54B-91DF-B854A64ED2B9}"/>
    <pc:docChg chg="undo custSel addSld modSld sldOrd">
      <pc:chgData name="" userId="f0efa8fdb909c3a8" providerId="LiveId" clId="{84D1ECE8-D647-F54B-91DF-B854A64ED2B9}" dt="2018-11-19T13:51:15.959" v="109" actId="27636"/>
      <pc:docMkLst>
        <pc:docMk/>
      </pc:docMkLst>
      <pc:sldChg chg="modSp">
        <pc:chgData name="" userId="f0efa8fdb909c3a8" providerId="LiveId" clId="{84D1ECE8-D647-F54B-91DF-B854A64ED2B9}" dt="2018-11-19T13:29:00.816" v="61" actId="20577"/>
        <pc:sldMkLst>
          <pc:docMk/>
          <pc:sldMk cId="1473625118" sldId="256"/>
        </pc:sldMkLst>
        <pc:spChg chg="mod">
          <ac:chgData name="" userId="f0efa8fdb909c3a8" providerId="LiveId" clId="{84D1ECE8-D647-F54B-91DF-B854A64ED2B9}" dt="2018-11-19T13:29:00.816" v="61" actId="20577"/>
          <ac:spMkLst>
            <pc:docMk/>
            <pc:sldMk cId="1473625118" sldId="256"/>
            <ac:spMk id="2" creationId="{23F6EC51-8ED9-184C-A9B8-BFCFD37FFCC8}"/>
          </ac:spMkLst>
        </pc:spChg>
      </pc:sldChg>
      <pc:sldChg chg="modSp new ord">
        <pc:chgData name="" userId="f0efa8fdb909c3a8" providerId="LiveId" clId="{84D1ECE8-D647-F54B-91DF-B854A64ED2B9}" dt="2018-11-19T13:42:16.205" v="63" actId="1076"/>
        <pc:sldMkLst>
          <pc:docMk/>
          <pc:sldMk cId="121565358" sldId="257"/>
        </pc:sldMkLst>
        <pc:spChg chg="mod">
          <ac:chgData name="" userId="f0efa8fdb909c3a8" providerId="LiveId" clId="{84D1ECE8-D647-F54B-91DF-B854A64ED2B9}" dt="2018-11-19T13:26:46.436" v="3" actId="22"/>
          <ac:spMkLst>
            <pc:docMk/>
            <pc:sldMk cId="121565358" sldId="257"/>
            <ac:spMk id="3" creationId="{EBA11886-AC02-A946-B32E-CEEC6F16DD50}"/>
          </ac:spMkLst>
        </pc:spChg>
      </pc:sldChg>
      <pc:sldChg chg="modSp new">
        <pc:chgData name="" userId="f0efa8fdb909c3a8" providerId="LiveId" clId="{84D1ECE8-D647-F54B-91DF-B854A64ED2B9}" dt="2018-11-19T13:43:40.398" v="67" actId="27636"/>
        <pc:sldMkLst>
          <pc:docMk/>
          <pc:sldMk cId="2171464586" sldId="258"/>
        </pc:sldMkLst>
        <pc:spChg chg="mod">
          <ac:chgData name="" userId="f0efa8fdb909c3a8" providerId="LiveId" clId="{84D1ECE8-D647-F54B-91DF-B854A64ED2B9}" dt="2018-11-19T13:43:40.398" v="67" actId="27636"/>
          <ac:spMkLst>
            <pc:docMk/>
            <pc:sldMk cId="2171464586" sldId="258"/>
            <ac:spMk id="3" creationId="{59DC51F1-B035-A040-A56D-70395E502D78}"/>
          </ac:spMkLst>
        </pc:spChg>
      </pc:sldChg>
      <pc:sldChg chg="modSp new">
        <pc:chgData name="" userId="f0efa8fdb909c3a8" providerId="LiveId" clId="{84D1ECE8-D647-F54B-91DF-B854A64ED2B9}" dt="2018-11-19T13:45:33.400" v="72" actId="27636"/>
        <pc:sldMkLst>
          <pc:docMk/>
          <pc:sldMk cId="908062510" sldId="259"/>
        </pc:sldMkLst>
        <pc:spChg chg="mod">
          <ac:chgData name="" userId="f0efa8fdb909c3a8" providerId="LiveId" clId="{84D1ECE8-D647-F54B-91DF-B854A64ED2B9}" dt="2018-11-19T13:45:33.400" v="72" actId="27636"/>
          <ac:spMkLst>
            <pc:docMk/>
            <pc:sldMk cId="908062510" sldId="259"/>
            <ac:spMk id="3" creationId="{93D8AD12-38F7-1B43-BB49-B8D712DE1BB1}"/>
          </ac:spMkLst>
        </pc:spChg>
      </pc:sldChg>
      <pc:sldChg chg="modSp new">
        <pc:chgData name="" userId="f0efa8fdb909c3a8" providerId="LiveId" clId="{84D1ECE8-D647-F54B-91DF-B854A64ED2B9}" dt="2018-11-19T13:46:08.716" v="76" actId="22"/>
        <pc:sldMkLst>
          <pc:docMk/>
          <pc:sldMk cId="1525873186" sldId="260"/>
        </pc:sldMkLst>
        <pc:spChg chg="mod">
          <ac:chgData name="" userId="f0efa8fdb909c3a8" providerId="LiveId" clId="{84D1ECE8-D647-F54B-91DF-B854A64ED2B9}" dt="2018-11-19T13:46:08.716" v="76" actId="22"/>
          <ac:spMkLst>
            <pc:docMk/>
            <pc:sldMk cId="1525873186" sldId="260"/>
            <ac:spMk id="3" creationId="{279DC95F-E9EF-E84B-BF14-9A76B1A7F4FE}"/>
          </ac:spMkLst>
        </pc:spChg>
      </pc:sldChg>
      <pc:sldChg chg="modSp new">
        <pc:chgData name="" userId="f0efa8fdb909c3a8" providerId="LiveId" clId="{84D1ECE8-D647-F54B-91DF-B854A64ED2B9}" dt="2018-11-19T13:46:37.101" v="80" actId="22"/>
        <pc:sldMkLst>
          <pc:docMk/>
          <pc:sldMk cId="4241399033" sldId="261"/>
        </pc:sldMkLst>
        <pc:spChg chg="mod">
          <ac:chgData name="" userId="f0efa8fdb909c3a8" providerId="LiveId" clId="{84D1ECE8-D647-F54B-91DF-B854A64ED2B9}" dt="2018-11-19T13:46:37.101" v="80" actId="22"/>
          <ac:spMkLst>
            <pc:docMk/>
            <pc:sldMk cId="4241399033" sldId="261"/>
            <ac:spMk id="3" creationId="{167DD794-09C5-3A45-9256-FE0DDA894D96}"/>
          </ac:spMkLst>
        </pc:spChg>
      </pc:sldChg>
      <pc:sldChg chg="modSp new">
        <pc:chgData name="" userId="f0efa8fdb909c3a8" providerId="LiveId" clId="{84D1ECE8-D647-F54B-91DF-B854A64ED2B9}" dt="2018-11-19T13:47:10.215" v="85" actId="27636"/>
        <pc:sldMkLst>
          <pc:docMk/>
          <pc:sldMk cId="1382823046" sldId="262"/>
        </pc:sldMkLst>
        <pc:spChg chg="mod">
          <ac:chgData name="" userId="f0efa8fdb909c3a8" providerId="LiveId" clId="{84D1ECE8-D647-F54B-91DF-B854A64ED2B9}" dt="2018-11-19T13:47:10.215" v="85" actId="27636"/>
          <ac:spMkLst>
            <pc:docMk/>
            <pc:sldMk cId="1382823046" sldId="262"/>
            <ac:spMk id="3" creationId="{DC75FFDE-FA92-854D-A0CC-E69FCF191371}"/>
          </ac:spMkLst>
        </pc:spChg>
      </pc:sldChg>
      <pc:sldChg chg="modSp new">
        <pc:chgData name="" userId="f0efa8fdb909c3a8" providerId="LiveId" clId="{84D1ECE8-D647-F54B-91DF-B854A64ED2B9}" dt="2018-11-19T13:47:55.655" v="90" actId="27636"/>
        <pc:sldMkLst>
          <pc:docMk/>
          <pc:sldMk cId="961785653" sldId="263"/>
        </pc:sldMkLst>
        <pc:spChg chg="mod">
          <ac:chgData name="" userId="f0efa8fdb909c3a8" providerId="LiveId" clId="{84D1ECE8-D647-F54B-91DF-B854A64ED2B9}" dt="2018-11-19T13:47:55.655" v="90" actId="27636"/>
          <ac:spMkLst>
            <pc:docMk/>
            <pc:sldMk cId="961785653" sldId="263"/>
            <ac:spMk id="3" creationId="{7542E273-D73A-6344-B3D1-7F794F84439F}"/>
          </ac:spMkLst>
        </pc:spChg>
      </pc:sldChg>
      <pc:sldChg chg="modSp new">
        <pc:chgData name="" userId="f0efa8fdb909c3a8" providerId="LiveId" clId="{84D1ECE8-D647-F54B-91DF-B854A64ED2B9}" dt="2018-11-19T13:49:19.475" v="95" actId="27636"/>
        <pc:sldMkLst>
          <pc:docMk/>
          <pc:sldMk cId="1271196675" sldId="264"/>
        </pc:sldMkLst>
        <pc:spChg chg="mod">
          <ac:chgData name="" userId="f0efa8fdb909c3a8" providerId="LiveId" clId="{84D1ECE8-D647-F54B-91DF-B854A64ED2B9}" dt="2018-11-19T13:49:19.475" v="95" actId="27636"/>
          <ac:spMkLst>
            <pc:docMk/>
            <pc:sldMk cId="1271196675" sldId="264"/>
            <ac:spMk id="3" creationId="{92FB192F-C179-334B-BE0D-C93BBEDF6F9C}"/>
          </ac:spMkLst>
        </pc:spChg>
      </pc:sldChg>
      <pc:sldChg chg="modSp new">
        <pc:chgData name="" userId="f0efa8fdb909c3a8" providerId="LiveId" clId="{84D1ECE8-D647-F54B-91DF-B854A64ED2B9}" dt="2018-11-19T13:51:15.959" v="109" actId="27636"/>
        <pc:sldMkLst>
          <pc:docMk/>
          <pc:sldMk cId="1057371691" sldId="265"/>
        </pc:sldMkLst>
        <pc:spChg chg="mod">
          <ac:chgData name="" userId="f0efa8fdb909c3a8" providerId="LiveId" clId="{84D1ECE8-D647-F54B-91DF-B854A64ED2B9}" dt="2018-11-19T13:51:15.959" v="109" actId="27636"/>
          <ac:spMkLst>
            <pc:docMk/>
            <pc:sldMk cId="1057371691" sldId="265"/>
            <ac:spMk id="3" creationId="{951AABB9-F464-1D4C-AC3C-3FB3E10D27C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47459E-37D3-814E-918F-45D293954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3C082F-9150-9A43-A6BD-D10FB1EA6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04876B-12C7-984F-9BBB-9EEF9358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2A61EA-14B4-6E4A-A635-7AA3B004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5238F9-10A1-CF46-9CF6-00321532E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3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8B3729-4900-B949-A6DF-B6A879CA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86C158-9657-6749-A167-685130475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C2C84E-9BBA-3540-9D71-22E0E3977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5F5514-0B2E-1541-9EA7-B0B0AE94A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C948456-9234-894F-BAE5-F6CA22259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55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9EA8ED-66B1-7A46-AE8A-47BC0121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064E509-C09B-3644-90CB-956B55040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2C25174-C4FD-FE42-B525-096A0EF5B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4D7067-038D-914D-81BB-9D3F67426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7BD71BD-168D-0244-A51E-1D077AA7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765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025F01-1F73-C645-9F1E-7160D894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6BD040-06CC-EA40-B4B9-2A28153A7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910AFFD-55B2-514E-93EC-8FC568E06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D268AF1-5D8B-4249-A3B3-10409E8DD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33DB6C6-EF78-244D-B0AE-C59EA8ED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7FA8531-F620-C34B-87F4-DFE41928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03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113F39-6E6D-CE41-92BD-666847E6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8D4930D-C284-E34A-A0CB-36456DE47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1CD3137-4C96-F94E-9647-ED9D65D770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74DA55C-B296-D049-860D-B045CF21B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A52900D-28F6-884F-A61B-CB0C06FBB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75959B2-8259-DA4D-B631-2119A36D0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A1D3E42-1172-1746-BDA1-1D181F75C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3767B56-E3AE-9545-80B6-0F32654B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0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62EBA1-1D23-B746-BE02-E5ACAEE0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C8E8187-4486-544B-A72A-EAAFAA7C5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509C55B-F690-5847-B9C9-90199758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0AC4C0-2AA1-9C4E-8BB8-FBDF5AEE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6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D7CA5EC-0319-5B45-9BA9-3965BE211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F8067DF-16C1-8741-A8BC-1C158F6FD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0CE601-C82E-8E4D-BDFC-17344344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550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E9FD86-36F2-434C-A0A9-9ED4C3EBC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7646E5-7D64-1849-9F63-112573C90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4F568D8-4BA8-D74B-AC27-D5CD77CAE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FBD1F41-8C04-654A-BA03-94C1953A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5E5FB36-7AB5-CC4A-B34F-E3B90654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811DAE4-3C4C-1E46-8BC2-D95E8D60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981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630571-46F9-F844-ADC6-AFF7DF2B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ED827CB-2C56-6B40-B8A3-EC54DD0C54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C6854A1-C807-C042-A9AC-73681BD1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44F63FD-FFE3-A341-A15C-8E01AA33D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B4DF2D0-79F4-A54E-B7C6-9331CAB76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C0C160A-EB87-1740-AB59-6EA88E87E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DBB658-753B-CD4E-BD63-9B7A5DE6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7FC201D-3D72-3C46-A207-48090F38B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403085-C462-0A4A-9696-1EB6348F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393B12C-5746-834F-87A5-58AE402B5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6C08F73-2FDE-7441-84D7-C91FA7F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043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BEB0DC5-A5FF-FF49-B10A-A94FF3FD7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798BF4-CD91-C148-82DA-FD31A02D3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76A05F-C659-FF46-9910-FB30C643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4CC328A-BD8B-AC49-B303-CC04B4A7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8EA76A6-3AD5-8242-8942-CDB9B848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78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573EBF-C7B7-E442-810B-B5038727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C57512C-1B87-844F-BC1F-046D1E7DF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54C5364-579D-5740-BE38-E2EE9896C4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9B98-6937-6A48-8BBF-7390E7956024}" type="datetimeFigureOut">
              <a:rPr lang="ru-RU"/>
              <a:t>19.11.2018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7AF09D-6FF2-3543-97A1-5C63AD0589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56FD6C-A39C-C747-BEBE-16E4F75FE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D1545-D723-7941-856B-3B3BC55BD696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80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F6EC51-8ED9-184C-A9B8-BFCFD37FFC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Презентация на </a:t>
            </a:r>
            <a:r>
              <a:rPr lang="ru-RU" dirty="0" smtClean="0"/>
              <a:t>тему: «Совершенствование организации производства</a:t>
            </a:r>
            <a:r>
              <a:rPr lang="ru-RU" dirty="0" smtClean="0"/>
              <a:t>»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BCB95F0-A753-8046-998E-A8ACE07BD0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62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1F454D-D2BC-D94E-B61E-79D6354AA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Организационные резервы развития производства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A11886-AC02-A946-B32E-CEEC6F16D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Организационные резервы представляют собой потенциальные, не использованные в конкретных условиях возможности развития производства и его интенсификации за счет совершенствования организации производства, труда и управления.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65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BAD3F4-98C1-694A-83E3-8572D4F5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организационных резервов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DC51F1-B035-A040-A56D-70395E502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b="0" i="0" dirty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1-     резервы улучшения использования орудий труда – это возможности более полной загрузки производственных мощностей, повышения сменности работы оборудования, сокращение времени его пребывания в ремонте, максимального использования технических параметров станков и других видов оборудования.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2-     резервы сокращения времени производства – это неиспользованные возможности сокращения периода подготовки производства и освоения новых видов продукции, сокращения длительности производственного цикла выпуска продукции, а так же уменьшение размеров производственных запасов и заделов.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3-     резервы улучшения использования трудовых ресурсов – определяются возможности роста производительности труда за счет более полной загрузки работников с учетом их квалификации, передового опыта, а так же сокращения потерь и непроизводственных затрат рабочего времени.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4-     резервы повышения качества продукции – характеризует возможности дальнейшего улучшения технико-экономических параметров выпускаемых изделий, увеличение удельного веса высококачественной продукции в общем объеме производства, сокращение брака.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46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10515600" cy="1371600"/>
          </a:xfrm>
        </p:spPr>
        <p:txBody>
          <a:bodyPr/>
          <a:lstStyle/>
          <a:p>
            <a:r>
              <a:rPr lang="ru-RU" dirty="0" smtClean="0"/>
              <a:t>Схема организационных резервов и основных направлений их реализации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52600"/>
            <a:ext cx="8153400" cy="5105400"/>
          </a:xfrm>
        </p:spPr>
      </p:pic>
    </p:spTree>
    <p:extLst>
      <p:ext uri="{BB962C8B-B14F-4D97-AF65-F5344CB8AC3E}">
        <p14:creationId xmlns:p14="http://schemas.microsoft.com/office/powerpoint/2010/main" val="1124675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Вопросы к презентации:</a:t>
            </a:r>
          </a:p>
          <a:p>
            <a:r>
              <a:rPr lang="ru-RU" dirty="0" smtClean="0"/>
              <a:t>1-Какими бывают классификации организационных резервов?</a:t>
            </a:r>
          </a:p>
          <a:p>
            <a:r>
              <a:rPr lang="ru-RU" dirty="0" smtClean="0"/>
              <a:t>2- На какие три группы делятся показатели для анализа состояния организации?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1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D8AD12-38F7-1B43-BB49-B8D712DE1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81000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b="1" i="1" u="sng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Исследование состояния организации производства.</a:t>
            </a:r>
            <a:endParaRPr lang="ru-RU" b="0" i="0" dirty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Для того чтобы разработать пути совершенствования организации производства необходимо произвести анализ его состояния. Анализ – это комплекс мероприятий направленных на выявление положительных сторон и недостатков организаций производства на предприятии и формирование целей и конкретных направлений ее совершенствования.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Основой методики анализа являются комплекс технико-экономических показателей, отражающих состояние тех или иных сторон организации производства.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657475"/>
            <a:ext cx="10517188" cy="132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06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477186-3B32-854E-9EE3-5A382670B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состояния организации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9DC95F-E9EF-E84B-BF14-9A76B1A7F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Показатели для анализа состояния организации производства делятся на три группы: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1-       показатели, отражающие результативность (эффективность) организации производства;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2-       показатели, характеризующие степень реализации научных принципов организации производственных процессов;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3-       показатели, отражающие состояние организации производства по подсистемам.</a:t>
            </a:r>
          </a:p>
          <a:p>
            <a:pPr marL="0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87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F801F3-E81F-1443-ADC6-311DEB85A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сбора информации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67DD794-09C5-3A45-9256-FE0DDA894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b="0" i="0" dirty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Статистические наблюдения – необходимая информация может быть получена из статистических отчетов предприятия.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Бухгалтерские наблюдения – это сбор первичной информации о хозяйственных операциях и ее регистрация в документах.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399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2C1143-901B-9C48-AB50-57EB277A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75FFDE-FA92-854D-A0CC-E69FCF191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Значительная часть необходимой при анализе информации может быть получена при изучении данных оперативного учета, из технической и плановой документации.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Также для изучения отдельных сторон организации производства, не отражаемых статистическим, бухгалтерским и оперативным учетом, проводится так называемое «натурное» обследование- фотографии рабочего дня, проведение опросов участников производственного процесса, специалистов, руководителей. Анкетные опросы проводятся по регламентируемой программе.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Уровень организации показывает степень совершенства форм и методов организации производства и определяется сопоставлением фактического и эталонного значений, показателей ее состояния.</a:t>
            </a:r>
          </a:p>
          <a:p>
            <a:r>
              <a:rPr lang="ru-RU" b="0" i="0" dirty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Анализ состояния и оценка уровня организации производства и ее отдельных сторон позволяет выделить направление деятельности по рационализации производства и разработать обоснованные мероприятия по совершенствованию организации производства.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823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918FA6-DA58-D54F-BD4A-7D02BB44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42E273-D73A-6344-B3D1-7F794F844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i="1" u="sng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Разработка плана совершенствования организации производства на предприятии.</a:t>
            </a:r>
            <a:endParaRPr lang="ru-RU" b="0" i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Характер конкретных мероприятий по улучшению организации производства в различной степени определяется особенностью предприятия  и сложившимся состоянием дел, вместе с тем можно сформировать общее направление работы по рационализации и последовательности их проведения на предприятии.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В соответствующие формы текущего плана вносится наиболее крупные  объединенные мероприятия по совершенствованию организации производства. В развитии перспективного и текущего плана предприятия или объединения разрабатывается план мероприятия, который представляет собой более детализированный документ, чем соответствующий раздел текущего плана.</a:t>
            </a:r>
          </a:p>
          <a:p>
            <a:pPr marL="0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78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Рабочий план мероприятий по совершенствованию может быть составлен по форме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19400"/>
            <a:ext cx="11811000" cy="1434940"/>
          </a:xfrm>
        </p:spPr>
      </p:pic>
    </p:spTree>
    <p:extLst>
      <p:ext uri="{BB962C8B-B14F-4D97-AF65-F5344CB8AC3E}">
        <p14:creationId xmlns:p14="http://schemas.microsoft.com/office/powerpoint/2010/main" val="4006550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038976-4355-F84C-9EFF-BEC5E31F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FB192F-C179-334B-BE0D-C93BBEDF6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В качестве</a:t>
            </a:r>
            <a:r>
              <a:rPr lang="ru-RU" b="1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областей совершенствования организации производства в объединении и на предприятии выступают: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1- организация труда, функционирование орудий труда;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2-  организация подготовки производства, производственных процессов, производственной инфраструктуры, технического контроля качества продукции, МТС производства, реализации и сбыта продукции;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3-  формирование и совершенствование производственной структуры объединения, предприятия и входящих в их  состав подразделений;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4-  организация оперативно-производственного планирования.</a:t>
            </a:r>
          </a:p>
          <a:p>
            <a:pPr marL="0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96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CFFB1F-6AA0-BB41-9F93-844F1940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1AABB9-F464-1D4C-AC3C-3FB3E10D2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По каждому из этих направлений совершенствования организации производства разрабатываются конкретные мероприятия. Мероприятия разрабатываются производственными подразделениями и экономическими службами под методическим руководством отдела или бюро организации труда и производства в такой последовательности: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1-  на основе результатов анализа выявляются объекты рационализации;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2-  изучается передовой отечественный и зарубежный опыт, анализируются предложения работников предприятия, высказанные в анкетах во время опросов, организуется сбор предложений рабочих и специалистов;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3-  разрабатываются мероприятия по совершенствованию организации производства, определяются исполнители, сроки завершения проектных работ  и внедрения мероприятий, определяется их экономическая эффективность.</a:t>
            </a:r>
          </a:p>
          <a:p>
            <a:r>
              <a:rPr lang="ru-RU" b="0" i="0">
                <a:solidFill>
                  <a:srgbClr val="32323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371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364</Words>
  <Application>Microsoft Office PowerPoint</Application>
  <PresentationFormat>Произвольный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на тему: «Совершенствование организации производства» </vt:lpstr>
      <vt:lpstr>Организационные резервы развития производства </vt:lpstr>
      <vt:lpstr>Классификация организационных резервов</vt:lpstr>
      <vt:lpstr>Схема организационных резервов и основных направлений их реализации</vt:lpstr>
      <vt:lpstr>Презентация PowerPoint</vt:lpstr>
      <vt:lpstr>Презентация PowerPoint</vt:lpstr>
      <vt:lpstr>Анализ состояния организации</vt:lpstr>
      <vt:lpstr>Методы сбора информации</vt:lpstr>
      <vt:lpstr>Презентация PowerPoint</vt:lpstr>
      <vt:lpstr>Презентация PowerPoint</vt:lpstr>
      <vt:lpstr>Рабочий план мероприятий по совершенствованию может быть составлен по форме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«совершенствование</dc:title>
  <dc:creator>12</dc:creator>
  <cp:lastModifiedBy>12</cp:lastModifiedBy>
  <cp:revision>6</cp:revision>
  <dcterms:modified xsi:type="dcterms:W3CDTF">2018-11-19T14:17:55Z</dcterms:modified>
</cp:coreProperties>
</file>