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  <p:sldMasterId id="2147483665" r:id="rId2"/>
  </p:sldMasterIdLst>
  <p:notesMasterIdLst>
    <p:notesMasterId r:id="rId39"/>
  </p:notesMasterIdLst>
  <p:sldIdLst>
    <p:sldId id="256" r:id="rId3"/>
    <p:sldId id="257" r:id="rId4"/>
    <p:sldId id="291" r:id="rId5"/>
    <p:sldId id="264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</p:sldIdLst>
  <p:sldSz cx="9144000" cy="5143500" type="screen16x9"/>
  <p:notesSz cx="6858000" cy="9144000"/>
  <p:embeddedFontLst>
    <p:embeddedFont>
      <p:font typeface="Trocchi" panose="020B0604020202020204" charset="0"/>
      <p:regular r:id="rId40"/>
    </p:embeddedFont>
    <p:embeddedFont>
      <p:font typeface="Proxima Nova Semibold" panose="020B0604020202020204" charset="0"/>
      <p:regular r:id="rId41"/>
      <p:bold r:id="rId42"/>
      <p:boldItalic r:id="rId43"/>
    </p:embeddedFont>
    <p:embeddedFont>
      <p:font typeface="Roboto Slab" panose="020B0604020202020204" charset="0"/>
      <p:regular r:id="rId44"/>
      <p:bold r:id="rId45"/>
    </p:embeddedFont>
    <p:embeddedFont>
      <p:font typeface="Proxima Nova" panose="020B060402020202020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580B4D-D06C-4EEF-8A61-14D06F381BAD}">
  <a:tblStyle styleId="{F6580B4D-D06C-4EEF-8A61-14D06F381B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63" autoAdjust="0"/>
  </p:normalViewPr>
  <p:slideViewPr>
    <p:cSldViewPr snapToGrid="0">
      <p:cViewPr varScale="1">
        <p:scale>
          <a:sx n="110" d="100"/>
          <a:sy n="110" d="100"/>
        </p:scale>
        <p:origin x="65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7.fntdata"/><Relationship Id="rId20" Type="http://schemas.openxmlformats.org/officeDocument/2006/relationships/slide" Target="slides/slide1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1116b25c0b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" name="Google Shape;1122;g1116b25c0b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g1431bbe40f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7" name="Google Shape;1417;g1431bbe40f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g1431bbe40f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7" name="Google Shape;1417;g1431bbe40f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150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g184c932f149_1_1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4" name="Google Shape;1994;g184c932f149_1_1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g184c932f149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3" name="Google Shape;1423;g184c932f149_1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g184c932f149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6" name="Google Shape;1456;g184c932f149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g184c932f149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8" name="Google Shape;1528;g184c932f149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g184c932f149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7" name="Google Shape;1637;g184c932f149_1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g17dae2c00d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6" name="Google Shape;1676;g17dae2c00d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g184c932f149_1_1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2" name="Google Shape;1842;g184c932f149_1_1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g184c932f149_1_1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4" name="Google Shape;2074;g184c932f149_1_1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1" name="Google Shape;2141;g184c932f149_1_1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2" name="Google Shape;2142;g184c932f149_1_1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Google Shape;2186;g17dae2c00d3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7" name="Google Shape;2187;g17dae2c00d3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Google Shape;2244;g184c932f149_1_1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5" name="Google Shape;2245;g184c932f149_1_1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Google Shape;2268;g184c932f149_1_1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9" name="Google Shape;2269;g184c932f149_1_1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g184c932f149_1_1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2" name="Google Shape;2312;g184c932f149_1_1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2" name="Google Shape;2352;g184c932f149_1_1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3" name="Google Shape;2353;g184c932f149_1_1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" name="Google Shape;2375;g184c932f149_1_1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6" name="Google Shape;2376;g184c932f149_1_1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Google Shape;2461;g17dae2c00d3_0_4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2" name="Google Shape;2462;g17dae2c00d3_0_4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1" name="Google Shape;2581;g184c932f149_1_1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2" name="Google Shape;2582;g184c932f149_1_1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6" name="Google Shape;2646;g184c932f149_1_1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7" name="Google Shape;2647;g184c932f149_1_1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g184c932f149_1_1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0" name="Google Shape;2660;g184c932f149_1_1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3" name="Google Shape;2753;g184c932f149_1_1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4" name="Google Shape;2754;g184c932f149_1_1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3" name="Google Shape;2793;g17dae2c00d3_0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4" name="Google Shape;2794;g17dae2c00d3_0_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2" name="Google Shape;2912;g17dae2c00d3_0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3" name="Google Shape;2913;g17dae2c00d3_0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6" name="Google Shape;2956;g18135e45158_0_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7" name="Google Shape;2957;g18135e45158_0_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" name="Google Shape;2990;g18135e45158_0_18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1" name="Google Shape;2991;g18135e45158_0_18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6" name="Google Shape;3026;g18135e45158_0_9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7" name="Google Shape;3027;g18135e45158_0_9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" name="Google Shape;3164;g18135e45158_0_15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5" name="Google Shape;3165;g18135e45158_0_15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6" name="Google Shape;3316;g184c932f149_1_1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7" name="Google Shape;3317;g184c932f149_1_1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3" name="Google Shape;3513;g184c932f149_1_3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4" name="Google Shape;3514;g184c932f149_1_3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6" name="Google Shape;3566;g1948acad86b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7" name="Google Shape;3567;g1948acad86b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2" name="Google Shape;3612;g1948acad86b_0_4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3" name="Google Shape;3613;g1948acad86b_0_4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4" name="Google Shape;3674;g17c4279a669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5" name="Google Shape;3675;g17c4279a669_1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1" name="Google Shape;3681;g17c4279a669_1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2" name="Google Shape;3682;g17c4279a669_1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" name="Google Shape;3688;g17c4279a669_1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9" name="Google Shape;3689;g17c4279a669_1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oogle Shape;9;p2"/>
          <p:cNvGraphicFramePr/>
          <p:nvPr/>
        </p:nvGraphicFramePr>
        <p:xfrm>
          <a:off x="132500" y="162342"/>
          <a:ext cx="8879000" cy="48188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022275" y="1775300"/>
            <a:ext cx="7102800" cy="1591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910175" y="3780800"/>
            <a:ext cx="2214600" cy="7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1F1A1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 idx="2"/>
          </p:nvPr>
        </p:nvSpPr>
        <p:spPr>
          <a:xfrm>
            <a:off x="1022275" y="3780800"/>
            <a:ext cx="4445700" cy="7869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oogle Shape;14;p3"/>
          <p:cNvGraphicFramePr/>
          <p:nvPr/>
        </p:nvGraphicFramePr>
        <p:xfrm>
          <a:off x="132500" y="1623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351700" y="2172000"/>
            <a:ext cx="4440600" cy="8001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2351700" y="959925"/>
            <a:ext cx="4440600" cy="814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2351850" y="3343775"/>
            <a:ext cx="4440300" cy="40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8" name="Google Shape;18;p3"/>
          <p:cNvGrpSpPr/>
          <p:nvPr/>
        </p:nvGrpSpPr>
        <p:grpSpPr>
          <a:xfrm>
            <a:off x="184247" y="204979"/>
            <a:ext cx="606766" cy="4733551"/>
            <a:chOff x="184247" y="204979"/>
            <a:chExt cx="606766" cy="4733551"/>
          </a:xfrm>
        </p:grpSpPr>
        <p:grpSp>
          <p:nvGrpSpPr>
            <p:cNvPr id="19" name="Google Shape;19;p3"/>
            <p:cNvGrpSpPr/>
            <p:nvPr/>
          </p:nvGrpSpPr>
          <p:grpSpPr>
            <a:xfrm>
              <a:off x="363356" y="1331327"/>
              <a:ext cx="427657" cy="2480852"/>
              <a:chOff x="363356" y="1331327"/>
              <a:chExt cx="427657" cy="2480852"/>
            </a:xfrm>
          </p:grpSpPr>
          <p:grpSp>
            <p:nvGrpSpPr>
              <p:cNvPr id="20" name="Google Shape;20;p3"/>
              <p:cNvGrpSpPr/>
              <p:nvPr/>
            </p:nvGrpSpPr>
            <p:grpSpPr>
              <a:xfrm>
                <a:off x="363356" y="1970428"/>
                <a:ext cx="427657" cy="1202637"/>
                <a:chOff x="565581" y="1931103"/>
                <a:chExt cx="427657" cy="1202637"/>
              </a:xfrm>
            </p:grpSpPr>
            <p:grpSp>
              <p:nvGrpSpPr>
                <p:cNvPr id="21" name="Google Shape;21;p3"/>
                <p:cNvGrpSpPr/>
                <p:nvPr/>
              </p:nvGrpSpPr>
              <p:grpSpPr>
                <a:xfrm>
                  <a:off x="565815" y="1931103"/>
                  <a:ext cx="427422" cy="601323"/>
                  <a:chOff x="5155490" y="766228"/>
                  <a:chExt cx="427422" cy="601323"/>
                </a:xfrm>
              </p:grpSpPr>
              <p:sp>
                <p:nvSpPr>
                  <p:cNvPr id="22" name="Google Shape;22;p3"/>
                  <p:cNvSpPr/>
                  <p:nvPr/>
                </p:nvSpPr>
                <p:spPr>
                  <a:xfrm>
                    <a:off x="5369768" y="775324"/>
                    <a:ext cx="141068" cy="2320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59" h="12270" extrusionOk="0">
                        <a:moveTo>
                          <a:pt x="5955" y="0"/>
                        </a:moveTo>
                        <a:cubicBezTo>
                          <a:pt x="5321" y="0"/>
                          <a:pt x="2656" y="1311"/>
                          <a:pt x="2525" y="4199"/>
                        </a:cubicBezTo>
                        <a:cubicBezTo>
                          <a:pt x="2410" y="6723"/>
                          <a:pt x="2142" y="9783"/>
                          <a:pt x="1" y="12269"/>
                        </a:cubicBezTo>
                        <a:cubicBezTo>
                          <a:pt x="1798" y="11389"/>
                          <a:pt x="6311" y="6188"/>
                          <a:pt x="5584" y="2975"/>
                        </a:cubicBezTo>
                        <a:lnTo>
                          <a:pt x="5584" y="2975"/>
                        </a:lnTo>
                        <a:cubicBezTo>
                          <a:pt x="6541" y="5882"/>
                          <a:pt x="4475" y="9401"/>
                          <a:pt x="3251" y="10701"/>
                        </a:cubicBezTo>
                        <a:cubicBezTo>
                          <a:pt x="5623" y="9401"/>
                          <a:pt x="7459" y="7412"/>
                          <a:pt x="7153" y="4390"/>
                        </a:cubicBezTo>
                        <a:cubicBezTo>
                          <a:pt x="7000" y="2593"/>
                          <a:pt x="5584" y="1446"/>
                          <a:pt x="6082" y="107"/>
                        </a:cubicBezTo>
                        <a:cubicBezTo>
                          <a:pt x="6109" y="36"/>
                          <a:pt x="6060" y="0"/>
                          <a:pt x="595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" name="Google Shape;23;p3"/>
                  <p:cNvSpPr/>
                  <p:nvPr/>
                </p:nvSpPr>
                <p:spPr>
                  <a:xfrm>
                    <a:off x="5465976" y="955239"/>
                    <a:ext cx="116936" cy="60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83" h="3179" extrusionOk="0">
                        <a:moveTo>
                          <a:pt x="3348" y="1"/>
                        </a:moveTo>
                        <a:cubicBezTo>
                          <a:pt x="2067" y="1"/>
                          <a:pt x="624" y="736"/>
                          <a:pt x="0" y="1303"/>
                        </a:cubicBezTo>
                        <a:cubicBezTo>
                          <a:pt x="880" y="1647"/>
                          <a:pt x="1760" y="2144"/>
                          <a:pt x="2563" y="2680"/>
                        </a:cubicBezTo>
                        <a:cubicBezTo>
                          <a:pt x="3072" y="3043"/>
                          <a:pt x="3575" y="3178"/>
                          <a:pt x="4034" y="3178"/>
                        </a:cubicBezTo>
                        <a:cubicBezTo>
                          <a:pt x="5267" y="3178"/>
                          <a:pt x="6182" y="2207"/>
                          <a:pt x="6043" y="2068"/>
                        </a:cubicBezTo>
                        <a:cubicBezTo>
                          <a:pt x="5469" y="1532"/>
                          <a:pt x="5622" y="920"/>
                          <a:pt x="4590" y="308"/>
                        </a:cubicBezTo>
                        <a:cubicBezTo>
                          <a:pt x="4223" y="91"/>
                          <a:pt x="3796" y="1"/>
                          <a:pt x="3348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" name="Google Shape;24;p3"/>
                  <p:cNvSpPr/>
                  <p:nvPr/>
                </p:nvSpPr>
                <p:spPr>
                  <a:xfrm>
                    <a:off x="5321069" y="766228"/>
                    <a:ext cx="81986" cy="1615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35" h="8544" extrusionOk="0">
                        <a:moveTo>
                          <a:pt x="524" y="1"/>
                        </a:moveTo>
                        <a:cubicBezTo>
                          <a:pt x="180" y="1"/>
                          <a:pt x="1" y="98"/>
                          <a:pt x="128" y="167"/>
                        </a:cubicBezTo>
                        <a:cubicBezTo>
                          <a:pt x="1237" y="817"/>
                          <a:pt x="587" y="1582"/>
                          <a:pt x="1696" y="2959"/>
                        </a:cubicBezTo>
                        <a:cubicBezTo>
                          <a:pt x="1614" y="2905"/>
                          <a:pt x="1491" y="2882"/>
                          <a:pt x="1358" y="2882"/>
                        </a:cubicBezTo>
                        <a:cubicBezTo>
                          <a:pt x="929" y="2882"/>
                          <a:pt x="390" y="3110"/>
                          <a:pt x="740" y="3227"/>
                        </a:cubicBezTo>
                        <a:cubicBezTo>
                          <a:pt x="1696" y="3495"/>
                          <a:pt x="3608" y="4833"/>
                          <a:pt x="3608" y="8543"/>
                        </a:cubicBezTo>
                        <a:cubicBezTo>
                          <a:pt x="4335" y="6669"/>
                          <a:pt x="4105" y="4030"/>
                          <a:pt x="3799" y="3112"/>
                        </a:cubicBezTo>
                        <a:cubicBezTo>
                          <a:pt x="2998" y="521"/>
                          <a:pt x="1320" y="1"/>
                          <a:pt x="52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" name="Google Shape;25;p3"/>
                  <p:cNvSpPr/>
                  <p:nvPr/>
                </p:nvSpPr>
                <p:spPr>
                  <a:xfrm>
                    <a:off x="5155490" y="833537"/>
                    <a:ext cx="402363" cy="534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75" h="28236" extrusionOk="0">
                        <a:moveTo>
                          <a:pt x="6974" y="0"/>
                        </a:moveTo>
                        <a:cubicBezTo>
                          <a:pt x="4283" y="0"/>
                          <a:pt x="2161" y="2661"/>
                          <a:pt x="3949" y="3951"/>
                        </a:cubicBezTo>
                        <a:cubicBezTo>
                          <a:pt x="4265" y="4180"/>
                          <a:pt x="4572" y="4277"/>
                          <a:pt x="4853" y="4277"/>
                        </a:cubicBezTo>
                        <a:cubicBezTo>
                          <a:pt x="5934" y="4277"/>
                          <a:pt x="6620" y="2843"/>
                          <a:pt x="5861" y="1963"/>
                        </a:cubicBezTo>
                        <a:cubicBezTo>
                          <a:pt x="6166" y="1292"/>
                          <a:pt x="6903" y="946"/>
                          <a:pt x="7698" y="946"/>
                        </a:cubicBezTo>
                        <a:cubicBezTo>
                          <a:pt x="8400" y="946"/>
                          <a:pt x="9148" y="1216"/>
                          <a:pt x="9686" y="1771"/>
                        </a:cubicBezTo>
                        <a:cubicBezTo>
                          <a:pt x="11101" y="3187"/>
                          <a:pt x="10948" y="4602"/>
                          <a:pt x="10566" y="4793"/>
                        </a:cubicBezTo>
                        <a:cubicBezTo>
                          <a:pt x="10508" y="4821"/>
                          <a:pt x="10450" y="4834"/>
                          <a:pt x="10392" y="4834"/>
                        </a:cubicBezTo>
                        <a:cubicBezTo>
                          <a:pt x="9822" y="4834"/>
                          <a:pt x="9197" y="3601"/>
                          <a:pt x="8576" y="3601"/>
                        </a:cubicBezTo>
                        <a:cubicBezTo>
                          <a:pt x="8410" y="3601"/>
                          <a:pt x="8244" y="3689"/>
                          <a:pt x="8080" y="3913"/>
                        </a:cubicBezTo>
                        <a:cubicBezTo>
                          <a:pt x="7582" y="4602"/>
                          <a:pt x="7697" y="5558"/>
                          <a:pt x="7965" y="6667"/>
                        </a:cubicBezTo>
                        <a:cubicBezTo>
                          <a:pt x="7429" y="6413"/>
                          <a:pt x="6852" y="6263"/>
                          <a:pt x="6279" y="6263"/>
                        </a:cubicBezTo>
                        <a:cubicBezTo>
                          <a:pt x="6075" y="6263"/>
                          <a:pt x="5871" y="6282"/>
                          <a:pt x="5670" y="6323"/>
                        </a:cubicBezTo>
                        <a:cubicBezTo>
                          <a:pt x="4599" y="6552"/>
                          <a:pt x="3681" y="7202"/>
                          <a:pt x="3108" y="8120"/>
                        </a:cubicBezTo>
                        <a:cubicBezTo>
                          <a:pt x="2840" y="8541"/>
                          <a:pt x="2611" y="9000"/>
                          <a:pt x="2458" y="9459"/>
                        </a:cubicBezTo>
                        <a:cubicBezTo>
                          <a:pt x="2305" y="9918"/>
                          <a:pt x="2190" y="10377"/>
                          <a:pt x="2113" y="10836"/>
                        </a:cubicBezTo>
                        <a:cubicBezTo>
                          <a:pt x="1960" y="11792"/>
                          <a:pt x="1960" y="12786"/>
                          <a:pt x="2190" y="13704"/>
                        </a:cubicBezTo>
                        <a:cubicBezTo>
                          <a:pt x="2381" y="14660"/>
                          <a:pt x="2840" y="15540"/>
                          <a:pt x="3452" y="16305"/>
                        </a:cubicBezTo>
                        <a:cubicBezTo>
                          <a:pt x="3643" y="16534"/>
                          <a:pt x="3834" y="16764"/>
                          <a:pt x="4026" y="16955"/>
                        </a:cubicBezTo>
                        <a:cubicBezTo>
                          <a:pt x="4272" y="18225"/>
                          <a:pt x="3836" y="19429"/>
                          <a:pt x="2987" y="19429"/>
                        </a:cubicBezTo>
                        <a:cubicBezTo>
                          <a:pt x="2916" y="19429"/>
                          <a:pt x="2841" y="19421"/>
                          <a:pt x="2763" y="19403"/>
                        </a:cubicBezTo>
                        <a:cubicBezTo>
                          <a:pt x="2548" y="18725"/>
                          <a:pt x="1969" y="18404"/>
                          <a:pt x="1414" y="18404"/>
                        </a:cubicBezTo>
                        <a:cubicBezTo>
                          <a:pt x="686" y="18404"/>
                          <a:pt x="0" y="18956"/>
                          <a:pt x="239" y="19977"/>
                        </a:cubicBezTo>
                        <a:cubicBezTo>
                          <a:pt x="464" y="20925"/>
                          <a:pt x="1278" y="21394"/>
                          <a:pt x="2179" y="21394"/>
                        </a:cubicBezTo>
                        <a:cubicBezTo>
                          <a:pt x="3421" y="21394"/>
                          <a:pt x="4831" y="20504"/>
                          <a:pt x="5096" y="18753"/>
                        </a:cubicBezTo>
                        <a:cubicBezTo>
                          <a:pt x="6167" y="20474"/>
                          <a:pt x="7353" y="21812"/>
                          <a:pt x="6014" y="23266"/>
                        </a:cubicBezTo>
                        <a:cubicBezTo>
                          <a:pt x="4791" y="24566"/>
                          <a:pt x="3911" y="23916"/>
                          <a:pt x="3222" y="24834"/>
                        </a:cubicBezTo>
                        <a:cubicBezTo>
                          <a:pt x="2511" y="25744"/>
                          <a:pt x="3133" y="26507"/>
                          <a:pt x="3814" y="26507"/>
                        </a:cubicBezTo>
                        <a:cubicBezTo>
                          <a:pt x="4048" y="26507"/>
                          <a:pt x="4289" y="26416"/>
                          <a:pt x="4485" y="26211"/>
                        </a:cubicBezTo>
                        <a:cubicBezTo>
                          <a:pt x="5058" y="25599"/>
                          <a:pt x="4829" y="24949"/>
                          <a:pt x="4293" y="24796"/>
                        </a:cubicBezTo>
                        <a:cubicBezTo>
                          <a:pt x="4393" y="24732"/>
                          <a:pt x="4500" y="24705"/>
                          <a:pt x="4615" y="24705"/>
                        </a:cubicBezTo>
                        <a:cubicBezTo>
                          <a:pt x="4985" y="24705"/>
                          <a:pt x="5449" y="24983"/>
                          <a:pt x="6091" y="25216"/>
                        </a:cubicBezTo>
                        <a:cubicBezTo>
                          <a:pt x="6277" y="25282"/>
                          <a:pt x="6462" y="25313"/>
                          <a:pt x="6640" y="25313"/>
                        </a:cubicBezTo>
                        <a:cubicBezTo>
                          <a:pt x="7594" y="25313"/>
                          <a:pt x="8334" y="24442"/>
                          <a:pt x="7850" y="23572"/>
                        </a:cubicBezTo>
                        <a:lnTo>
                          <a:pt x="7850" y="23572"/>
                        </a:lnTo>
                        <a:cubicBezTo>
                          <a:pt x="7901" y="23586"/>
                          <a:pt x="7950" y="23593"/>
                          <a:pt x="7998" y="23593"/>
                        </a:cubicBezTo>
                        <a:cubicBezTo>
                          <a:pt x="8853" y="23593"/>
                          <a:pt x="9220" y="21434"/>
                          <a:pt x="7735" y="20818"/>
                        </a:cubicBezTo>
                        <a:cubicBezTo>
                          <a:pt x="8080" y="20474"/>
                          <a:pt x="8156" y="19938"/>
                          <a:pt x="7927" y="19518"/>
                        </a:cubicBezTo>
                        <a:lnTo>
                          <a:pt x="7927" y="19518"/>
                        </a:lnTo>
                        <a:cubicBezTo>
                          <a:pt x="8768" y="19862"/>
                          <a:pt x="9610" y="20206"/>
                          <a:pt x="10451" y="20474"/>
                        </a:cubicBezTo>
                        <a:cubicBezTo>
                          <a:pt x="11292" y="20703"/>
                          <a:pt x="12095" y="20971"/>
                          <a:pt x="12899" y="21315"/>
                        </a:cubicBezTo>
                        <a:cubicBezTo>
                          <a:pt x="13664" y="21621"/>
                          <a:pt x="14352" y="22080"/>
                          <a:pt x="14964" y="22654"/>
                        </a:cubicBezTo>
                        <a:cubicBezTo>
                          <a:pt x="15576" y="23227"/>
                          <a:pt x="15997" y="23954"/>
                          <a:pt x="16150" y="24757"/>
                        </a:cubicBezTo>
                        <a:cubicBezTo>
                          <a:pt x="16264" y="25560"/>
                          <a:pt x="16035" y="26402"/>
                          <a:pt x="15538" y="27052"/>
                        </a:cubicBezTo>
                        <a:cubicBezTo>
                          <a:pt x="15071" y="27619"/>
                          <a:pt x="14371" y="27954"/>
                          <a:pt x="13641" y="27954"/>
                        </a:cubicBezTo>
                        <a:cubicBezTo>
                          <a:pt x="13534" y="27954"/>
                          <a:pt x="13427" y="27946"/>
                          <a:pt x="13319" y="27932"/>
                        </a:cubicBezTo>
                        <a:cubicBezTo>
                          <a:pt x="12440" y="27855"/>
                          <a:pt x="11675" y="27396"/>
                          <a:pt x="11139" y="26708"/>
                        </a:cubicBezTo>
                        <a:cubicBezTo>
                          <a:pt x="10604" y="26019"/>
                          <a:pt x="10489" y="25063"/>
                          <a:pt x="10833" y="24260"/>
                        </a:cubicBezTo>
                        <a:lnTo>
                          <a:pt x="10833" y="24260"/>
                        </a:lnTo>
                        <a:cubicBezTo>
                          <a:pt x="10451" y="25063"/>
                          <a:pt x="10527" y="26058"/>
                          <a:pt x="11063" y="26784"/>
                        </a:cubicBezTo>
                        <a:cubicBezTo>
                          <a:pt x="11560" y="27549"/>
                          <a:pt x="12363" y="28085"/>
                          <a:pt x="13281" y="28199"/>
                        </a:cubicBezTo>
                        <a:cubicBezTo>
                          <a:pt x="13432" y="28224"/>
                          <a:pt x="13583" y="28235"/>
                          <a:pt x="13732" y="28235"/>
                        </a:cubicBezTo>
                        <a:cubicBezTo>
                          <a:pt x="14530" y="28235"/>
                          <a:pt x="15290" y="27900"/>
                          <a:pt x="15805" y="27320"/>
                        </a:cubicBezTo>
                        <a:cubicBezTo>
                          <a:pt x="16456" y="26593"/>
                          <a:pt x="16761" y="25637"/>
                          <a:pt x="16685" y="24681"/>
                        </a:cubicBezTo>
                        <a:cubicBezTo>
                          <a:pt x="16570" y="23725"/>
                          <a:pt x="16150" y="22845"/>
                          <a:pt x="15499" y="22157"/>
                        </a:cubicBezTo>
                        <a:cubicBezTo>
                          <a:pt x="14887" y="21468"/>
                          <a:pt x="14123" y="20894"/>
                          <a:pt x="13319" y="20474"/>
                        </a:cubicBezTo>
                        <a:cubicBezTo>
                          <a:pt x="12899" y="20244"/>
                          <a:pt x="12478" y="20053"/>
                          <a:pt x="12057" y="19900"/>
                        </a:cubicBezTo>
                        <a:cubicBezTo>
                          <a:pt x="11637" y="19709"/>
                          <a:pt x="11216" y="19594"/>
                          <a:pt x="10833" y="19441"/>
                        </a:cubicBezTo>
                        <a:cubicBezTo>
                          <a:pt x="9992" y="19173"/>
                          <a:pt x="9189" y="18867"/>
                          <a:pt x="8424" y="18485"/>
                        </a:cubicBezTo>
                        <a:cubicBezTo>
                          <a:pt x="6894" y="17835"/>
                          <a:pt x="5517" y="16840"/>
                          <a:pt x="4408" y="15578"/>
                        </a:cubicBezTo>
                        <a:cubicBezTo>
                          <a:pt x="3911" y="14928"/>
                          <a:pt x="3605" y="14201"/>
                          <a:pt x="3414" y="13436"/>
                        </a:cubicBezTo>
                        <a:cubicBezTo>
                          <a:pt x="3261" y="12633"/>
                          <a:pt x="3261" y="11830"/>
                          <a:pt x="3414" y="11027"/>
                        </a:cubicBezTo>
                        <a:cubicBezTo>
                          <a:pt x="3528" y="10262"/>
                          <a:pt x="3834" y="9535"/>
                          <a:pt x="4255" y="8847"/>
                        </a:cubicBezTo>
                        <a:cubicBezTo>
                          <a:pt x="4599" y="8235"/>
                          <a:pt x="5211" y="7814"/>
                          <a:pt x="5938" y="7661"/>
                        </a:cubicBezTo>
                        <a:cubicBezTo>
                          <a:pt x="6049" y="7642"/>
                          <a:pt x="6162" y="7632"/>
                          <a:pt x="6275" y="7632"/>
                        </a:cubicBezTo>
                        <a:cubicBezTo>
                          <a:pt x="6819" y="7632"/>
                          <a:pt x="7362" y="7855"/>
                          <a:pt x="7774" y="8235"/>
                        </a:cubicBezTo>
                        <a:cubicBezTo>
                          <a:pt x="8309" y="8694"/>
                          <a:pt x="8615" y="9382"/>
                          <a:pt x="8653" y="10109"/>
                        </a:cubicBezTo>
                        <a:cubicBezTo>
                          <a:pt x="8730" y="10874"/>
                          <a:pt x="8615" y="11677"/>
                          <a:pt x="8309" y="12442"/>
                        </a:cubicBezTo>
                        <a:cubicBezTo>
                          <a:pt x="8080" y="12710"/>
                          <a:pt x="7850" y="13016"/>
                          <a:pt x="7621" y="13322"/>
                        </a:cubicBezTo>
                        <a:cubicBezTo>
                          <a:pt x="9418" y="11736"/>
                          <a:pt x="11823" y="10688"/>
                          <a:pt x="13931" y="10688"/>
                        </a:cubicBezTo>
                        <a:cubicBezTo>
                          <a:pt x="15636" y="10688"/>
                          <a:pt x="17147" y="11374"/>
                          <a:pt x="17985" y="13016"/>
                        </a:cubicBezTo>
                        <a:cubicBezTo>
                          <a:pt x="19436" y="15916"/>
                          <a:pt x="17652" y="17959"/>
                          <a:pt x="16105" y="17959"/>
                        </a:cubicBezTo>
                        <a:cubicBezTo>
                          <a:pt x="15612" y="17959"/>
                          <a:pt x="15144" y="17752"/>
                          <a:pt x="14811" y="17299"/>
                        </a:cubicBezTo>
                        <a:cubicBezTo>
                          <a:pt x="16035" y="16611"/>
                          <a:pt x="16150" y="15081"/>
                          <a:pt x="15002" y="14316"/>
                        </a:cubicBezTo>
                        <a:cubicBezTo>
                          <a:pt x="14711" y="14125"/>
                          <a:pt x="14422" y="14040"/>
                          <a:pt x="14151" y="14040"/>
                        </a:cubicBezTo>
                        <a:cubicBezTo>
                          <a:pt x="13174" y="14040"/>
                          <a:pt x="12430" y="15137"/>
                          <a:pt x="12669" y="16305"/>
                        </a:cubicBezTo>
                        <a:cubicBezTo>
                          <a:pt x="12903" y="17641"/>
                          <a:pt x="14012" y="18831"/>
                          <a:pt x="16047" y="18831"/>
                        </a:cubicBezTo>
                        <a:cubicBezTo>
                          <a:pt x="16342" y="18831"/>
                          <a:pt x="16657" y="18806"/>
                          <a:pt x="16991" y="18753"/>
                        </a:cubicBezTo>
                        <a:cubicBezTo>
                          <a:pt x="19592" y="18332"/>
                          <a:pt x="21274" y="15769"/>
                          <a:pt x="20586" y="13245"/>
                        </a:cubicBezTo>
                        <a:cubicBezTo>
                          <a:pt x="19977" y="10514"/>
                          <a:pt x="17688" y="9061"/>
                          <a:pt x="15050" y="9061"/>
                        </a:cubicBezTo>
                        <a:cubicBezTo>
                          <a:pt x="13218" y="9061"/>
                          <a:pt x="11218" y="9761"/>
                          <a:pt x="9495" y="11218"/>
                        </a:cubicBezTo>
                        <a:lnTo>
                          <a:pt x="9495" y="11218"/>
                        </a:lnTo>
                        <a:cubicBezTo>
                          <a:pt x="11369" y="8617"/>
                          <a:pt x="13052" y="3492"/>
                          <a:pt x="9495" y="854"/>
                        </a:cubicBezTo>
                        <a:cubicBezTo>
                          <a:pt x="8665" y="247"/>
                          <a:pt x="7793" y="0"/>
                          <a:pt x="697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6" name="Google Shape;26;p3"/>
                <p:cNvGrpSpPr/>
                <p:nvPr/>
              </p:nvGrpSpPr>
              <p:grpSpPr>
                <a:xfrm rot="10800000" flipH="1">
                  <a:off x="565581" y="2532416"/>
                  <a:ext cx="427380" cy="601323"/>
                  <a:chOff x="5155490" y="766228"/>
                  <a:chExt cx="427422" cy="601323"/>
                </a:xfrm>
              </p:grpSpPr>
              <p:sp>
                <p:nvSpPr>
                  <p:cNvPr id="27" name="Google Shape;27;p3"/>
                  <p:cNvSpPr/>
                  <p:nvPr/>
                </p:nvSpPr>
                <p:spPr>
                  <a:xfrm>
                    <a:off x="5369768" y="775324"/>
                    <a:ext cx="141068" cy="2320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59" h="12270" extrusionOk="0">
                        <a:moveTo>
                          <a:pt x="5955" y="0"/>
                        </a:moveTo>
                        <a:cubicBezTo>
                          <a:pt x="5321" y="0"/>
                          <a:pt x="2656" y="1311"/>
                          <a:pt x="2525" y="4199"/>
                        </a:cubicBezTo>
                        <a:cubicBezTo>
                          <a:pt x="2410" y="6723"/>
                          <a:pt x="2142" y="9783"/>
                          <a:pt x="1" y="12269"/>
                        </a:cubicBezTo>
                        <a:cubicBezTo>
                          <a:pt x="1798" y="11389"/>
                          <a:pt x="6311" y="6188"/>
                          <a:pt x="5584" y="2975"/>
                        </a:cubicBezTo>
                        <a:lnTo>
                          <a:pt x="5584" y="2975"/>
                        </a:lnTo>
                        <a:cubicBezTo>
                          <a:pt x="6541" y="5882"/>
                          <a:pt x="4475" y="9401"/>
                          <a:pt x="3251" y="10701"/>
                        </a:cubicBezTo>
                        <a:cubicBezTo>
                          <a:pt x="5623" y="9401"/>
                          <a:pt x="7459" y="7412"/>
                          <a:pt x="7153" y="4390"/>
                        </a:cubicBezTo>
                        <a:cubicBezTo>
                          <a:pt x="7000" y="2593"/>
                          <a:pt x="5584" y="1446"/>
                          <a:pt x="6082" y="107"/>
                        </a:cubicBezTo>
                        <a:cubicBezTo>
                          <a:pt x="6109" y="36"/>
                          <a:pt x="6060" y="0"/>
                          <a:pt x="595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8" name="Google Shape;28;p3"/>
                  <p:cNvSpPr/>
                  <p:nvPr/>
                </p:nvSpPr>
                <p:spPr>
                  <a:xfrm>
                    <a:off x="5465976" y="955239"/>
                    <a:ext cx="116936" cy="60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83" h="3179" extrusionOk="0">
                        <a:moveTo>
                          <a:pt x="3348" y="1"/>
                        </a:moveTo>
                        <a:cubicBezTo>
                          <a:pt x="2067" y="1"/>
                          <a:pt x="624" y="736"/>
                          <a:pt x="0" y="1303"/>
                        </a:cubicBezTo>
                        <a:cubicBezTo>
                          <a:pt x="880" y="1647"/>
                          <a:pt x="1760" y="2144"/>
                          <a:pt x="2563" y="2680"/>
                        </a:cubicBezTo>
                        <a:cubicBezTo>
                          <a:pt x="3072" y="3043"/>
                          <a:pt x="3575" y="3178"/>
                          <a:pt x="4034" y="3178"/>
                        </a:cubicBezTo>
                        <a:cubicBezTo>
                          <a:pt x="5267" y="3178"/>
                          <a:pt x="6182" y="2207"/>
                          <a:pt x="6043" y="2068"/>
                        </a:cubicBezTo>
                        <a:cubicBezTo>
                          <a:pt x="5469" y="1532"/>
                          <a:pt x="5622" y="920"/>
                          <a:pt x="4590" y="308"/>
                        </a:cubicBezTo>
                        <a:cubicBezTo>
                          <a:pt x="4223" y="91"/>
                          <a:pt x="3796" y="1"/>
                          <a:pt x="3348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" name="Google Shape;29;p3"/>
                  <p:cNvSpPr/>
                  <p:nvPr/>
                </p:nvSpPr>
                <p:spPr>
                  <a:xfrm>
                    <a:off x="5321069" y="766228"/>
                    <a:ext cx="81986" cy="1615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35" h="8544" extrusionOk="0">
                        <a:moveTo>
                          <a:pt x="524" y="1"/>
                        </a:moveTo>
                        <a:cubicBezTo>
                          <a:pt x="180" y="1"/>
                          <a:pt x="1" y="98"/>
                          <a:pt x="128" y="167"/>
                        </a:cubicBezTo>
                        <a:cubicBezTo>
                          <a:pt x="1237" y="817"/>
                          <a:pt x="587" y="1582"/>
                          <a:pt x="1696" y="2959"/>
                        </a:cubicBezTo>
                        <a:cubicBezTo>
                          <a:pt x="1614" y="2905"/>
                          <a:pt x="1491" y="2882"/>
                          <a:pt x="1358" y="2882"/>
                        </a:cubicBezTo>
                        <a:cubicBezTo>
                          <a:pt x="929" y="2882"/>
                          <a:pt x="390" y="3110"/>
                          <a:pt x="740" y="3227"/>
                        </a:cubicBezTo>
                        <a:cubicBezTo>
                          <a:pt x="1696" y="3495"/>
                          <a:pt x="3608" y="4833"/>
                          <a:pt x="3608" y="8543"/>
                        </a:cubicBezTo>
                        <a:cubicBezTo>
                          <a:pt x="4335" y="6669"/>
                          <a:pt x="4105" y="4030"/>
                          <a:pt x="3799" y="3112"/>
                        </a:cubicBezTo>
                        <a:cubicBezTo>
                          <a:pt x="2998" y="521"/>
                          <a:pt x="1320" y="1"/>
                          <a:pt x="52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" name="Google Shape;30;p3"/>
                  <p:cNvSpPr/>
                  <p:nvPr/>
                </p:nvSpPr>
                <p:spPr>
                  <a:xfrm>
                    <a:off x="5155490" y="833537"/>
                    <a:ext cx="402363" cy="534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75" h="28236" extrusionOk="0">
                        <a:moveTo>
                          <a:pt x="6974" y="0"/>
                        </a:moveTo>
                        <a:cubicBezTo>
                          <a:pt x="4283" y="0"/>
                          <a:pt x="2161" y="2661"/>
                          <a:pt x="3949" y="3951"/>
                        </a:cubicBezTo>
                        <a:cubicBezTo>
                          <a:pt x="4265" y="4180"/>
                          <a:pt x="4572" y="4277"/>
                          <a:pt x="4853" y="4277"/>
                        </a:cubicBezTo>
                        <a:cubicBezTo>
                          <a:pt x="5934" y="4277"/>
                          <a:pt x="6620" y="2843"/>
                          <a:pt x="5861" y="1963"/>
                        </a:cubicBezTo>
                        <a:cubicBezTo>
                          <a:pt x="6166" y="1292"/>
                          <a:pt x="6903" y="946"/>
                          <a:pt x="7698" y="946"/>
                        </a:cubicBezTo>
                        <a:cubicBezTo>
                          <a:pt x="8400" y="946"/>
                          <a:pt x="9148" y="1216"/>
                          <a:pt x="9686" y="1771"/>
                        </a:cubicBezTo>
                        <a:cubicBezTo>
                          <a:pt x="11101" y="3187"/>
                          <a:pt x="10948" y="4602"/>
                          <a:pt x="10566" y="4793"/>
                        </a:cubicBezTo>
                        <a:cubicBezTo>
                          <a:pt x="10508" y="4821"/>
                          <a:pt x="10450" y="4834"/>
                          <a:pt x="10392" y="4834"/>
                        </a:cubicBezTo>
                        <a:cubicBezTo>
                          <a:pt x="9822" y="4834"/>
                          <a:pt x="9197" y="3601"/>
                          <a:pt x="8576" y="3601"/>
                        </a:cubicBezTo>
                        <a:cubicBezTo>
                          <a:pt x="8410" y="3601"/>
                          <a:pt x="8244" y="3689"/>
                          <a:pt x="8080" y="3913"/>
                        </a:cubicBezTo>
                        <a:cubicBezTo>
                          <a:pt x="7582" y="4602"/>
                          <a:pt x="7697" y="5558"/>
                          <a:pt x="7965" y="6667"/>
                        </a:cubicBezTo>
                        <a:cubicBezTo>
                          <a:pt x="7429" y="6413"/>
                          <a:pt x="6852" y="6263"/>
                          <a:pt x="6279" y="6263"/>
                        </a:cubicBezTo>
                        <a:cubicBezTo>
                          <a:pt x="6075" y="6263"/>
                          <a:pt x="5871" y="6282"/>
                          <a:pt x="5670" y="6323"/>
                        </a:cubicBezTo>
                        <a:cubicBezTo>
                          <a:pt x="4599" y="6552"/>
                          <a:pt x="3681" y="7202"/>
                          <a:pt x="3108" y="8120"/>
                        </a:cubicBezTo>
                        <a:cubicBezTo>
                          <a:pt x="2840" y="8541"/>
                          <a:pt x="2611" y="9000"/>
                          <a:pt x="2458" y="9459"/>
                        </a:cubicBezTo>
                        <a:cubicBezTo>
                          <a:pt x="2305" y="9918"/>
                          <a:pt x="2190" y="10377"/>
                          <a:pt x="2113" y="10836"/>
                        </a:cubicBezTo>
                        <a:cubicBezTo>
                          <a:pt x="1960" y="11792"/>
                          <a:pt x="1960" y="12786"/>
                          <a:pt x="2190" y="13704"/>
                        </a:cubicBezTo>
                        <a:cubicBezTo>
                          <a:pt x="2381" y="14660"/>
                          <a:pt x="2840" y="15540"/>
                          <a:pt x="3452" y="16305"/>
                        </a:cubicBezTo>
                        <a:cubicBezTo>
                          <a:pt x="3643" y="16534"/>
                          <a:pt x="3834" y="16764"/>
                          <a:pt x="4026" y="16955"/>
                        </a:cubicBezTo>
                        <a:cubicBezTo>
                          <a:pt x="4272" y="18225"/>
                          <a:pt x="3836" y="19429"/>
                          <a:pt x="2987" y="19429"/>
                        </a:cubicBezTo>
                        <a:cubicBezTo>
                          <a:pt x="2916" y="19429"/>
                          <a:pt x="2841" y="19421"/>
                          <a:pt x="2763" y="19403"/>
                        </a:cubicBezTo>
                        <a:cubicBezTo>
                          <a:pt x="2548" y="18725"/>
                          <a:pt x="1969" y="18404"/>
                          <a:pt x="1414" y="18404"/>
                        </a:cubicBezTo>
                        <a:cubicBezTo>
                          <a:pt x="686" y="18404"/>
                          <a:pt x="0" y="18956"/>
                          <a:pt x="239" y="19977"/>
                        </a:cubicBezTo>
                        <a:cubicBezTo>
                          <a:pt x="464" y="20925"/>
                          <a:pt x="1278" y="21394"/>
                          <a:pt x="2179" y="21394"/>
                        </a:cubicBezTo>
                        <a:cubicBezTo>
                          <a:pt x="3421" y="21394"/>
                          <a:pt x="4831" y="20504"/>
                          <a:pt x="5096" y="18753"/>
                        </a:cubicBezTo>
                        <a:cubicBezTo>
                          <a:pt x="6167" y="20474"/>
                          <a:pt x="7353" y="21812"/>
                          <a:pt x="6014" y="23266"/>
                        </a:cubicBezTo>
                        <a:cubicBezTo>
                          <a:pt x="4791" y="24566"/>
                          <a:pt x="3911" y="23916"/>
                          <a:pt x="3222" y="24834"/>
                        </a:cubicBezTo>
                        <a:cubicBezTo>
                          <a:pt x="2511" y="25744"/>
                          <a:pt x="3133" y="26507"/>
                          <a:pt x="3814" y="26507"/>
                        </a:cubicBezTo>
                        <a:cubicBezTo>
                          <a:pt x="4048" y="26507"/>
                          <a:pt x="4289" y="26416"/>
                          <a:pt x="4485" y="26211"/>
                        </a:cubicBezTo>
                        <a:cubicBezTo>
                          <a:pt x="5058" y="25599"/>
                          <a:pt x="4829" y="24949"/>
                          <a:pt x="4293" y="24796"/>
                        </a:cubicBezTo>
                        <a:cubicBezTo>
                          <a:pt x="4393" y="24732"/>
                          <a:pt x="4500" y="24705"/>
                          <a:pt x="4615" y="24705"/>
                        </a:cubicBezTo>
                        <a:cubicBezTo>
                          <a:pt x="4985" y="24705"/>
                          <a:pt x="5449" y="24983"/>
                          <a:pt x="6091" y="25216"/>
                        </a:cubicBezTo>
                        <a:cubicBezTo>
                          <a:pt x="6277" y="25282"/>
                          <a:pt x="6462" y="25313"/>
                          <a:pt x="6640" y="25313"/>
                        </a:cubicBezTo>
                        <a:cubicBezTo>
                          <a:pt x="7594" y="25313"/>
                          <a:pt x="8334" y="24442"/>
                          <a:pt x="7850" y="23572"/>
                        </a:cubicBezTo>
                        <a:lnTo>
                          <a:pt x="7850" y="23572"/>
                        </a:lnTo>
                        <a:cubicBezTo>
                          <a:pt x="7901" y="23586"/>
                          <a:pt x="7950" y="23593"/>
                          <a:pt x="7998" y="23593"/>
                        </a:cubicBezTo>
                        <a:cubicBezTo>
                          <a:pt x="8853" y="23593"/>
                          <a:pt x="9220" y="21434"/>
                          <a:pt x="7735" y="20818"/>
                        </a:cubicBezTo>
                        <a:cubicBezTo>
                          <a:pt x="8080" y="20474"/>
                          <a:pt x="8156" y="19938"/>
                          <a:pt x="7927" y="19518"/>
                        </a:cubicBezTo>
                        <a:lnTo>
                          <a:pt x="7927" y="19518"/>
                        </a:lnTo>
                        <a:cubicBezTo>
                          <a:pt x="8768" y="19862"/>
                          <a:pt x="9610" y="20206"/>
                          <a:pt x="10451" y="20474"/>
                        </a:cubicBezTo>
                        <a:cubicBezTo>
                          <a:pt x="11292" y="20703"/>
                          <a:pt x="12095" y="20971"/>
                          <a:pt x="12899" y="21315"/>
                        </a:cubicBezTo>
                        <a:cubicBezTo>
                          <a:pt x="13664" y="21621"/>
                          <a:pt x="14352" y="22080"/>
                          <a:pt x="14964" y="22654"/>
                        </a:cubicBezTo>
                        <a:cubicBezTo>
                          <a:pt x="15576" y="23227"/>
                          <a:pt x="15997" y="23954"/>
                          <a:pt x="16150" y="24757"/>
                        </a:cubicBezTo>
                        <a:cubicBezTo>
                          <a:pt x="16264" y="25560"/>
                          <a:pt x="16035" y="26402"/>
                          <a:pt x="15538" y="27052"/>
                        </a:cubicBezTo>
                        <a:cubicBezTo>
                          <a:pt x="15071" y="27619"/>
                          <a:pt x="14371" y="27954"/>
                          <a:pt x="13641" y="27954"/>
                        </a:cubicBezTo>
                        <a:cubicBezTo>
                          <a:pt x="13534" y="27954"/>
                          <a:pt x="13427" y="27946"/>
                          <a:pt x="13319" y="27932"/>
                        </a:cubicBezTo>
                        <a:cubicBezTo>
                          <a:pt x="12440" y="27855"/>
                          <a:pt x="11675" y="27396"/>
                          <a:pt x="11139" y="26708"/>
                        </a:cubicBezTo>
                        <a:cubicBezTo>
                          <a:pt x="10604" y="26019"/>
                          <a:pt x="10489" y="25063"/>
                          <a:pt x="10833" y="24260"/>
                        </a:cubicBezTo>
                        <a:lnTo>
                          <a:pt x="10833" y="24260"/>
                        </a:lnTo>
                        <a:cubicBezTo>
                          <a:pt x="10451" y="25063"/>
                          <a:pt x="10527" y="26058"/>
                          <a:pt x="11063" y="26784"/>
                        </a:cubicBezTo>
                        <a:cubicBezTo>
                          <a:pt x="11560" y="27549"/>
                          <a:pt x="12363" y="28085"/>
                          <a:pt x="13281" y="28199"/>
                        </a:cubicBezTo>
                        <a:cubicBezTo>
                          <a:pt x="13432" y="28224"/>
                          <a:pt x="13583" y="28235"/>
                          <a:pt x="13732" y="28235"/>
                        </a:cubicBezTo>
                        <a:cubicBezTo>
                          <a:pt x="14530" y="28235"/>
                          <a:pt x="15290" y="27900"/>
                          <a:pt x="15805" y="27320"/>
                        </a:cubicBezTo>
                        <a:cubicBezTo>
                          <a:pt x="16456" y="26593"/>
                          <a:pt x="16761" y="25637"/>
                          <a:pt x="16685" y="24681"/>
                        </a:cubicBezTo>
                        <a:cubicBezTo>
                          <a:pt x="16570" y="23725"/>
                          <a:pt x="16150" y="22845"/>
                          <a:pt x="15499" y="22157"/>
                        </a:cubicBezTo>
                        <a:cubicBezTo>
                          <a:pt x="14887" y="21468"/>
                          <a:pt x="14123" y="20894"/>
                          <a:pt x="13319" y="20474"/>
                        </a:cubicBezTo>
                        <a:cubicBezTo>
                          <a:pt x="12899" y="20244"/>
                          <a:pt x="12478" y="20053"/>
                          <a:pt x="12057" y="19900"/>
                        </a:cubicBezTo>
                        <a:cubicBezTo>
                          <a:pt x="11637" y="19709"/>
                          <a:pt x="11216" y="19594"/>
                          <a:pt x="10833" y="19441"/>
                        </a:cubicBezTo>
                        <a:cubicBezTo>
                          <a:pt x="9992" y="19173"/>
                          <a:pt x="9189" y="18867"/>
                          <a:pt x="8424" y="18485"/>
                        </a:cubicBezTo>
                        <a:cubicBezTo>
                          <a:pt x="6894" y="17835"/>
                          <a:pt x="5517" y="16840"/>
                          <a:pt x="4408" y="15578"/>
                        </a:cubicBezTo>
                        <a:cubicBezTo>
                          <a:pt x="3911" y="14928"/>
                          <a:pt x="3605" y="14201"/>
                          <a:pt x="3414" y="13436"/>
                        </a:cubicBezTo>
                        <a:cubicBezTo>
                          <a:pt x="3261" y="12633"/>
                          <a:pt x="3261" y="11830"/>
                          <a:pt x="3414" y="11027"/>
                        </a:cubicBezTo>
                        <a:cubicBezTo>
                          <a:pt x="3528" y="10262"/>
                          <a:pt x="3834" y="9535"/>
                          <a:pt x="4255" y="8847"/>
                        </a:cubicBezTo>
                        <a:cubicBezTo>
                          <a:pt x="4599" y="8235"/>
                          <a:pt x="5211" y="7814"/>
                          <a:pt x="5938" y="7661"/>
                        </a:cubicBezTo>
                        <a:cubicBezTo>
                          <a:pt x="6049" y="7642"/>
                          <a:pt x="6162" y="7632"/>
                          <a:pt x="6275" y="7632"/>
                        </a:cubicBezTo>
                        <a:cubicBezTo>
                          <a:pt x="6819" y="7632"/>
                          <a:pt x="7362" y="7855"/>
                          <a:pt x="7774" y="8235"/>
                        </a:cubicBezTo>
                        <a:cubicBezTo>
                          <a:pt x="8309" y="8694"/>
                          <a:pt x="8615" y="9382"/>
                          <a:pt x="8653" y="10109"/>
                        </a:cubicBezTo>
                        <a:cubicBezTo>
                          <a:pt x="8730" y="10874"/>
                          <a:pt x="8615" y="11677"/>
                          <a:pt x="8309" y="12442"/>
                        </a:cubicBezTo>
                        <a:cubicBezTo>
                          <a:pt x="8080" y="12710"/>
                          <a:pt x="7850" y="13016"/>
                          <a:pt x="7621" y="13322"/>
                        </a:cubicBezTo>
                        <a:cubicBezTo>
                          <a:pt x="9418" y="11736"/>
                          <a:pt x="11823" y="10688"/>
                          <a:pt x="13931" y="10688"/>
                        </a:cubicBezTo>
                        <a:cubicBezTo>
                          <a:pt x="15636" y="10688"/>
                          <a:pt x="17147" y="11374"/>
                          <a:pt x="17985" y="13016"/>
                        </a:cubicBezTo>
                        <a:cubicBezTo>
                          <a:pt x="19436" y="15916"/>
                          <a:pt x="17652" y="17959"/>
                          <a:pt x="16105" y="17959"/>
                        </a:cubicBezTo>
                        <a:cubicBezTo>
                          <a:pt x="15612" y="17959"/>
                          <a:pt x="15144" y="17752"/>
                          <a:pt x="14811" y="17299"/>
                        </a:cubicBezTo>
                        <a:cubicBezTo>
                          <a:pt x="16035" y="16611"/>
                          <a:pt x="16150" y="15081"/>
                          <a:pt x="15002" y="14316"/>
                        </a:cubicBezTo>
                        <a:cubicBezTo>
                          <a:pt x="14711" y="14125"/>
                          <a:pt x="14422" y="14040"/>
                          <a:pt x="14151" y="14040"/>
                        </a:cubicBezTo>
                        <a:cubicBezTo>
                          <a:pt x="13174" y="14040"/>
                          <a:pt x="12430" y="15137"/>
                          <a:pt x="12669" y="16305"/>
                        </a:cubicBezTo>
                        <a:cubicBezTo>
                          <a:pt x="12903" y="17641"/>
                          <a:pt x="14012" y="18831"/>
                          <a:pt x="16047" y="18831"/>
                        </a:cubicBezTo>
                        <a:cubicBezTo>
                          <a:pt x="16342" y="18831"/>
                          <a:pt x="16657" y="18806"/>
                          <a:pt x="16991" y="18753"/>
                        </a:cubicBezTo>
                        <a:cubicBezTo>
                          <a:pt x="19592" y="18332"/>
                          <a:pt x="21274" y="15769"/>
                          <a:pt x="20586" y="13245"/>
                        </a:cubicBezTo>
                        <a:cubicBezTo>
                          <a:pt x="19977" y="10514"/>
                          <a:pt x="17688" y="9061"/>
                          <a:pt x="15050" y="9061"/>
                        </a:cubicBezTo>
                        <a:cubicBezTo>
                          <a:pt x="13218" y="9061"/>
                          <a:pt x="11218" y="9761"/>
                          <a:pt x="9495" y="11218"/>
                        </a:cubicBezTo>
                        <a:lnTo>
                          <a:pt x="9495" y="11218"/>
                        </a:lnTo>
                        <a:cubicBezTo>
                          <a:pt x="11369" y="8617"/>
                          <a:pt x="13052" y="3492"/>
                          <a:pt x="9495" y="854"/>
                        </a:cubicBezTo>
                        <a:cubicBezTo>
                          <a:pt x="8665" y="247"/>
                          <a:pt x="7793" y="0"/>
                          <a:pt x="697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31" name="Google Shape;31;p3"/>
              <p:cNvGrpSpPr/>
              <p:nvPr/>
            </p:nvGrpSpPr>
            <p:grpSpPr>
              <a:xfrm rot="-5400000">
                <a:off x="355693" y="3564608"/>
                <a:ext cx="442977" cy="52165"/>
                <a:chOff x="1763406" y="3001921"/>
                <a:chExt cx="442977" cy="52165"/>
              </a:xfrm>
            </p:grpSpPr>
            <p:sp>
              <p:nvSpPr>
                <p:cNvPr id="32" name="Google Shape;32;p3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33;p3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34;p3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35;p3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6" name="Google Shape;36;p3"/>
              <p:cNvGrpSpPr/>
              <p:nvPr/>
            </p:nvGrpSpPr>
            <p:grpSpPr>
              <a:xfrm rot="5400000">
                <a:off x="355693" y="1526733"/>
                <a:ext cx="442977" cy="52165"/>
                <a:chOff x="1763406" y="3001921"/>
                <a:chExt cx="442977" cy="52165"/>
              </a:xfrm>
            </p:grpSpPr>
            <p:sp>
              <p:nvSpPr>
                <p:cNvPr id="37" name="Google Shape;37;p3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38;p3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39;p3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40;p3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1" name="Google Shape;41;p3"/>
            <p:cNvGrpSpPr/>
            <p:nvPr/>
          </p:nvGrpSpPr>
          <p:grpSpPr>
            <a:xfrm>
              <a:off x="184247" y="204979"/>
              <a:ext cx="327384" cy="313076"/>
              <a:chOff x="2850881" y="599075"/>
              <a:chExt cx="203673" cy="194772"/>
            </a:xfrm>
          </p:grpSpPr>
          <p:sp>
            <p:nvSpPr>
              <p:cNvPr id="42" name="Google Shape;42;p3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1182" y="1"/>
                    </a:moveTo>
                    <a:lnTo>
                      <a:pt x="1" y="483"/>
                    </a:lnTo>
                    <a:lnTo>
                      <a:pt x="4437" y="11211"/>
                    </a:lnTo>
                    <a:lnTo>
                      <a:pt x="5618" y="10729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3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10728" y="0"/>
                    </a:moveTo>
                    <a:lnTo>
                      <a:pt x="0" y="4436"/>
                    </a:lnTo>
                    <a:lnTo>
                      <a:pt x="482" y="5618"/>
                    </a:lnTo>
                    <a:lnTo>
                      <a:pt x="11211" y="1182"/>
                    </a:lnTo>
                    <a:lnTo>
                      <a:pt x="107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3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482" y="0"/>
                    </a:moveTo>
                    <a:lnTo>
                      <a:pt x="0" y="1182"/>
                    </a:lnTo>
                    <a:lnTo>
                      <a:pt x="10728" y="5618"/>
                    </a:lnTo>
                    <a:lnTo>
                      <a:pt x="11211" y="4436"/>
                    </a:lnTo>
                    <a:lnTo>
                      <a:pt x="48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3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4437" y="1"/>
                    </a:moveTo>
                    <a:lnTo>
                      <a:pt x="1" y="10729"/>
                    </a:lnTo>
                    <a:lnTo>
                      <a:pt x="1182" y="11211"/>
                    </a:lnTo>
                    <a:lnTo>
                      <a:pt x="5618" y="507"/>
                    </a:lnTo>
                    <a:lnTo>
                      <a:pt x="443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3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3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3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3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3"/>
              <p:cNvSpPr/>
              <p:nvPr/>
            </p:nvSpPr>
            <p:spPr>
              <a:xfrm>
                <a:off x="2850881" y="616877"/>
                <a:ext cx="185853" cy="159552"/>
              </a:xfrm>
              <a:custGeom>
                <a:avLst/>
                <a:gdLst/>
                <a:ahLst/>
                <a:cxnLst/>
                <a:rect l="l" t="t" r="r" b="b"/>
                <a:pathLst>
                  <a:path w="11066" h="9500" extrusionOk="0">
                    <a:moveTo>
                      <a:pt x="6341" y="1"/>
                    </a:moveTo>
                    <a:cubicBezTo>
                      <a:pt x="2097" y="1"/>
                      <a:pt x="0" y="5112"/>
                      <a:pt x="2965" y="8101"/>
                    </a:cubicBezTo>
                    <a:cubicBezTo>
                      <a:pt x="3932" y="9068"/>
                      <a:pt x="5120" y="9500"/>
                      <a:pt x="6285" y="9500"/>
                    </a:cubicBezTo>
                    <a:cubicBezTo>
                      <a:pt x="8725" y="9500"/>
                      <a:pt x="11066" y="7605"/>
                      <a:pt x="11066" y="4750"/>
                    </a:cubicBezTo>
                    <a:cubicBezTo>
                      <a:pt x="11066" y="2122"/>
                      <a:pt x="8944" y="1"/>
                      <a:pt x="63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3"/>
              <p:cNvSpPr/>
              <p:nvPr/>
            </p:nvSpPr>
            <p:spPr>
              <a:xfrm>
                <a:off x="2867072" y="629037"/>
                <a:ext cx="157520" cy="134948"/>
              </a:xfrm>
              <a:custGeom>
                <a:avLst/>
                <a:gdLst/>
                <a:ahLst/>
                <a:cxnLst/>
                <a:rect l="l" t="t" r="r" b="b"/>
                <a:pathLst>
                  <a:path w="9379" h="8035" extrusionOk="0">
                    <a:moveTo>
                      <a:pt x="5377" y="0"/>
                    </a:moveTo>
                    <a:cubicBezTo>
                      <a:pt x="1784" y="0"/>
                      <a:pt x="0" y="4315"/>
                      <a:pt x="2532" y="6847"/>
                    </a:cubicBezTo>
                    <a:cubicBezTo>
                      <a:pt x="3352" y="7667"/>
                      <a:pt x="4360" y="8034"/>
                      <a:pt x="5348" y="8034"/>
                    </a:cubicBezTo>
                    <a:cubicBezTo>
                      <a:pt x="7407" y="8034"/>
                      <a:pt x="9378" y="6438"/>
                      <a:pt x="9378" y="4026"/>
                    </a:cubicBezTo>
                    <a:cubicBezTo>
                      <a:pt x="9378" y="1808"/>
                      <a:pt x="7594" y="0"/>
                      <a:pt x="53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" name="Google Shape;56;p3"/>
            <p:cNvGrpSpPr/>
            <p:nvPr/>
          </p:nvGrpSpPr>
          <p:grpSpPr>
            <a:xfrm>
              <a:off x="184247" y="4625454"/>
              <a:ext cx="327384" cy="313076"/>
              <a:chOff x="2850881" y="599075"/>
              <a:chExt cx="203673" cy="194772"/>
            </a:xfrm>
          </p:grpSpPr>
          <p:sp>
            <p:nvSpPr>
              <p:cNvPr id="57" name="Google Shape;57;p3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1182" y="1"/>
                    </a:moveTo>
                    <a:lnTo>
                      <a:pt x="1" y="483"/>
                    </a:lnTo>
                    <a:lnTo>
                      <a:pt x="4437" y="11211"/>
                    </a:lnTo>
                    <a:lnTo>
                      <a:pt x="5618" y="10729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10728" y="0"/>
                    </a:moveTo>
                    <a:lnTo>
                      <a:pt x="0" y="4436"/>
                    </a:lnTo>
                    <a:lnTo>
                      <a:pt x="482" y="5618"/>
                    </a:lnTo>
                    <a:lnTo>
                      <a:pt x="11211" y="1182"/>
                    </a:lnTo>
                    <a:lnTo>
                      <a:pt x="107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482" y="0"/>
                    </a:moveTo>
                    <a:lnTo>
                      <a:pt x="0" y="1182"/>
                    </a:lnTo>
                    <a:lnTo>
                      <a:pt x="10728" y="5618"/>
                    </a:lnTo>
                    <a:lnTo>
                      <a:pt x="11211" y="4436"/>
                    </a:lnTo>
                    <a:lnTo>
                      <a:pt x="48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4437" y="1"/>
                    </a:moveTo>
                    <a:lnTo>
                      <a:pt x="1" y="10729"/>
                    </a:lnTo>
                    <a:lnTo>
                      <a:pt x="1182" y="11211"/>
                    </a:lnTo>
                    <a:lnTo>
                      <a:pt x="5618" y="507"/>
                    </a:lnTo>
                    <a:lnTo>
                      <a:pt x="443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2850881" y="616877"/>
                <a:ext cx="185853" cy="159552"/>
              </a:xfrm>
              <a:custGeom>
                <a:avLst/>
                <a:gdLst/>
                <a:ahLst/>
                <a:cxnLst/>
                <a:rect l="l" t="t" r="r" b="b"/>
                <a:pathLst>
                  <a:path w="11066" h="9500" extrusionOk="0">
                    <a:moveTo>
                      <a:pt x="6341" y="1"/>
                    </a:moveTo>
                    <a:cubicBezTo>
                      <a:pt x="2097" y="1"/>
                      <a:pt x="0" y="5112"/>
                      <a:pt x="2965" y="8101"/>
                    </a:cubicBezTo>
                    <a:cubicBezTo>
                      <a:pt x="3932" y="9068"/>
                      <a:pt x="5120" y="9500"/>
                      <a:pt x="6285" y="9500"/>
                    </a:cubicBezTo>
                    <a:cubicBezTo>
                      <a:pt x="8725" y="9500"/>
                      <a:pt x="11066" y="7605"/>
                      <a:pt x="11066" y="4750"/>
                    </a:cubicBezTo>
                    <a:cubicBezTo>
                      <a:pt x="11066" y="2122"/>
                      <a:pt x="8944" y="1"/>
                      <a:pt x="63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2867072" y="629037"/>
                <a:ext cx="157520" cy="134948"/>
              </a:xfrm>
              <a:custGeom>
                <a:avLst/>
                <a:gdLst/>
                <a:ahLst/>
                <a:cxnLst/>
                <a:rect l="l" t="t" r="r" b="b"/>
                <a:pathLst>
                  <a:path w="9379" h="8035" extrusionOk="0">
                    <a:moveTo>
                      <a:pt x="5377" y="0"/>
                    </a:moveTo>
                    <a:cubicBezTo>
                      <a:pt x="1784" y="0"/>
                      <a:pt x="0" y="4315"/>
                      <a:pt x="2532" y="6847"/>
                    </a:cubicBezTo>
                    <a:cubicBezTo>
                      <a:pt x="3352" y="7667"/>
                      <a:pt x="4360" y="8034"/>
                      <a:pt x="5348" y="8034"/>
                    </a:cubicBezTo>
                    <a:cubicBezTo>
                      <a:pt x="7407" y="8034"/>
                      <a:pt x="9378" y="6438"/>
                      <a:pt x="9378" y="4026"/>
                    </a:cubicBezTo>
                    <a:cubicBezTo>
                      <a:pt x="9378" y="1808"/>
                      <a:pt x="7594" y="0"/>
                      <a:pt x="53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1" name="Google Shape;71;p3"/>
          <p:cNvGrpSpPr/>
          <p:nvPr/>
        </p:nvGrpSpPr>
        <p:grpSpPr>
          <a:xfrm>
            <a:off x="8352856" y="204979"/>
            <a:ext cx="598675" cy="4733551"/>
            <a:chOff x="8352856" y="204979"/>
            <a:chExt cx="598675" cy="4733551"/>
          </a:xfrm>
        </p:grpSpPr>
        <p:grpSp>
          <p:nvGrpSpPr>
            <p:cNvPr id="72" name="Google Shape;72;p3"/>
            <p:cNvGrpSpPr/>
            <p:nvPr/>
          </p:nvGrpSpPr>
          <p:grpSpPr>
            <a:xfrm>
              <a:off x="8352856" y="1331327"/>
              <a:ext cx="427657" cy="2480852"/>
              <a:chOff x="8352856" y="1331327"/>
              <a:chExt cx="427657" cy="2480852"/>
            </a:xfrm>
          </p:grpSpPr>
          <p:grpSp>
            <p:nvGrpSpPr>
              <p:cNvPr id="73" name="Google Shape;73;p3"/>
              <p:cNvGrpSpPr/>
              <p:nvPr/>
            </p:nvGrpSpPr>
            <p:grpSpPr>
              <a:xfrm rot="10800000">
                <a:off x="8352856" y="1970428"/>
                <a:ext cx="427657" cy="1202637"/>
                <a:chOff x="565581" y="1931103"/>
                <a:chExt cx="427657" cy="1202637"/>
              </a:xfrm>
            </p:grpSpPr>
            <p:grpSp>
              <p:nvGrpSpPr>
                <p:cNvPr id="74" name="Google Shape;74;p3"/>
                <p:cNvGrpSpPr/>
                <p:nvPr/>
              </p:nvGrpSpPr>
              <p:grpSpPr>
                <a:xfrm>
                  <a:off x="565815" y="1931103"/>
                  <a:ext cx="427422" cy="601323"/>
                  <a:chOff x="5155490" y="766228"/>
                  <a:chExt cx="427422" cy="601323"/>
                </a:xfrm>
              </p:grpSpPr>
              <p:sp>
                <p:nvSpPr>
                  <p:cNvPr id="75" name="Google Shape;75;p3"/>
                  <p:cNvSpPr/>
                  <p:nvPr/>
                </p:nvSpPr>
                <p:spPr>
                  <a:xfrm>
                    <a:off x="5369768" y="775324"/>
                    <a:ext cx="141068" cy="2320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59" h="12270" extrusionOk="0">
                        <a:moveTo>
                          <a:pt x="5955" y="0"/>
                        </a:moveTo>
                        <a:cubicBezTo>
                          <a:pt x="5321" y="0"/>
                          <a:pt x="2656" y="1311"/>
                          <a:pt x="2525" y="4199"/>
                        </a:cubicBezTo>
                        <a:cubicBezTo>
                          <a:pt x="2410" y="6723"/>
                          <a:pt x="2142" y="9783"/>
                          <a:pt x="1" y="12269"/>
                        </a:cubicBezTo>
                        <a:cubicBezTo>
                          <a:pt x="1798" y="11389"/>
                          <a:pt x="6311" y="6188"/>
                          <a:pt x="5584" y="2975"/>
                        </a:cubicBezTo>
                        <a:lnTo>
                          <a:pt x="5584" y="2975"/>
                        </a:lnTo>
                        <a:cubicBezTo>
                          <a:pt x="6541" y="5882"/>
                          <a:pt x="4475" y="9401"/>
                          <a:pt x="3251" y="10701"/>
                        </a:cubicBezTo>
                        <a:cubicBezTo>
                          <a:pt x="5623" y="9401"/>
                          <a:pt x="7459" y="7412"/>
                          <a:pt x="7153" y="4390"/>
                        </a:cubicBezTo>
                        <a:cubicBezTo>
                          <a:pt x="7000" y="2593"/>
                          <a:pt x="5584" y="1446"/>
                          <a:pt x="6082" y="107"/>
                        </a:cubicBezTo>
                        <a:cubicBezTo>
                          <a:pt x="6109" y="36"/>
                          <a:pt x="6060" y="0"/>
                          <a:pt x="595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6" name="Google Shape;76;p3"/>
                  <p:cNvSpPr/>
                  <p:nvPr/>
                </p:nvSpPr>
                <p:spPr>
                  <a:xfrm>
                    <a:off x="5465976" y="955239"/>
                    <a:ext cx="116936" cy="60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83" h="3179" extrusionOk="0">
                        <a:moveTo>
                          <a:pt x="3348" y="1"/>
                        </a:moveTo>
                        <a:cubicBezTo>
                          <a:pt x="2067" y="1"/>
                          <a:pt x="624" y="736"/>
                          <a:pt x="0" y="1303"/>
                        </a:cubicBezTo>
                        <a:cubicBezTo>
                          <a:pt x="880" y="1647"/>
                          <a:pt x="1760" y="2144"/>
                          <a:pt x="2563" y="2680"/>
                        </a:cubicBezTo>
                        <a:cubicBezTo>
                          <a:pt x="3072" y="3043"/>
                          <a:pt x="3575" y="3178"/>
                          <a:pt x="4034" y="3178"/>
                        </a:cubicBezTo>
                        <a:cubicBezTo>
                          <a:pt x="5267" y="3178"/>
                          <a:pt x="6182" y="2207"/>
                          <a:pt x="6043" y="2068"/>
                        </a:cubicBezTo>
                        <a:cubicBezTo>
                          <a:pt x="5469" y="1532"/>
                          <a:pt x="5622" y="920"/>
                          <a:pt x="4590" y="308"/>
                        </a:cubicBezTo>
                        <a:cubicBezTo>
                          <a:pt x="4223" y="91"/>
                          <a:pt x="3796" y="1"/>
                          <a:pt x="3348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7" name="Google Shape;77;p3"/>
                  <p:cNvSpPr/>
                  <p:nvPr/>
                </p:nvSpPr>
                <p:spPr>
                  <a:xfrm>
                    <a:off x="5321069" y="766228"/>
                    <a:ext cx="81986" cy="1615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35" h="8544" extrusionOk="0">
                        <a:moveTo>
                          <a:pt x="524" y="1"/>
                        </a:moveTo>
                        <a:cubicBezTo>
                          <a:pt x="180" y="1"/>
                          <a:pt x="1" y="98"/>
                          <a:pt x="128" y="167"/>
                        </a:cubicBezTo>
                        <a:cubicBezTo>
                          <a:pt x="1237" y="817"/>
                          <a:pt x="587" y="1582"/>
                          <a:pt x="1696" y="2959"/>
                        </a:cubicBezTo>
                        <a:cubicBezTo>
                          <a:pt x="1614" y="2905"/>
                          <a:pt x="1491" y="2882"/>
                          <a:pt x="1358" y="2882"/>
                        </a:cubicBezTo>
                        <a:cubicBezTo>
                          <a:pt x="929" y="2882"/>
                          <a:pt x="390" y="3110"/>
                          <a:pt x="740" y="3227"/>
                        </a:cubicBezTo>
                        <a:cubicBezTo>
                          <a:pt x="1696" y="3495"/>
                          <a:pt x="3608" y="4833"/>
                          <a:pt x="3608" y="8543"/>
                        </a:cubicBezTo>
                        <a:cubicBezTo>
                          <a:pt x="4335" y="6669"/>
                          <a:pt x="4105" y="4030"/>
                          <a:pt x="3799" y="3112"/>
                        </a:cubicBezTo>
                        <a:cubicBezTo>
                          <a:pt x="2998" y="521"/>
                          <a:pt x="1320" y="1"/>
                          <a:pt x="52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8" name="Google Shape;78;p3"/>
                  <p:cNvSpPr/>
                  <p:nvPr/>
                </p:nvSpPr>
                <p:spPr>
                  <a:xfrm>
                    <a:off x="5155490" y="833537"/>
                    <a:ext cx="402363" cy="534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75" h="28236" extrusionOk="0">
                        <a:moveTo>
                          <a:pt x="6974" y="0"/>
                        </a:moveTo>
                        <a:cubicBezTo>
                          <a:pt x="4283" y="0"/>
                          <a:pt x="2161" y="2661"/>
                          <a:pt x="3949" y="3951"/>
                        </a:cubicBezTo>
                        <a:cubicBezTo>
                          <a:pt x="4265" y="4180"/>
                          <a:pt x="4572" y="4277"/>
                          <a:pt x="4853" y="4277"/>
                        </a:cubicBezTo>
                        <a:cubicBezTo>
                          <a:pt x="5934" y="4277"/>
                          <a:pt x="6620" y="2843"/>
                          <a:pt x="5861" y="1963"/>
                        </a:cubicBezTo>
                        <a:cubicBezTo>
                          <a:pt x="6166" y="1292"/>
                          <a:pt x="6903" y="946"/>
                          <a:pt x="7698" y="946"/>
                        </a:cubicBezTo>
                        <a:cubicBezTo>
                          <a:pt x="8400" y="946"/>
                          <a:pt x="9148" y="1216"/>
                          <a:pt x="9686" y="1771"/>
                        </a:cubicBezTo>
                        <a:cubicBezTo>
                          <a:pt x="11101" y="3187"/>
                          <a:pt x="10948" y="4602"/>
                          <a:pt x="10566" y="4793"/>
                        </a:cubicBezTo>
                        <a:cubicBezTo>
                          <a:pt x="10508" y="4821"/>
                          <a:pt x="10450" y="4834"/>
                          <a:pt x="10392" y="4834"/>
                        </a:cubicBezTo>
                        <a:cubicBezTo>
                          <a:pt x="9822" y="4834"/>
                          <a:pt x="9197" y="3601"/>
                          <a:pt x="8576" y="3601"/>
                        </a:cubicBezTo>
                        <a:cubicBezTo>
                          <a:pt x="8410" y="3601"/>
                          <a:pt x="8244" y="3689"/>
                          <a:pt x="8080" y="3913"/>
                        </a:cubicBezTo>
                        <a:cubicBezTo>
                          <a:pt x="7582" y="4602"/>
                          <a:pt x="7697" y="5558"/>
                          <a:pt x="7965" y="6667"/>
                        </a:cubicBezTo>
                        <a:cubicBezTo>
                          <a:pt x="7429" y="6413"/>
                          <a:pt x="6852" y="6263"/>
                          <a:pt x="6279" y="6263"/>
                        </a:cubicBezTo>
                        <a:cubicBezTo>
                          <a:pt x="6075" y="6263"/>
                          <a:pt x="5871" y="6282"/>
                          <a:pt x="5670" y="6323"/>
                        </a:cubicBezTo>
                        <a:cubicBezTo>
                          <a:pt x="4599" y="6552"/>
                          <a:pt x="3681" y="7202"/>
                          <a:pt x="3108" y="8120"/>
                        </a:cubicBezTo>
                        <a:cubicBezTo>
                          <a:pt x="2840" y="8541"/>
                          <a:pt x="2611" y="9000"/>
                          <a:pt x="2458" y="9459"/>
                        </a:cubicBezTo>
                        <a:cubicBezTo>
                          <a:pt x="2305" y="9918"/>
                          <a:pt x="2190" y="10377"/>
                          <a:pt x="2113" y="10836"/>
                        </a:cubicBezTo>
                        <a:cubicBezTo>
                          <a:pt x="1960" y="11792"/>
                          <a:pt x="1960" y="12786"/>
                          <a:pt x="2190" y="13704"/>
                        </a:cubicBezTo>
                        <a:cubicBezTo>
                          <a:pt x="2381" y="14660"/>
                          <a:pt x="2840" y="15540"/>
                          <a:pt x="3452" y="16305"/>
                        </a:cubicBezTo>
                        <a:cubicBezTo>
                          <a:pt x="3643" y="16534"/>
                          <a:pt x="3834" y="16764"/>
                          <a:pt x="4026" y="16955"/>
                        </a:cubicBezTo>
                        <a:cubicBezTo>
                          <a:pt x="4272" y="18225"/>
                          <a:pt x="3836" y="19429"/>
                          <a:pt x="2987" y="19429"/>
                        </a:cubicBezTo>
                        <a:cubicBezTo>
                          <a:pt x="2916" y="19429"/>
                          <a:pt x="2841" y="19421"/>
                          <a:pt x="2763" y="19403"/>
                        </a:cubicBezTo>
                        <a:cubicBezTo>
                          <a:pt x="2548" y="18725"/>
                          <a:pt x="1969" y="18404"/>
                          <a:pt x="1414" y="18404"/>
                        </a:cubicBezTo>
                        <a:cubicBezTo>
                          <a:pt x="686" y="18404"/>
                          <a:pt x="0" y="18956"/>
                          <a:pt x="239" y="19977"/>
                        </a:cubicBezTo>
                        <a:cubicBezTo>
                          <a:pt x="464" y="20925"/>
                          <a:pt x="1278" y="21394"/>
                          <a:pt x="2179" y="21394"/>
                        </a:cubicBezTo>
                        <a:cubicBezTo>
                          <a:pt x="3421" y="21394"/>
                          <a:pt x="4831" y="20504"/>
                          <a:pt x="5096" y="18753"/>
                        </a:cubicBezTo>
                        <a:cubicBezTo>
                          <a:pt x="6167" y="20474"/>
                          <a:pt x="7353" y="21812"/>
                          <a:pt x="6014" y="23266"/>
                        </a:cubicBezTo>
                        <a:cubicBezTo>
                          <a:pt x="4791" y="24566"/>
                          <a:pt x="3911" y="23916"/>
                          <a:pt x="3222" y="24834"/>
                        </a:cubicBezTo>
                        <a:cubicBezTo>
                          <a:pt x="2511" y="25744"/>
                          <a:pt x="3133" y="26507"/>
                          <a:pt x="3814" y="26507"/>
                        </a:cubicBezTo>
                        <a:cubicBezTo>
                          <a:pt x="4048" y="26507"/>
                          <a:pt x="4289" y="26416"/>
                          <a:pt x="4485" y="26211"/>
                        </a:cubicBezTo>
                        <a:cubicBezTo>
                          <a:pt x="5058" y="25599"/>
                          <a:pt x="4829" y="24949"/>
                          <a:pt x="4293" y="24796"/>
                        </a:cubicBezTo>
                        <a:cubicBezTo>
                          <a:pt x="4393" y="24732"/>
                          <a:pt x="4500" y="24705"/>
                          <a:pt x="4615" y="24705"/>
                        </a:cubicBezTo>
                        <a:cubicBezTo>
                          <a:pt x="4985" y="24705"/>
                          <a:pt x="5449" y="24983"/>
                          <a:pt x="6091" y="25216"/>
                        </a:cubicBezTo>
                        <a:cubicBezTo>
                          <a:pt x="6277" y="25282"/>
                          <a:pt x="6462" y="25313"/>
                          <a:pt x="6640" y="25313"/>
                        </a:cubicBezTo>
                        <a:cubicBezTo>
                          <a:pt x="7594" y="25313"/>
                          <a:pt x="8334" y="24442"/>
                          <a:pt x="7850" y="23572"/>
                        </a:cubicBezTo>
                        <a:lnTo>
                          <a:pt x="7850" y="23572"/>
                        </a:lnTo>
                        <a:cubicBezTo>
                          <a:pt x="7901" y="23586"/>
                          <a:pt x="7950" y="23593"/>
                          <a:pt x="7998" y="23593"/>
                        </a:cubicBezTo>
                        <a:cubicBezTo>
                          <a:pt x="8853" y="23593"/>
                          <a:pt x="9220" y="21434"/>
                          <a:pt x="7735" y="20818"/>
                        </a:cubicBezTo>
                        <a:cubicBezTo>
                          <a:pt x="8080" y="20474"/>
                          <a:pt x="8156" y="19938"/>
                          <a:pt x="7927" y="19518"/>
                        </a:cubicBezTo>
                        <a:lnTo>
                          <a:pt x="7927" y="19518"/>
                        </a:lnTo>
                        <a:cubicBezTo>
                          <a:pt x="8768" y="19862"/>
                          <a:pt x="9610" y="20206"/>
                          <a:pt x="10451" y="20474"/>
                        </a:cubicBezTo>
                        <a:cubicBezTo>
                          <a:pt x="11292" y="20703"/>
                          <a:pt x="12095" y="20971"/>
                          <a:pt x="12899" y="21315"/>
                        </a:cubicBezTo>
                        <a:cubicBezTo>
                          <a:pt x="13664" y="21621"/>
                          <a:pt x="14352" y="22080"/>
                          <a:pt x="14964" y="22654"/>
                        </a:cubicBezTo>
                        <a:cubicBezTo>
                          <a:pt x="15576" y="23227"/>
                          <a:pt x="15997" y="23954"/>
                          <a:pt x="16150" y="24757"/>
                        </a:cubicBezTo>
                        <a:cubicBezTo>
                          <a:pt x="16264" y="25560"/>
                          <a:pt x="16035" y="26402"/>
                          <a:pt x="15538" y="27052"/>
                        </a:cubicBezTo>
                        <a:cubicBezTo>
                          <a:pt x="15071" y="27619"/>
                          <a:pt x="14371" y="27954"/>
                          <a:pt x="13641" y="27954"/>
                        </a:cubicBezTo>
                        <a:cubicBezTo>
                          <a:pt x="13534" y="27954"/>
                          <a:pt x="13427" y="27946"/>
                          <a:pt x="13319" y="27932"/>
                        </a:cubicBezTo>
                        <a:cubicBezTo>
                          <a:pt x="12440" y="27855"/>
                          <a:pt x="11675" y="27396"/>
                          <a:pt x="11139" y="26708"/>
                        </a:cubicBezTo>
                        <a:cubicBezTo>
                          <a:pt x="10604" y="26019"/>
                          <a:pt x="10489" y="25063"/>
                          <a:pt x="10833" y="24260"/>
                        </a:cubicBezTo>
                        <a:lnTo>
                          <a:pt x="10833" y="24260"/>
                        </a:lnTo>
                        <a:cubicBezTo>
                          <a:pt x="10451" y="25063"/>
                          <a:pt x="10527" y="26058"/>
                          <a:pt x="11063" y="26784"/>
                        </a:cubicBezTo>
                        <a:cubicBezTo>
                          <a:pt x="11560" y="27549"/>
                          <a:pt x="12363" y="28085"/>
                          <a:pt x="13281" y="28199"/>
                        </a:cubicBezTo>
                        <a:cubicBezTo>
                          <a:pt x="13432" y="28224"/>
                          <a:pt x="13583" y="28235"/>
                          <a:pt x="13732" y="28235"/>
                        </a:cubicBezTo>
                        <a:cubicBezTo>
                          <a:pt x="14530" y="28235"/>
                          <a:pt x="15290" y="27900"/>
                          <a:pt x="15805" y="27320"/>
                        </a:cubicBezTo>
                        <a:cubicBezTo>
                          <a:pt x="16456" y="26593"/>
                          <a:pt x="16761" y="25637"/>
                          <a:pt x="16685" y="24681"/>
                        </a:cubicBezTo>
                        <a:cubicBezTo>
                          <a:pt x="16570" y="23725"/>
                          <a:pt x="16150" y="22845"/>
                          <a:pt x="15499" y="22157"/>
                        </a:cubicBezTo>
                        <a:cubicBezTo>
                          <a:pt x="14887" y="21468"/>
                          <a:pt x="14123" y="20894"/>
                          <a:pt x="13319" y="20474"/>
                        </a:cubicBezTo>
                        <a:cubicBezTo>
                          <a:pt x="12899" y="20244"/>
                          <a:pt x="12478" y="20053"/>
                          <a:pt x="12057" y="19900"/>
                        </a:cubicBezTo>
                        <a:cubicBezTo>
                          <a:pt x="11637" y="19709"/>
                          <a:pt x="11216" y="19594"/>
                          <a:pt x="10833" y="19441"/>
                        </a:cubicBezTo>
                        <a:cubicBezTo>
                          <a:pt x="9992" y="19173"/>
                          <a:pt x="9189" y="18867"/>
                          <a:pt x="8424" y="18485"/>
                        </a:cubicBezTo>
                        <a:cubicBezTo>
                          <a:pt x="6894" y="17835"/>
                          <a:pt x="5517" y="16840"/>
                          <a:pt x="4408" y="15578"/>
                        </a:cubicBezTo>
                        <a:cubicBezTo>
                          <a:pt x="3911" y="14928"/>
                          <a:pt x="3605" y="14201"/>
                          <a:pt x="3414" y="13436"/>
                        </a:cubicBezTo>
                        <a:cubicBezTo>
                          <a:pt x="3261" y="12633"/>
                          <a:pt x="3261" y="11830"/>
                          <a:pt x="3414" y="11027"/>
                        </a:cubicBezTo>
                        <a:cubicBezTo>
                          <a:pt x="3528" y="10262"/>
                          <a:pt x="3834" y="9535"/>
                          <a:pt x="4255" y="8847"/>
                        </a:cubicBezTo>
                        <a:cubicBezTo>
                          <a:pt x="4599" y="8235"/>
                          <a:pt x="5211" y="7814"/>
                          <a:pt x="5938" y="7661"/>
                        </a:cubicBezTo>
                        <a:cubicBezTo>
                          <a:pt x="6049" y="7642"/>
                          <a:pt x="6162" y="7632"/>
                          <a:pt x="6275" y="7632"/>
                        </a:cubicBezTo>
                        <a:cubicBezTo>
                          <a:pt x="6819" y="7632"/>
                          <a:pt x="7362" y="7855"/>
                          <a:pt x="7774" y="8235"/>
                        </a:cubicBezTo>
                        <a:cubicBezTo>
                          <a:pt x="8309" y="8694"/>
                          <a:pt x="8615" y="9382"/>
                          <a:pt x="8653" y="10109"/>
                        </a:cubicBezTo>
                        <a:cubicBezTo>
                          <a:pt x="8730" y="10874"/>
                          <a:pt x="8615" y="11677"/>
                          <a:pt x="8309" y="12442"/>
                        </a:cubicBezTo>
                        <a:cubicBezTo>
                          <a:pt x="8080" y="12710"/>
                          <a:pt x="7850" y="13016"/>
                          <a:pt x="7621" y="13322"/>
                        </a:cubicBezTo>
                        <a:cubicBezTo>
                          <a:pt x="9418" y="11736"/>
                          <a:pt x="11823" y="10688"/>
                          <a:pt x="13931" y="10688"/>
                        </a:cubicBezTo>
                        <a:cubicBezTo>
                          <a:pt x="15636" y="10688"/>
                          <a:pt x="17147" y="11374"/>
                          <a:pt x="17985" y="13016"/>
                        </a:cubicBezTo>
                        <a:cubicBezTo>
                          <a:pt x="19436" y="15916"/>
                          <a:pt x="17652" y="17959"/>
                          <a:pt x="16105" y="17959"/>
                        </a:cubicBezTo>
                        <a:cubicBezTo>
                          <a:pt x="15612" y="17959"/>
                          <a:pt x="15144" y="17752"/>
                          <a:pt x="14811" y="17299"/>
                        </a:cubicBezTo>
                        <a:cubicBezTo>
                          <a:pt x="16035" y="16611"/>
                          <a:pt x="16150" y="15081"/>
                          <a:pt x="15002" y="14316"/>
                        </a:cubicBezTo>
                        <a:cubicBezTo>
                          <a:pt x="14711" y="14125"/>
                          <a:pt x="14422" y="14040"/>
                          <a:pt x="14151" y="14040"/>
                        </a:cubicBezTo>
                        <a:cubicBezTo>
                          <a:pt x="13174" y="14040"/>
                          <a:pt x="12430" y="15137"/>
                          <a:pt x="12669" y="16305"/>
                        </a:cubicBezTo>
                        <a:cubicBezTo>
                          <a:pt x="12903" y="17641"/>
                          <a:pt x="14012" y="18831"/>
                          <a:pt x="16047" y="18831"/>
                        </a:cubicBezTo>
                        <a:cubicBezTo>
                          <a:pt x="16342" y="18831"/>
                          <a:pt x="16657" y="18806"/>
                          <a:pt x="16991" y="18753"/>
                        </a:cubicBezTo>
                        <a:cubicBezTo>
                          <a:pt x="19592" y="18332"/>
                          <a:pt x="21274" y="15769"/>
                          <a:pt x="20586" y="13245"/>
                        </a:cubicBezTo>
                        <a:cubicBezTo>
                          <a:pt x="19977" y="10514"/>
                          <a:pt x="17688" y="9061"/>
                          <a:pt x="15050" y="9061"/>
                        </a:cubicBezTo>
                        <a:cubicBezTo>
                          <a:pt x="13218" y="9061"/>
                          <a:pt x="11218" y="9761"/>
                          <a:pt x="9495" y="11218"/>
                        </a:cubicBezTo>
                        <a:lnTo>
                          <a:pt x="9495" y="11218"/>
                        </a:lnTo>
                        <a:cubicBezTo>
                          <a:pt x="11369" y="8617"/>
                          <a:pt x="13052" y="3492"/>
                          <a:pt x="9495" y="854"/>
                        </a:cubicBezTo>
                        <a:cubicBezTo>
                          <a:pt x="8665" y="247"/>
                          <a:pt x="7793" y="0"/>
                          <a:pt x="697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9" name="Google Shape;79;p3"/>
                <p:cNvGrpSpPr/>
                <p:nvPr/>
              </p:nvGrpSpPr>
              <p:grpSpPr>
                <a:xfrm rot="10800000" flipH="1">
                  <a:off x="565581" y="2532416"/>
                  <a:ext cx="427380" cy="601323"/>
                  <a:chOff x="5155490" y="766228"/>
                  <a:chExt cx="427422" cy="601323"/>
                </a:xfrm>
              </p:grpSpPr>
              <p:sp>
                <p:nvSpPr>
                  <p:cNvPr id="80" name="Google Shape;80;p3"/>
                  <p:cNvSpPr/>
                  <p:nvPr/>
                </p:nvSpPr>
                <p:spPr>
                  <a:xfrm>
                    <a:off x="5369768" y="775324"/>
                    <a:ext cx="141068" cy="2320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59" h="12270" extrusionOk="0">
                        <a:moveTo>
                          <a:pt x="5955" y="0"/>
                        </a:moveTo>
                        <a:cubicBezTo>
                          <a:pt x="5321" y="0"/>
                          <a:pt x="2656" y="1311"/>
                          <a:pt x="2525" y="4199"/>
                        </a:cubicBezTo>
                        <a:cubicBezTo>
                          <a:pt x="2410" y="6723"/>
                          <a:pt x="2142" y="9783"/>
                          <a:pt x="1" y="12269"/>
                        </a:cubicBezTo>
                        <a:cubicBezTo>
                          <a:pt x="1798" y="11389"/>
                          <a:pt x="6311" y="6188"/>
                          <a:pt x="5584" y="2975"/>
                        </a:cubicBezTo>
                        <a:lnTo>
                          <a:pt x="5584" y="2975"/>
                        </a:lnTo>
                        <a:cubicBezTo>
                          <a:pt x="6541" y="5882"/>
                          <a:pt x="4475" y="9401"/>
                          <a:pt x="3251" y="10701"/>
                        </a:cubicBezTo>
                        <a:cubicBezTo>
                          <a:pt x="5623" y="9401"/>
                          <a:pt x="7459" y="7412"/>
                          <a:pt x="7153" y="4390"/>
                        </a:cubicBezTo>
                        <a:cubicBezTo>
                          <a:pt x="7000" y="2593"/>
                          <a:pt x="5584" y="1446"/>
                          <a:pt x="6082" y="107"/>
                        </a:cubicBezTo>
                        <a:cubicBezTo>
                          <a:pt x="6109" y="36"/>
                          <a:pt x="6060" y="0"/>
                          <a:pt x="595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1" name="Google Shape;81;p3"/>
                  <p:cNvSpPr/>
                  <p:nvPr/>
                </p:nvSpPr>
                <p:spPr>
                  <a:xfrm>
                    <a:off x="5465976" y="955239"/>
                    <a:ext cx="116936" cy="60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83" h="3179" extrusionOk="0">
                        <a:moveTo>
                          <a:pt x="3348" y="1"/>
                        </a:moveTo>
                        <a:cubicBezTo>
                          <a:pt x="2067" y="1"/>
                          <a:pt x="624" y="736"/>
                          <a:pt x="0" y="1303"/>
                        </a:cubicBezTo>
                        <a:cubicBezTo>
                          <a:pt x="880" y="1647"/>
                          <a:pt x="1760" y="2144"/>
                          <a:pt x="2563" y="2680"/>
                        </a:cubicBezTo>
                        <a:cubicBezTo>
                          <a:pt x="3072" y="3043"/>
                          <a:pt x="3575" y="3178"/>
                          <a:pt x="4034" y="3178"/>
                        </a:cubicBezTo>
                        <a:cubicBezTo>
                          <a:pt x="5267" y="3178"/>
                          <a:pt x="6182" y="2207"/>
                          <a:pt x="6043" y="2068"/>
                        </a:cubicBezTo>
                        <a:cubicBezTo>
                          <a:pt x="5469" y="1532"/>
                          <a:pt x="5622" y="920"/>
                          <a:pt x="4590" y="308"/>
                        </a:cubicBezTo>
                        <a:cubicBezTo>
                          <a:pt x="4223" y="91"/>
                          <a:pt x="3796" y="1"/>
                          <a:pt x="3348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2" name="Google Shape;82;p3"/>
                  <p:cNvSpPr/>
                  <p:nvPr/>
                </p:nvSpPr>
                <p:spPr>
                  <a:xfrm>
                    <a:off x="5321069" y="766228"/>
                    <a:ext cx="81986" cy="1615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35" h="8544" extrusionOk="0">
                        <a:moveTo>
                          <a:pt x="524" y="1"/>
                        </a:moveTo>
                        <a:cubicBezTo>
                          <a:pt x="180" y="1"/>
                          <a:pt x="1" y="98"/>
                          <a:pt x="128" y="167"/>
                        </a:cubicBezTo>
                        <a:cubicBezTo>
                          <a:pt x="1237" y="817"/>
                          <a:pt x="587" y="1582"/>
                          <a:pt x="1696" y="2959"/>
                        </a:cubicBezTo>
                        <a:cubicBezTo>
                          <a:pt x="1614" y="2905"/>
                          <a:pt x="1491" y="2882"/>
                          <a:pt x="1358" y="2882"/>
                        </a:cubicBezTo>
                        <a:cubicBezTo>
                          <a:pt x="929" y="2882"/>
                          <a:pt x="390" y="3110"/>
                          <a:pt x="740" y="3227"/>
                        </a:cubicBezTo>
                        <a:cubicBezTo>
                          <a:pt x="1696" y="3495"/>
                          <a:pt x="3608" y="4833"/>
                          <a:pt x="3608" y="8543"/>
                        </a:cubicBezTo>
                        <a:cubicBezTo>
                          <a:pt x="4335" y="6669"/>
                          <a:pt x="4105" y="4030"/>
                          <a:pt x="3799" y="3112"/>
                        </a:cubicBezTo>
                        <a:cubicBezTo>
                          <a:pt x="2998" y="521"/>
                          <a:pt x="1320" y="1"/>
                          <a:pt x="52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3" name="Google Shape;83;p3"/>
                  <p:cNvSpPr/>
                  <p:nvPr/>
                </p:nvSpPr>
                <p:spPr>
                  <a:xfrm>
                    <a:off x="5155490" y="833537"/>
                    <a:ext cx="402363" cy="5340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75" h="28236" extrusionOk="0">
                        <a:moveTo>
                          <a:pt x="6974" y="0"/>
                        </a:moveTo>
                        <a:cubicBezTo>
                          <a:pt x="4283" y="0"/>
                          <a:pt x="2161" y="2661"/>
                          <a:pt x="3949" y="3951"/>
                        </a:cubicBezTo>
                        <a:cubicBezTo>
                          <a:pt x="4265" y="4180"/>
                          <a:pt x="4572" y="4277"/>
                          <a:pt x="4853" y="4277"/>
                        </a:cubicBezTo>
                        <a:cubicBezTo>
                          <a:pt x="5934" y="4277"/>
                          <a:pt x="6620" y="2843"/>
                          <a:pt x="5861" y="1963"/>
                        </a:cubicBezTo>
                        <a:cubicBezTo>
                          <a:pt x="6166" y="1292"/>
                          <a:pt x="6903" y="946"/>
                          <a:pt x="7698" y="946"/>
                        </a:cubicBezTo>
                        <a:cubicBezTo>
                          <a:pt x="8400" y="946"/>
                          <a:pt x="9148" y="1216"/>
                          <a:pt x="9686" y="1771"/>
                        </a:cubicBezTo>
                        <a:cubicBezTo>
                          <a:pt x="11101" y="3187"/>
                          <a:pt x="10948" y="4602"/>
                          <a:pt x="10566" y="4793"/>
                        </a:cubicBezTo>
                        <a:cubicBezTo>
                          <a:pt x="10508" y="4821"/>
                          <a:pt x="10450" y="4834"/>
                          <a:pt x="10392" y="4834"/>
                        </a:cubicBezTo>
                        <a:cubicBezTo>
                          <a:pt x="9822" y="4834"/>
                          <a:pt x="9197" y="3601"/>
                          <a:pt x="8576" y="3601"/>
                        </a:cubicBezTo>
                        <a:cubicBezTo>
                          <a:pt x="8410" y="3601"/>
                          <a:pt x="8244" y="3689"/>
                          <a:pt x="8080" y="3913"/>
                        </a:cubicBezTo>
                        <a:cubicBezTo>
                          <a:pt x="7582" y="4602"/>
                          <a:pt x="7697" y="5558"/>
                          <a:pt x="7965" y="6667"/>
                        </a:cubicBezTo>
                        <a:cubicBezTo>
                          <a:pt x="7429" y="6413"/>
                          <a:pt x="6852" y="6263"/>
                          <a:pt x="6279" y="6263"/>
                        </a:cubicBezTo>
                        <a:cubicBezTo>
                          <a:pt x="6075" y="6263"/>
                          <a:pt x="5871" y="6282"/>
                          <a:pt x="5670" y="6323"/>
                        </a:cubicBezTo>
                        <a:cubicBezTo>
                          <a:pt x="4599" y="6552"/>
                          <a:pt x="3681" y="7202"/>
                          <a:pt x="3108" y="8120"/>
                        </a:cubicBezTo>
                        <a:cubicBezTo>
                          <a:pt x="2840" y="8541"/>
                          <a:pt x="2611" y="9000"/>
                          <a:pt x="2458" y="9459"/>
                        </a:cubicBezTo>
                        <a:cubicBezTo>
                          <a:pt x="2305" y="9918"/>
                          <a:pt x="2190" y="10377"/>
                          <a:pt x="2113" y="10836"/>
                        </a:cubicBezTo>
                        <a:cubicBezTo>
                          <a:pt x="1960" y="11792"/>
                          <a:pt x="1960" y="12786"/>
                          <a:pt x="2190" y="13704"/>
                        </a:cubicBezTo>
                        <a:cubicBezTo>
                          <a:pt x="2381" y="14660"/>
                          <a:pt x="2840" y="15540"/>
                          <a:pt x="3452" y="16305"/>
                        </a:cubicBezTo>
                        <a:cubicBezTo>
                          <a:pt x="3643" y="16534"/>
                          <a:pt x="3834" y="16764"/>
                          <a:pt x="4026" y="16955"/>
                        </a:cubicBezTo>
                        <a:cubicBezTo>
                          <a:pt x="4272" y="18225"/>
                          <a:pt x="3836" y="19429"/>
                          <a:pt x="2987" y="19429"/>
                        </a:cubicBezTo>
                        <a:cubicBezTo>
                          <a:pt x="2916" y="19429"/>
                          <a:pt x="2841" y="19421"/>
                          <a:pt x="2763" y="19403"/>
                        </a:cubicBezTo>
                        <a:cubicBezTo>
                          <a:pt x="2548" y="18725"/>
                          <a:pt x="1969" y="18404"/>
                          <a:pt x="1414" y="18404"/>
                        </a:cubicBezTo>
                        <a:cubicBezTo>
                          <a:pt x="686" y="18404"/>
                          <a:pt x="0" y="18956"/>
                          <a:pt x="239" y="19977"/>
                        </a:cubicBezTo>
                        <a:cubicBezTo>
                          <a:pt x="464" y="20925"/>
                          <a:pt x="1278" y="21394"/>
                          <a:pt x="2179" y="21394"/>
                        </a:cubicBezTo>
                        <a:cubicBezTo>
                          <a:pt x="3421" y="21394"/>
                          <a:pt x="4831" y="20504"/>
                          <a:pt x="5096" y="18753"/>
                        </a:cubicBezTo>
                        <a:cubicBezTo>
                          <a:pt x="6167" y="20474"/>
                          <a:pt x="7353" y="21812"/>
                          <a:pt x="6014" y="23266"/>
                        </a:cubicBezTo>
                        <a:cubicBezTo>
                          <a:pt x="4791" y="24566"/>
                          <a:pt x="3911" y="23916"/>
                          <a:pt x="3222" y="24834"/>
                        </a:cubicBezTo>
                        <a:cubicBezTo>
                          <a:pt x="2511" y="25744"/>
                          <a:pt x="3133" y="26507"/>
                          <a:pt x="3814" y="26507"/>
                        </a:cubicBezTo>
                        <a:cubicBezTo>
                          <a:pt x="4048" y="26507"/>
                          <a:pt x="4289" y="26416"/>
                          <a:pt x="4485" y="26211"/>
                        </a:cubicBezTo>
                        <a:cubicBezTo>
                          <a:pt x="5058" y="25599"/>
                          <a:pt x="4829" y="24949"/>
                          <a:pt x="4293" y="24796"/>
                        </a:cubicBezTo>
                        <a:cubicBezTo>
                          <a:pt x="4393" y="24732"/>
                          <a:pt x="4500" y="24705"/>
                          <a:pt x="4615" y="24705"/>
                        </a:cubicBezTo>
                        <a:cubicBezTo>
                          <a:pt x="4985" y="24705"/>
                          <a:pt x="5449" y="24983"/>
                          <a:pt x="6091" y="25216"/>
                        </a:cubicBezTo>
                        <a:cubicBezTo>
                          <a:pt x="6277" y="25282"/>
                          <a:pt x="6462" y="25313"/>
                          <a:pt x="6640" y="25313"/>
                        </a:cubicBezTo>
                        <a:cubicBezTo>
                          <a:pt x="7594" y="25313"/>
                          <a:pt x="8334" y="24442"/>
                          <a:pt x="7850" y="23572"/>
                        </a:cubicBezTo>
                        <a:lnTo>
                          <a:pt x="7850" y="23572"/>
                        </a:lnTo>
                        <a:cubicBezTo>
                          <a:pt x="7901" y="23586"/>
                          <a:pt x="7950" y="23593"/>
                          <a:pt x="7998" y="23593"/>
                        </a:cubicBezTo>
                        <a:cubicBezTo>
                          <a:pt x="8853" y="23593"/>
                          <a:pt x="9220" y="21434"/>
                          <a:pt x="7735" y="20818"/>
                        </a:cubicBezTo>
                        <a:cubicBezTo>
                          <a:pt x="8080" y="20474"/>
                          <a:pt x="8156" y="19938"/>
                          <a:pt x="7927" y="19518"/>
                        </a:cubicBezTo>
                        <a:lnTo>
                          <a:pt x="7927" y="19518"/>
                        </a:lnTo>
                        <a:cubicBezTo>
                          <a:pt x="8768" y="19862"/>
                          <a:pt x="9610" y="20206"/>
                          <a:pt x="10451" y="20474"/>
                        </a:cubicBezTo>
                        <a:cubicBezTo>
                          <a:pt x="11292" y="20703"/>
                          <a:pt x="12095" y="20971"/>
                          <a:pt x="12899" y="21315"/>
                        </a:cubicBezTo>
                        <a:cubicBezTo>
                          <a:pt x="13664" y="21621"/>
                          <a:pt x="14352" y="22080"/>
                          <a:pt x="14964" y="22654"/>
                        </a:cubicBezTo>
                        <a:cubicBezTo>
                          <a:pt x="15576" y="23227"/>
                          <a:pt x="15997" y="23954"/>
                          <a:pt x="16150" y="24757"/>
                        </a:cubicBezTo>
                        <a:cubicBezTo>
                          <a:pt x="16264" y="25560"/>
                          <a:pt x="16035" y="26402"/>
                          <a:pt x="15538" y="27052"/>
                        </a:cubicBezTo>
                        <a:cubicBezTo>
                          <a:pt x="15071" y="27619"/>
                          <a:pt x="14371" y="27954"/>
                          <a:pt x="13641" y="27954"/>
                        </a:cubicBezTo>
                        <a:cubicBezTo>
                          <a:pt x="13534" y="27954"/>
                          <a:pt x="13427" y="27946"/>
                          <a:pt x="13319" y="27932"/>
                        </a:cubicBezTo>
                        <a:cubicBezTo>
                          <a:pt x="12440" y="27855"/>
                          <a:pt x="11675" y="27396"/>
                          <a:pt x="11139" y="26708"/>
                        </a:cubicBezTo>
                        <a:cubicBezTo>
                          <a:pt x="10604" y="26019"/>
                          <a:pt x="10489" y="25063"/>
                          <a:pt x="10833" y="24260"/>
                        </a:cubicBezTo>
                        <a:lnTo>
                          <a:pt x="10833" y="24260"/>
                        </a:lnTo>
                        <a:cubicBezTo>
                          <a:pt x="10451" y="25063"/>
                          <a:pt x="10527" y="26058"/>
                          <a:pt x="11063" y="26784"/>
                        </a:cubicBezTo>
                        <a:cubicBezTo>
                          <a:pt x="11560" y="27549"/>
                          <a:pt x="12363" y="28085"/>
                          <a:pt x="13281" y="28199"/>
                        </a:cubicBezTo>
                        <a:cubicBezTo>
                          <a:pt x="13432" y="28224"/>
                          <a:pt x="13583" y="28235"/>
                          <a:pt x="13732" y="28235"/>
                        </a:cubicBezTo>
                        <a:cubicBezTo>
                          <a:pt x="14530" y="28235"/>
                          <a:pt x="15290" y="27900"/>
                          <a:pt x="15805" y="27320"/>
                        </a:cubicBezTo>
                        <a:cubicBezTo>
                          <a:pt x="16456" y="26593"/>
                          <a:pt x="16761" y="25637"/>
                          <a:pt x="16685" y="24681"/>
                        </a:cubicBezTo>
                        <a:cubicBezTo>
                          <a:pt x="16570" y="23725"/>
                          <a:pt x="16150" y="22845"/>
                          <a:pt x="15499" y="22157"/>
                        </a:cubicBezTo>
                        <a:cubicBezTo>
                          <a:pt x="14887" y="21468"/>
                          <a:pt x="14123" y="20894"/>
                          <a:pt x="13319" y="20474"/>
                        </a:cubicBezTo>
                        <a:cubicBezTo>
                          <a:pt x="12899" y="20244"/>
                          <a:pt x="12478" y="20053"/>
                          <a:pt x="12057" y="19900"/>
                        </a:cubicBezTo>
                        <a:cubicBezTo>
                          <a:pt x="11637" y="19709"/>
                          <a:pt x="11216" y="19594"/>
                          <a:pt x="10833" y="19441"/>
                        </a:cubicBezTo>
                        <a:cubicBezTo>
                          <a:pt x="9992" y="19173"/>
                          <a:pt x="9189" y="18867"/>
                          <a:pt x="8424" y="18485"/>
                        </a:cubicBezTo>
                        <a:cubicBezTo>
                          <a:pt x="6894" y="17835"/>
                          <a:pt x="5517" y="16840"/>
                          <a:pt x="4408" y="15578"/>
                        </a:cubicBezTo>
                        <a:cubicBezTo>
                          <a:pt x="3911" y="14928"/>
                          <a:pt x="3605" y="14201"/>
                          <a:pt x="3414" y="13436"/>
                        </a:cubicBezTo>
                        <a:cubicBezTo>
                          <a:pt x="3261" y="12633"/>
                          <a:pt x="3261" y="11830"/>
                          <a:pt x="3414" y="11027"/>
                        </a:cubicBezTo>
                        <a:cubicBezTo>
                          <a:pt x="3528" y="10262"/>
                          <a:pt x="3834" y="9535"/>
                          <a:pt x="4255" y="8847"/>
                        </a:cubicBezTo>
                        <a:cubicBezTo>
                          <a:pt x="4599" y="8235"/>
                          <a:pt x="5211" y="7814"/>
                          <a:pt x="5938" y="7661"/>
                        </a:cubicBezTo>
                        <a:cubicBezTo>
                          <a:pt x="6049" y="7642"/>
                          <a:pt x="6162" y="7632"/>
                          <a:pt x="6275" y="7632"/>
                        </a:cubicBezTo>
                        <a:cubicBezTo>
                          <a:pt x="6819" y="7632"/>
                          <a:pt x="7362" y="7855"/>
                          <a:pt x="7774" y="8235"/>
                        </a:cubicBezTo>
                        <a:cubicBezTo>
                          <a:pt x="8309" y="8694"/>
                          <a:pt x="8615" y="9382"/>
                          <a:pt x="8653" y="10109"/>
                        </a:cubicBezTo>
                        <a:cubicBezTo>
                          <a:pt x="8730" y="10874"/>
                          <a:pt x="8615" y="11677"/>
                          <a:pt x="8309" y="12442"/>
                        </a:cubicBezTo>
                        <a:cubicBezTo>
                          <a:pt x="8080" y="12710"/>
                          <a:pt x="7850" y="13016"/>
                          <a:pt x="7621" y="13322"/>
                        </a:cubicBezTo>
                        <a:cubicBezTo>
                          <a:pt x="9418" y="11736"/>
                          <a:pt x="11823" y="10688"/>
                          <a:pt x="13931" y="10688"/>
                        </a:cubicBezTo>
                        <a:cubicBezTo>
                          <a:pt x="15636" y="10688"/>
                          <a:pt x="17147" y="11374"/>
                          <a:pt x="17985" y="13016"/>
                        </a:cubicBezTo>
                        <a:cubicBezTo>
                          <a:pt x="19436" y="15916"/>
                          <a:pt x="17652" y="17959"/>
                          <a:pt x="16105" y="17959"/>
                        </a:cubicBezTo>
                        <a:cubicBezTo>
                          <a:pt x="15612" y="17959"/>
                          <a:pt x="15144" y="17752"/>
                          <a:pt x="14811" y="17299"/>
                        </a:cubicBezTo>
                        <a:cubicBezTo>
                          <a:pt x="16035" y="16611"/>
                          <a:pt x="16150" y="15081"/>
                          <a:pt x="15002" y="14316"/>
                        </a:cubicBezTo>
                        <a:cubicBezTo>
                          <a:pt x="14711" y="14125"/>
                          <a:pt x="14422" y="14040"/>
                          <a:pt x="14151" y="14040"/>
                        </a:cubicBezTo>
                        <a:cubicBezTo>
                          <a:pt x="13174" y="14040"/>
                          <a:pt x="12430" y="15137"/>
                          <a:pt x="12669" y="16305"/>
                        </a:cubicBezTo>
                        <a:cubicBezTo>
                          <a:pt x="12903" y="17641"/>
                          <a:pt x="14012" y="18831"/>
                          <a:pt x="16047" y="18831"/>
                        </a:cubicBezTo>
                        <a:cubicBezTo>
                          <a:pt x="16342" y="18831"/>
                          <a:pt x="16657" y="18806"/>
                          <a:pt x="16991" y="18753"/>
                        </a:cubicBezTo>
                        <a:cubicBezTo>
                          <a:pt x="19592" y="18332"/>
                          <a:pt x="21274" y="15769"/>
                          <a:pt x="20586" y="13245"/>
                        </a:cubicBezTo>
                        <a:cubicBezTo>
                          <a:pt x="19977" y="10514"/>
                          <a:pt x="17688" y="9061"/>
                          <a:pt x="15050" y="9061"/>
                        </a:cubicBezTo>
                        <a:cubicBezTo>
                          <a:pt x="13218" y="9061"/>
                          <a:pt x="11218" y="9761"/>
                          <a:pt x="9495" y="11218"/>
                        </a:cubicBezTo>
                        <a:lnTo>
                          <a:pt x="9495" y="11218"/>
                        </a:lnTo>
                        <a:cubicBezTo>
                          <a:pt x="11369" y="8617"/>
                          <a:pt x="13052" y="3492"/>
                          <a:pt x="9495" y="854"/>
                        </a:cubicBezTo>
                        <a:cubicBezTo>
                          <a:pt x="8665" y="247"/>
                          <a:pt x="7793" y="0"/>
                          <a:pt x="697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84" name="Google Shape;84;p3"/>
              <p:cNvGrpSpPr/>
              <p:nvPr/>
            </p:nvGrpSpPr>
            <p:grpSpPr>
              <a:xfrm rot="-5400000">
                <a:off x="8345168" y="3564608"/>
                <a:ext cx="442977" cy="52165"/>
                <a:chOff x="1763406" y="3001921"/>
                <a:chExt cx="442977" cy="52165"/>
              </a:xfrm>
            </p:grpSpPr>
            <p:sp>
              <p:nvSpPr>
                <p:cNvPr id="85" name="Google Shape;85;p3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86;p3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" name="Google Shape;87;p3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8;p3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9" name="Google Shape;89;p3"/>
              <p:cNvGrpSpPr/>
              <p:nvPr/>
            </p:nvGrpSpPr>
            <p:grpSpPr>
              <a:xfrm rot="5400000">
                <a:off x="8345168" y="1526733"/>
                <a:ext cx="442977" cy="52165"/>
                <a:chOff x="1763406" y="3001921"/>
                <a:chExt cx="442977" cy="52165"/>
              </a:xfrm>
            </p:grpSpPr>
            <p:sp>
              <p:nvSpPr>
                <p:cNvPr id="90" name="Google Shape;90;p3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91;p3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92;p3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93;p3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94" name="Google Shape;94;p3"/>
            <p:cNvGrpSpPr/>
            <p:nvPr/>
          </p:nvGrpSpPr>
          <p:grpSpPr>
            <a:xfrm>
              <a:off x="8624147" y="204979"/>
              <a:ext cx="327384" cy="313076"/>
              <a:chOff x="2850881" y="599075"/>
              <a:chExt cx="203673" cy="194772"/>
            </a:xfrm>
          </p:grpSpPr>
          <p:sp>
            <p:nvSpPr>
              <p:cNvPr id="95" name="Google Shape;95;p3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1182" y="1"/>
                    </a:moveTo>
                    <a:lnTo>
                      <a:pt x="1" y="483"/>
                    </a:lnTo>
                    <a:lnTo>
                      <a:pt x="4437" y="11211"/>
                    </a:lnTo>
                    <a:lnTo>
                      <a:pt x="5618" y="10729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10728" y="0"/>
                    </a:moveTo>
                    <a:lnTo>
                      <a:pt x="0" y="4436"/>
                    </a:lnTo>
                    <a:lnTo>
                      <a:pt x="482" y="5618"/>
                    </a:lnTo>
                    <a:lnTo>
                      <a:pt x="11211" y="1182"/>
                    </a:lnTo>
                    <a:lnTo>
                      <a:pt x="107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482" y="0"/>
                    </a:moveTo>
                    <a:lnTo>
                      <a:pt x="0" y="1182"/>
                    </a:lnTo>
                    <a:lnTo>
                      <a:pt x="10728" y="5618"/>
                    </a:lnTo>
                    <a:lnTo>
                      <a:pt x="11211" y="4436"/>
                    </a:lnTo>
                    <a:lnTo>
                      <a:pt x="48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4437" y="1"/>
                    </a:moveTo>
                    <a:lnTo>
                      <a:pt x="1" y="10729"/>
                    </a:lnTo>
                    <a:lnTo>
                      <a:pt x="1182" y="11211"/>
                    </a:lnTo>
                    <a:lnTo>
                      <a:pt x="5618" y="507"/>
                    </a:lnTo>
                    <a:lnTo>
                      <a:pt x="443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3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3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3"/>
              <p:cNvSpPr/>
              <p:nvPr/>
            </p:nvSpPr>
            <p:spPr>
              <a:xfrm>
                <a:off x="2850881" y="616877"/>
                <a:ext cx="185853" cy="159552"/>
              </a:xfrm>
              <a:custGeom>
                <a:avLst/>
                <a:gdLst/>
                <a:ahLst/>
                <a:cxnLst/>
                <a:rect l="l" t="t" r="r" b="b"/>
                <a:pathLst>
                  <a:path w="11066" h="9500" extrusionOk="0">
                    <a:moveTo>
                      <a:pt x="6341" y="1"/>
                    </a:moveTo>
                    <a:cubicBezTo>
                      <a:pt x="2097" y="1"/>
                      <a:pt x="0" y="5112"/>
                      <a:pt x="2965" y="8101"/>
                    </a:cubicBezTo>
                    <a:cubicBezTo>
                      <a:pt x="3932" y="9068"/>
                      <a:pt x="5120" y="9500"/>
                      <a:pt x="6285" y="9500"/>
                    </a:cubicBezTo>
                    <a:cubicBezTo>
                      <a:pt x="8725" y="9500"/>
                      <a:pt x="11066" y="7605"/>
                      <a:pt x="11066" y="4750"/>
                    </a:cubicBezTo>
                    <a:cubicBezTo>
                      <a:pt x="11066" y="2122"/>
                      <a:pt x="8944" y="1"/>
                      <a:pt x="63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2867072" y="629037"/>
                <a:ext cx="157520" cy="134948"/>
              </a:xfrm>
              <a:custGeom>
                <a:avLst/>
                <a:gdLst/>
                <a:ahLst/>
                <a:cxnLst/>
                <a:rect l="l" t="t" r="r" b="b"/>
                <a:pathLst>
                  <a:path w="9379" h="8035" extrusionOk="0">
                    <a:moveTo>
                      <a:pt x="5377" y="0"/>
                    </a:moveTo>
                    <a:cubicBezTo>
                      <a:pt x="1784" y="0"/>
                      <a:pt x="0" y="4315"/>
                      <a:pt x="2532" y="6847"/>
                    </a:cubicBezTo>
                    <a:cubicBezTo>
                      <a:pt x="3352" y="7667"/>
                      <a:pt x="4360" y="8034"/>
                      <a:pt x="5348" y="8034"/>
                    </a:cubicBezTo>
                    <a:cubicBezTo>
                      <a:pt x="7407" y="8034"/>
                      <a:pt x="9378" y="6438"/>
                      <a:pt x="9378" y="4026"/>
                    </a:cubicBezTo>
                    <a:cubicBezTo>
                      <a:pt x="9378" y="1808"/>
                      <a:pt x="7594" y="0"/>
                      <a:pt x="53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3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3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9" name="Google Shape;109;p3"/>
            <p:cNvGrpSpPr/>
            <p:nvPr/>
          </p:nvGrpSpPr>
          <p:grpSpPr>
            <a:xfrm>
              <a:off x="8624147" y="4625454"/>
              <a:ext cx="327384" cy="313076"/>
              <a:chOff x="2850881" y="599075"/>
              <a:chExt cx="203673" cy="194772"/>
            </a:xfrm>
          </p:grpSpPr>
          <p:sp>
            <p:nvSpPr>
              <p:cNvPr id="110" name="Google Shape;110;p3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1182" y="1"/>
                    </a:moveTo>
                    <a:lnTo>
                      <a:pt x="1" y="483"/>
                    </a:lnTo>
                    <a:lnTo>
                      <a:pt x="4437" y="11211"/>
                    </a:lnTo>
                    <a:lnTo>
                      <a:pt x="5618" y="10729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10728" y="0"/>
                    </a:moveTo>
                    <a:lnTo>
                      <a:pt x="0" y="4436"/>
                    </a:lnTo>
                    <a:lnTo>
                      <a:pt x="482" y="5618"/>
                    </a:lnTo>
                    <a:lnTo>
                      <a:pt x="11211" y="1182"/>
                    </a:lnTo>
                    <a:lnTo>
                      <a:pt x="107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482" y="0"/>
                    </a:moveTo>
                    <a:lnTo>
                      <a:pt x="0" y="1182"/>
                    </a:lnTo>
                    <a:lnTo>
                      <a:pt x="10728" y="5618"/>
                    </a:lnTo>
                    <a:lnTo>
                      <a:pt x="11211" y="4436"/>
                    </a:lnTo>
                    <a:lnTo>
                      <a:pt x="48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4437" y="1"/>
                    </a:moveTo>
                    <a:lnTo>
                      <a:pt x="1" y="10729"/>
                    </a:lnTo>
                    <a:lnTo>
                      <a:pt x="1182" y="11211"/>
                    </a:lnTo>
                    <a:lnTo>
                      <a:pt x="5618" y="507"/>
                    </a:lnTo>
                    <a:lnTo>
                      <a:pt x="443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3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3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3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3"/>
              <p:cNvSpPr/>
              <p:nvPr/>
            </p:nvSpPr>
            <p:spPr>
              <a:xfrm>
                <a:off x="2850881" y="616877"/>
                <a:ext cx="185853" cy="159552"/>
              </a:xfrm>
              <a:custGeom>
                <a:avLst/>
                <a:gdLst/>
                <a:ahLst/>
                <a:cxnLst/>
                <a:rect l="l" t="t" r="r" b="b"/>
                <a:pathLst>
                  <a:path w="11066" h="9500" extrusionOk="0">
                    <a:moveTo>
                      <a:pt x="6341" y="1"/>
                    </a:moveTo>
                    <a:cubicBezTo>
                      <a:pt x="2097" y="1"/>
                      <a:pt x="0" y="5112"/>
                      <a:pt x="2965" y="8101"/>
                    </a:cubicBezTo>
                    <a:cubicBezTo>
                      <a:pt x="3932" y="9068"/>
                      <a:pt x="5120" y="9500"/>
                      <a:pt x="6285" y="9500"/>
                    </a:cubicBezTo>
                    <a:cubicBezTo>
                      <a:pt x="8725" y="9500"/>
                      <a:pt x="11066" y="7605"/>
                      <a:pt x="11066" y="4750"/>
                    </a:cubicBezTo>
                    <a:cubicBezTo>
                      <a:pt x="11066" y="2122"/>
                      <a:pt x="8944" y="1"/>
                      <a:pt x="63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3"/>
              <p:cNvSpPr/>
              <p:nvPr/>
            </p:nvSpPr>
            <p:spPr>
              <a:xfrm>
                <a:off x="2867072" y="629037"/>
                <a:ext cx="157520" cy="134948"/>
              </a:xfrm>
              <a:custGeom>
                <a:avLst/>
                <a:gdLst/>
                <a:ahLst/>
                <a:cxnLst/>
                <a:rect l="l" t="t" r="r" b="b"/>
                <a:pathLst>
                  <a:path w="9379" h="8035" extrusionOk="0">
                    <a:moveTo>
                      <a:pt x="5377" y="0"/>
                    </a:moveTo>
                    <a:cubicBezTo>
                      <a:pt x="1784" y="0"/>
                      <a:pt x="0" y="4315"/>
                      <a:pt x="2532" y="6847"/>
                    </a:cubicBezTo>
                    <a:cubicBezTo>
                      <a:pt x="3352" y="7667"/>
                      <a:pt x="4360" y="8034"/>
                      <a:pt x="5348" y="8034"/>
                    </a:cubicBezTo>
                    <a:cubicBezTo>
                      <a:pt x="7407" y="8034"/>
                      <a:pt x="9378" y="6438"/>
                      <a:pt x="9378" y="4026"/>
                    </a:cubicBezTo>
                    <a:cubicBezTo>
                      <a:pt x="9378" y="1808"/>
                      <a:pt x="7594" y="0"/>
                      <a:pt x="53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3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3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3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" name="Google Shape;125;p4"/>
          <p:cNvGraphicFramePr/>
          <p:nvPr/>
        </p:nvGraphicFramePr>
        <p:xfrm>
          <a:off x="132500" y="1623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6" name="Google Shape;126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4"/>
          <p:cNvSpPr txBox="1">
            <a:spLocks noGrp="1"/>
          </p:cNvSpPr>
          <p:nvPr>
            <p:ph type="body" idx="1"/>
          </p:nvPr>
        </p:nvSpPr>
        <p:spPr>
          <a:xfrm>
            <a:off x="1019000" y="1374450"/>
            <a:ext cx="7104600" cy="3200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⃗"/>
              <a:defRPr sz="1400"/>
            </a:lvl1pPr>
            <a:lvl2pPr marL="914400" lvl="1" indent="-3175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28" name="Google Shape;128;p4"/>
          <p:cNvGrpSpPr/>
          <p:nvPr/>
        </p:nvGrpSpPr>
        <p:grpSpPr>
          <a:xfrm>
            <a:off x="224718" y="241575"/>
            <a:ext cx="8694396" cy="4660332"/>
            <a:chOff x="224718" y="241575"/>
            <a:chExt cx="8694396" cy="4660332"/>
          </a:xfrm>
        </p:grpSpPr>
        <p:grpSp>
          <p:nvGrpSpPr>
            <p:cNvPr id="129" name="Google Shape;129;p4"/>
            <p:cNvGrpSpPr/>
            <p:nvPr/>
          </p:nvGrpSpPr>
          <p:grpSpPr>
            <a:xfrm>
              <a:off x="224718" y="241575"/>
              <a:ext cx="8694396" cy="4660332"/>
              <a:chOff x="224718" y="241575"/>
              <a:chExt cx="8694396" cy="4660332"/>
            </a:xfrm>
          </p:grpSpPr>
          <p:grpSp>
            <p:nvGrpSpPr>
              <p:cNvPr id="130" name="Google Shape;130;p4"/>
              <p:cNvGrpSpPr/>
              <p:nvPr/>
            </p:nvGrpSpPr>
            <p:grpSpPr>
              <a:xfrm>
                <a:off x="224718" y="241575"/>
                <a:ext cx="250946" cy="249907"/>
                <a:chOff x="5226544" y="3544058"/>
                <a:chExt cx="173617" cy="172898"/>
              </a:xfrm>
            </p:grpSpPr>
            <p:sp>
              <p:nvSpPr>
                <p:cNvPr id="131" name="Google Shape;131;p4"/>
                <p:cNvSpPr/>
                <p:nvPr/>
              </p:nvSpPr>
              <p:spPr>
                <a:xfrm>
                  <a:off x="5290922" y="3544058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498" y="192"/>
                        <a:pt x="39" y="804"/>
                        <a:pt x="1" y="1531"/>
                      </a:cubicBezTo>
                      <a:cubicBezTo>
                        <a:pt x="1" y="2716"/>
                        <a:pt x="1186" y="4323"/>
                        <a:pt x="1186" y="4323"/>
                      </a:cubicBezTo>
                      <a:cubicBezTo>
                        <a:pt x="1186" y="4323"/>
                        <a:pt x="2372" y="2716"/>
                        <a:pt x="2372" y="1531"/>
                      </a:cubicBezTo>
                      <a:cubicBezTo>
                        <a:pt x="2334" y="804"/>
                        <a:pt x="1875" y="192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132;p4"/>
                <p:cNvSpPr/>
                <p:nvPr/>
              </p:nvSpPr>
              <p:spPr>
                <a:xfrm>
                  <a:off x="5290922" y="3635197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1186" y="1"/>
                        <a:pt x="1" y="1607"/>
                        <a:pt x="1" y="2793"/>
                      </a:cubicBezTo>
                      <a:cubicBezTo>
                        <a:pt x="39" y="3520"/>
                        <a:pt x="498" y="4132"/>
                        <a:pt x="1186" y="4323"/>
                      </a:cubicBezTo>
                      <a:cubicBezTo>
                        <a:pt x="1875" y="4132"/>
                        <a:pt x="2334" y="3520"/>
                        <a:pt x="2372" y="2793"/>
                      </a:cubicBezTo>
                      <a:cubicBezTo>
                        <a:pt x="2372" y="1607"/>
                        <a:pt x="1186" y="1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4"/>
                <p:cNvSpPr/>
                <p:nvPr/>
              </p:nvSpPr>
              <p:spPr>
                <a:xfrm>
                  <a:off x="5318421" y="3607017"/>
                  <a:ext cx="81740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2" h="2446" extrusionOk="0">
                      <a:moveTo>
                        <a:pt x="3091" y="1"/>
                      </a:moveTo>
                      <a:cubicBezTo>
                        <a:pt x="2992" y="1"/>
                        <a:pt x="2892" y="13"/>
                        <a:pt x="2792" y="38"/>
                      </a:cubicBezTo>
                      <a:cubicBezTo>
                        <a:pt x="1606" y="38"/>
                        <a:pt x="0" y="1223"/>
                        <a:pt x="0" y="1223"/>
                      </a:cubicBezTo>
                      <a:cubicBezTo>
                        <a:pt x="0" y="1223"/>
                        <a:pt x="1606" y="2409"/>
                        <a:pt x="2792" y="2409"/>
                      </a:cubicBezTo>
                      <a:cubicBezTo>
                        <a:pt x="2892" y="2434"/>
                        <a:pt x="2992" y="2446"/>
                        <a:pt x="3091" y="2446"/>
                      </a:cubicBezTo>
                      <a:cubicBezTo>
                        <a:pt x="3744" y="2446"/>
                        <a:pt x="4322" y="1921"/>
                        <a:pt x="4322" y="1223"/>
                      </a:cubicBezTo>
                      <a:cubicBezTo>
                        <a:pt x="4322" y="525"/>
                        <a:pt x="3744" y="1"/>
                        <a:pt x="309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" name="Google Shape;134;p4"/>
                <p:cNvSpPr/>
                <p:nvPr/>
              </p:nvSpPr>
              <p:spPr>
                <a:xfrm>
                  <a:off x="5226544" y="3607017"/>
                  <a:ext cx="81759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3" h="2446" extrusionOk="0">
                      <a:moveTo>
                        <a:pt x="1232" y="1"/>
                      </a:moveTo>
                      <a:cubicBezTo>
                        <a:pt x="579" y="1"/>
                        <a:pt x="1" y="525"/>
                        <a:pt x="1" y="1223"/>
                      </a:cubicBezTo>
                      <a:cubicBezTo>
                        <a:pt x="1" y="1921"/>
                        <a:pt x="579" y="2446"/>
                        <a:pt x="1232" y="2446"/>
                      </a:cubicBezTo>
                      <a:cubicBezTo>
                        <a:pt x="1330" y="2446"/>
                        <a:pt x="1431" y="2434"/>
                        <a:pt x="1531" y="2409"/>
                      </a:cubicBezTo>
                      <a:cubicBezTo>
                        <a:pt x="2716" y="2409"/>
                        <a:pt x="4323" y="1223"/>
                        <a:pt x="4323" y="1223"/>
                      </a:cubicBezTo>
                      <a:cubicBezTo>
                        <a:pt x="4323" y="1223"/>
                        <a:pt x="2716" y="38"/>
                        <a:pt x="1531" y="38"/>
                      </a:cubicBezTo>
                      <a:cubicBezTo>
                        <a:pt x="1431" y="13"/>
                        <a:pt x="1330" y="1"/>
                        <a:pt x="12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5" name="Google Shape;135;p4"/>
              <p:cNvGrpSpPr/>
              <p:nvPr/>
            </p:nvGrpSpPr>
            <p:grpSpPr>
              <a:xfrm>
                <a:off x="224718" y="4652000"/>
                <a:ext cx="250946" cy="249907"/>
                <a:chOff x="5226544" y="3544058"/>
                <a:chExt cx="173617" cy="172898"/>
              </a:xfrm>
            </p:grpSpPr>
            <p:sp>
              <p:nvSpPr>
                <p:cNvPr id="136" name="Google Shape;136;p4"/>
                <p:cNvSpPr/>
                <p:nvPr/>
              </p:nvSpPr>
              <p:spPr>
                <a:xfrm>
                  <a:off x="5290922" y="3544058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498" y="192"/>
                        <a:pt x="39" y="804"/>
                        <a:pt x="1" y="1531"/>
                      </a:cubicBezTo>
                      <a:cubicBezTo>
                        <a:pt x="1" y="2716"/>
                        <a:pt x="1186" y="4323"/>
                        <a:pt x="1186" y="4323"/>
                      </a:cubicBezTo>
                      <a:cubicBezTo>
                        <a:pt x="1186" y="4323"/>
                        <a:pt x="2372" y="2716"/>
                        <a:pt x="2372" y="1531"/>
                      </a:cubicBezTo>
                      <a:cubicBezTo>
                        <a:pt x="2334" y="804"/>
                        <a:pt x="1875" y="192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7" name="Google Shape;137;p4"/>
                <p:cNvSpPr/>
                <p:nvPr/>
              </p:nvSpPr>
              <p:spPr>
                <a:xfrm>
                  <a:off x="5290922" y="3635197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1186" y="1"/>
                        <a:pt x="1" y="1607"/>
                        <a:pt x="1" y="2793"/>
                      </a:cubicBezTo>
                      <a:cubicBezTo>
                        <a:pt x="39" y="3520"/>
                        <a:pt x="498" y="4132"/>
                        <a:pt x="1186" y="4323"/>
                      </a:cubicBezTo>
                      <a:cubicBezTo>
                        <a:pt x="1875" y="4132"/>
                        <a:pt x="2334" y="3520"/>
                        <a:pt x="2372" y="2793"/>
                      </a:cubicBezTo>
                      <a:cubicBezTo>
                        <a:pt x="2372" y="1607"/>
                        <a:pt x="1186" y="1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138;p4"/>
                <p:cNvSpPr/>
                <p:nvPr/>
              </p:nvSpPr>
              <p:spPr>
                <a:xfrm>
                  <a:off x="5318421" y="3607017"/>
                  <a:ext cx="81740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2" h="2446" extrusionOk="0">
                      <a:moveTo>
                        <a:pt x="3091" y="1"/>
                      </a:moveTo>
                      <a:cubicBezTo>
                        <a:pt x="2992" y="1"/>
                        <a:pt x="2892" y="13"/>
                        <a:pt x="2792" y="38"/>
                      </a:cubicBezTo>
                      <a:cubicBezTo>
                        <a:pt x="1606" y="38"/>
                        <a:pt x="0" y="1223"/>
                        <a:pt x="0" y="1223"/>
                      </a:cubicBezTo>
                      <a:cubicBezTo>
                        <a:pt x="0" y="1223"/>
                        <a:pt x="1606" y="2409"/>
                        <a:pt x="2792" y="2409"/>
                      </a:cubicBezTo>
                      <a:cubicBezTo>
                        <a:pt x="2892" y="2434"/>
                        <a:pt x="2992" y="2446"/>
                        <a:pt x="3091" y="2446"/>
                      </a:cubicBezTo>
                      <a:cubicBezTo>
                        <a:pt x="3744" y="2446"/>
                        <a:pt x="4322" y="1921"/>
                        <a:pt x="4322" y="1223"/>
                      </a:cubicBezTo>
                      <a:cubicBezTo>
                        <a:pt x="4322" y="525"/>
                        <a:pt x="3744" y="1"/>
                        <a:pt x="309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4"/>
                <p:cNvSpPr/>
                <p:nvPr/>
              </p:nvSpPr>
              <p:spPr>
                <a:xfrm>
                  <a:off x="5226544" y="3607017"/>
                  <a:ext cx="81759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3" h="2446" extrusionOk="0">
                      <a:moveTo>
                        <a:pt x="1232" y="1"/>
                      </a:moveTo>
                      <a:cubicBezTo>
                        <a:pt x="579" y="1"/>
                        <a:pt x="1" y="525"/>
                        <a:pt x="1" y="1223"/>
                      </a:cubicBezTo>
                      <a:cubicBezTo>
                        <a:pt x="1" y="1921"/>
                        <a:pt x="579" y="2446"/>
                        <a:pt x="1232" y="2446"/>
                      </a:cubicBezTo>
                      <a:cubicBezTo>
                        <a:pt x="1330" y="2446"/>
                        <a:pt x="1431" y="2434"/>
                        <a:pt x="1531" y="2409"/>
                      </a:cubicBezTo>
                      <a:cubicBezTo>
                        <a:pt x="2716" y="2409"/>
                        <a:pt x="4323" y="1223"/>
                        <a:pt x="4323" y="1223"/>
                      </a:cubicBezTo>
                      <a:cubicBezTo>
                        <a:pt x="4323" y="1223"/>
                        <a:pt x="2716" y="38"/>
                        <a:pt x="1531" y="38"/>
                      </a:cubicBezTo>
                      <a:cubicBezTo>
                        <a:pt x="1431" y="13"/>
                        <a:pt x="1330" y="1"/>
                        <a:pt x="12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0" name="Google Shape;140;p4"/>
              <p:cNvGrpSpPr/>
              <p:nvPr/>
            </p:nvGrpSpPr>
            <p:grpSpPr>
              <a:xfrm>
                <a:off x="8668168" y="241575"/>
                <a:ext cx="250946" cy="249907"/>
                <a:chOff x="5226544" y="3544058"/>
                <a:chExt cx="173617" cy="172898"/>
              </a:xfrm>
            </p:grpSpPr>
            <p:sp>
              <p:nvSpPr>
                <p:cNvPr id="141" name="Google Shape;141;p4"/>
                <p:cNvSpPr/>
                <p:nvPr/>
              </p:nvSpPr>
              <p:spPr>
                <a:xfrm>
                  <a:off x="5290922" y="3544058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498" y="192"/>
                        <a:pt x="39" y="804"/>
                        <a:pt x="1" y="1531"/>
                      </a:cubicBezTo>
                      <a:cubicBezTo>
                        <a:pt x="1" y="2716"/>
                        <a:pt x="1186" y="4323"/>
                        <a:pt x="1186" y="4323"/>
                      </a:cubicBezTo>
                      <a:cubicBezTo>
                        <a:pt x="1186" y="4323"/>
                        <a:pt x="2372" y="2716"/>
                        <a:pt x="2372" y="1531"/>
                      </a:cubicBezTo>
                      <a:cubicBezTo>
                        <a:pt x="2334" y="804"/>
                        <a:pt x="1875" y="192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4"/>
                <p:cNvSpPr/>
                <p:nvPr/>
              </p:nvSpPr>
              <p:spPr>
                <a:xfrm>
                  <a:off x="5290922" y="3635197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1186" y="1"/>
                        <a:pt x="1" y="1607"/>
                        <a:pt x="1" y="2793"/>
                      </a:cubicBezTo>
                      <a:cubicBezTo>
                        <a:pt x="39" y="3520"/>
                        <a:pt x="498" y="4132"/>
                        <a:pt x="1186" y="4323"/>
                      </a:cubicBezTo>
                      <a:cubicBezTo>
                        <a:pt x="1875" y="4132"/>
                        <a:pt x="2334" y="3520"/>
                        <a:pt x="2372" y="2793"/>
                      </a:cubicBezTo>
                      <a:cubicBezTo>
                        <a:pt x="2372" y="1607"/>
                        <a:pt x="1186" y="1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4"/>
                <p:cNvSpPr/>
                <p:nvPr/>
              </p:nvSpPr>
              <p:spPr>
                <a:xfrm>
                  <a:off x="5318421" y="3607017"/>
                  <a:ext cx="81740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2" h="2446" extrusionOk="0">
                      <a:moveTo>
                        <a:pt x="3091" y="1"/>
                      </a:moveTo>
                      <a:cubicBezTo>
                        <a:pt x="2992" y="1"/>
                        <a:pt x="2892" y="13"/>
                        <a:pt x="2792" y="38"/>
                      </a:cubicBezTo>
                      <a:cubicBezTo>
                        <a:pt x="1606" y="38"/>
                        <a:pt x="0" y="1223"/>
                        <a:pt x="0" y="1223"/>
                      </a:cubicBezTo>
                      <a:cubicBezTo>
                        <a:pt x="0" y="1223"/>
                        <a:pt x="1606" y="2409"/>
                        <a:pt x="2792" y="2409"/>
                      </a:cubicBezTo>
                      <a:cubicBezTo>
                        <a:pt x="2892" y="2434"/>
                        <a:pt x="2992" y="2446"/>
                        <a:pt x="3091" y="2446"/>
                      </a:cubicBezTo>
                      <a:cubicBezTo>
                        <a:pt x="3744" y="2446"/>
                        <a:pt x="4322" y="1921"/>
                        <a:pt x="4322" y="1223"/>
                      </a:cubicBezTo>
                      <a:cubicBezTo>
                        <a:pt x="4322" y="525"/>
                        <a:pt x="3744" y="1"/>
                        <a:pt x="309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4"/>
                <p:cNvSpPr/>
                <p:nvPr/>
              </p:nvSpPr>
              <p:spPr>
                <a:xfrm>
                  <a:off x="5226544" y="3607017"/>
                  <a:ext cx="81759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3" h="2446" extrusionOk="0">
                      <a:moveTo>
                        <a:pt x="1232" y="1"/>
                      </a:moveTo>
                      <a:cubicBezTo>
                        <a:pt x="579" y="1"/>
                        <a:pt x="1" y="525"/>
                        <a:pt x="1" y="1223"/>
                      </a:cubicBezTo>
                      <a:cubicBezTo>
                        <a:pt x="1" y="1921"/>
                        <a:pt x="579" y="2446"/>
                        <a:pt x="1232" y="2446"/>
                      </a:cubicBezTo>
                      <a:cubicBezTo>
                        <a:pt x="1330" y="2446"/>
                        <a:pt x="1431" y="2434"/>
                        <a:pt x="1531" y="2409"/>
                      </a:cubicBezTo>
                      <a:cubicBezTo>
                        <a:pt x="2716" y="2409"/>
                        <a:pt x="4323" y="1223"/>
                        <a:pt x="4323" y="1223"/>
                      </a:cubicBezTo>
                      <a:cubicBezTo>
                        <a:pt x="4323" y="1223"/>
                        <a:pt x="2716" y="38"/>
                        <a:pt x="1531" y="38"/>
                      </a:cubicBezTo>
                      <a:cubicBezTo>
                        <a:pt x="1431" y="13"/>
                        <a:pt x="1330" y="1"/>
                        <a:pt x="12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5" name="Google Shape;145;p4"/>
              <p:cNvGrpSpPr/>
              <p:nvPr/>
            </p:nvGrpSpPr>
            <p:grpSpPr>
              <a:xfrm>
                <a:off x="8668168" y="4652000"/>
                <a:ext cx="250946" cy="249907"/>
                <a:chOff x="5226544" y="3544058"/>
                <a:chExt cx="173617" cy="172898"/>
              </a:xfrm>
            </p:grpSpPr>
            <p:sp>
              <p:nvSpPr>
                <p:cNvPr id="146" name="Google Shape;146;p4"/>
                <p:cNvSpPr/>
                <p:nvPr/>
              </p:nvSpPr>
              <p:spPr>
                <a:xfrm>
                  <a:off x="5290922" y="3544058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498" y="192"/>
                        <a:pt x="39" y="804"/>
                        <a:pt x="1" y="1531"/>
                      </a:cubicBezTo>
                      <a:cubicBezTo>
                        <a:pt x="1" y="2716"/>
                        <a:pt x="1186" y="4323"/>
                        <a:pt x="1186" y="4323"/>
                      </a:cubicBezTo>
                      <a:cubicBezTo>
                        <a:pt x="1186" y="4323"/>
                        <a:pt x="2372" y="2716"/>
                        <a:pt x="2372" y="1531"/>
                      </a:cubicBezTo>
                      <a:cubicBezTo>
                        <a:pt x="2334" y="804"/>
                        <a:pt x="1875" y="192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" name="Google Shape;147;p4"/>
                <p:cNvSpPr/>
                <p:nvPr/>
              </p:nvSpPr>
              <p:spPr>
                <a:xfrm>
                  <a:off x="5290922" y="3635197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1186" y="1"/>
                        <a:pt x="1" y="1607"/>
                        <a:pt x="1" y="2793"/>
                      </a:cubicBezTo>
                      <a:cubicBezTo>
                        <a:pt x="39" y="3520"/>
                        <a:pt x="498" y="4132"/>
                        <a:pt x="1186" y="4323"/>
                      </a:cubicBezTo>
                      <a:cubicBezTo>
                        <a:pt x="1875" y="4132"/>
                        <a:pt x="2334" y="3520"/>
                        <a:pt x="2372" y="2793"/>
                      </a:cubicBezTo>
                      <a:cubicBezTo>
                        <a:pt x="2372" y="1607"/>
                        <a:pt x="1186" y="1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148;p4"/>
                <p:cNvSpPr/>
                <p:nvPr/>
              </p:nvSpPr>
              <p:spPr>
                <a:xfrm>
                  <a:off x="5318421" y="3607017"/>
                  <a:ext cx="81740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2" h="2446" extrusionOk="0">
                      <a:moveTo>
                        <a:pt x="3091" y="1"/>
                      </a:moveTo>
                      <a:cubicBezTo>
                        <a:pt x="2992" y="1"/>
                        <a:pt x="2892" y="13"/>
                        <a:pt x="2792" y="38"/>
                      </a:cubicBezTo>
                      <a:cubicBezTo>
                        <a:pt x="1606" y="38"/>
                        <a:pt x="0" y="1223"/>
                        <a:pt x="0" y="1223"/>
                      </a:cubicBezTo>
                      <a:cubicBezTo>
                        <a:pt x="0" y="1223"/>
                        <a:pt x="1606" y="2409"/>
                        <a:pt x="2792" y="2409"/>
                      </a:cubicBezTo>
                      <a:cubicBezTo>
                        <a:pt x="2892" y="2434"/>
                        <a:pt x="2992" y="2446"/>
                        <a:pt x="3091" y="2446"/>
                      </a:cubicBezTo>
                      <a:cubicBezTo>
                        <a:pt x="3744" y="2446"/>
                        <a:pt x="4322" y="1921"/>
                        <a:pt x="4322" y="1223"/>
                      </a:cubicBezTo>
                      <a:cubicBezTo>
                        <a:pt x="4322" y="525"/>
                        <a:pt x="3744" y="1"/>
                        <a:pt x="309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" name="Google Shape;149;p4"/>
                <p:cNvSpPr/>
                <p:nvPr/>
              </p:nvSpPr>
              <p:spPr>
                <a:xfrm>
                  <a:off x="5226544" y="3607017"/>
                  <a:ext cx="81759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3" h="2446" extrusionOk="0">
                      <a:moveTo>
                        <a:pt x="1232" y="1"/>
                      </a:moveTo>
                      <a:cubicBezTo>
                        <a:pt x="579" y="1"/>
                        <a:pt x="1" y="525"/>
                        <a:pt x="1" y="1223"/>
                      </a:cubicBezTo>
                      <a:cubicBezTo>
                        <a:pt x="1" y="1921"/>
                        <a:pt x="579" y="2446"/>
                        <a:pt x="1232" y="2446"/>
                      </a:cubicBezTo>
                      <a:cubicBezTo>
                        <a:pt x="1330" y="2446"/>
                        <a:pt x="1431" y="2434"/>
                        <a:pt x="1531" y="2409"/>
                      </a:cubicBezTo>
                      <a:cubicBezTo>
                        <a:pt x="2716" y="2409"/>
                        <a:pt x="4323" y="1223"/>
                        <a:pt x="4323" y="1223"/>
                      </a:cubicBezTo>
                      <a:cubicBezTo>
                        <a:pt x="4323" y="1223"/>
                        <a:pt x="2716" y="38"/>
                        <a:pt x="1531" y="38"/>
                      </a:cubicBezTo>
                      <a:cubicBezTo>
                        <a:pt x="1431" y="13"/>
                        <a:pt x="1330" y="1"/>
                        <a:pt x="12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50" name="Google Shape;150;p4"/>
            <p:cNvSpPr/>
            <p:nvPr/>
          </p:nvSpPr>
          <p:spPr>
            <a:xfrm rot="6299903">
              <a:off x="8668772" y="702368"/>
              <a:ext cx="265320" cy="135800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4"/>
            <p:cNvSpPr/>
            <p:nvPr/>
          </p:nvSpPr>
          <p:spPr>
            <a:xfrm rot="-5400000">
              <a:off x="8668767" y="4305337"/>
              <a:ext cx="265318" cy="135799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4"/>
            <p:cNvSpPr/>
            <p:nvPr/>
          </p:nvSpPr>
          <p:spPr>
            <a:xfrm rot="5400000">
              <a:off x="209932" y="702365"/>
              <a:ext cx="265318" cy="135799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4"/>
            <p:cNvSpPr/>
            <p:nvPr/>
          </p:nvSpPr>
          <p:spPr>
            <a:xfrm rot="-5400000">
              <a:off x="209929" y="4305337"/>
              <a:ext cx="265318" cy="135799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4"/>
            <p:cNvSpPr/>
            <p:nvPr/>
          </p:nvSpPr>
          <p:spPr>
            <a:xfrm rot="10800000">
              <a:off x="8163570" y="309215"/>
              <a:ext cx="265318" cy="135799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 rot="-9900097">
              <a:off x="8163566" y="4711892"/>
              <a:ext cx="265320" cy="135800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4"/>
            <p:cNvSpPr/>
            <p:nvPr/>
          </p:nvSpPr>
          <p:spPr>
            <a:xfrm rot="899903">
              <a:off x="649423" y="4711887"/>
              <a:ext cx="265320" cy="135800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4"/>
            <p:cNvSpPr/>
            <p:nvPr/>
          </p:nvSpPr>
          <p:spPr>
            <a:xfrm rot="1800065">
              <a:off x="649420" y="309220"/>
              <a:ext cx="265325" cy="135798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" name="Google Shape;159;p5"/>
          <p:cNvGraphicFramePr/>
          <p:nvPr/>
        </p:nvGraphicFramePr>
        <p:xfrm>
          <a:off x="132500" y="1623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60" name="Google Shape;160;p5"/>
          <p:cNvSpPr txBox="1">
            <a:spLocks noGrp="1"/>
          </p:cNvSpPr>
          <p:nvPr>
            <p:ph type="subTitle" idx="1"/>
          </p:nvPr>
        </p:nvSpPr>
        <p:spPr>
          <a:xfrm>
            <a:off x="1020863" y="2572875"/>
            <a:ext cx="3107700" cy="399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9pPr>
          </a:lstStyle>
          <a:p>
            <a:endParaRPr/>
          </a:p>
        </p:txBody>
      </p:sp>
      <p:sp>
        <p:nvSpPr>
          <p:cNvPr id="161" name="Google Shape;161;p5"/>
          <p:cNvSpPr txBox="1">
            <a:spLocks noGrp="1"/>
          </p:cNvSpPr>
          <p:nvPr>
            <p:ph type="subTitle" idx="2"/>
          </p:nvPr>
        </p:nvSpPr>
        <p:spPr>
          <a:xfrm>
            <a:off x="5015438" y="2572850"/>
            <a:ext cx="3107700" cy="399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occhi"/>
              <a:buNone/>
              <a:defRPr sz="21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9pPr>
          </a:lstStyle>
          <a:p>
            <a:endParaRPr/>
          </a:p>
        </p:txBody>
      </p:sp>
      <p:sp>
        <p:nvSpPr>
          <p:cNvPr id="162" name="Google Shape;162;p5"/>
          <p:cNvSpPr txBox="1">
            <a:spLocks noGrp="1"/>
          </p:cNvSpPr>
          <p:nvPr>
            <p:ph type="subTitle" idx="3"/>
          </p:nvPr>
        </p:nvSpPr>
        <p:spPr>
          <a:xfrm>
            <a:off x="1020863" y="3370975"/>
            <a:ext cx="3107700" cy="12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5"/>
          <p:cNvSpPr txBox="1">
            <a:spLocks noGrp="1"/>
          </p:cNvSpPr>
          <p:nvPr>
            <p:ph type="subTitle" idx="4"/>
          </p:nvPr>
        </p:nvSpPr>
        <p:spPr>
          <a:xfrm>
            <a:off x="5015438" y="3370975"/>
            <a:ext cx="3107700" cy="12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65" name="Google Shape;165;p5"/>
          <p:cNvGrpSpPr/>
          <p:nvPr/>
        </p:nvGrpSpPr>
        <p:grpSpPr>
          <a:xfrm>
            <a:off x="137851" y="110214"/>
            <a:ext cx="8868296" cy="4923071"/>
            <a:chOff x="137851" y="110214"/>
            <a:chExt cx="8868296" cy="4923071"/>
          </a:xfrm>
        </p:grpSpPr>
        <p:grpSp>
          <p:nvGrpSpPr>
            <p:cNvPr id="166" name="Google Shape;166;p5"/>
            <p:cNvGrpSpPr/>
            <p:nvPr/>
          </p:nvGrpSpPr>
          <p:grpSpPr>
            <a:xfrm>
              <a:off x="137851" y="4339812"/>
              <a:ext cx="697171" cy="689777"/>
              <a:chOff x="5115301" y="3978062"/>
              <a:chExt cx="697171" cy="689777"/>
            </a:xfrm>
          </p:grpSpPr>
          <p:sp>
            <p:nvSpPr>
              <p:cNvPr id="167" name="Google Shape;167;p5"/>
              <p:cNvSpPr/>
              <p:nvPr/>
            </p:nvSpPr>
            <p:spPr>
              <a:xfrm>
                <a:off x="5115301" y="4363026"/>
                <a:ext cx="144548" cy="77768"/>
              </a:xfrm>
              <a:custGeom>
                <a:avLst/>
                <a:gdLst/>
                <a:ahLst/>
                <a:cxnLst/>
                <a:rect l="l" t="t" r="r" b="b"/>
                <a:pathLst>
                  <a:path w="7643" h="4112" extrusionOk="0">
                    <a:moveTo>
                      <a:pt x="2345" y="0"/>
                    </a:moveTo>
                    <a:cubicBezTo>
                      <a:pt x="952" y="0"/>
                      <a:pt x="1" y="994"/>
                      <a:pt x="184" y="1178"/>
                    </a:cubicBezTo>
                    <a:cubicBezTo>
                      <a:pt x="949" y="1943"/>
                      <a:pt x="758" y="2708"/>
                      <a:pt x="2058" y="3588"/>
                    </a:cubicBezTo>
                    <a:cubicBezTo>
                      <a:pt x="2638" y="3962"/>
                      <a:pt x="3314" y="4112"/>
                      <a:pt x="3997" y="4112"/>
                    </a:cubicBezTo>
                    <a:cubicBezTo>
                      <a:pt x="5475" y="4112"/>
                      <a:pt x="6988" y="3412"/>
                      <a:pt x="7642" y="2784"/>
                    </a:cubicBezTo>
                    <a:cubicBezTo>
                      <a:pt x="6533" y="2211"/>
                      <a:pt x="5462" y="1561"/>
                      <a:pt x="4468" y="796"/>
                    </a:cubicBezTo>
                    <a:cubicBezTo>
                      <a:pt x="3712" y="208"/>
                      <a:pt x="2982" y="0"/>
                      <a:pt x="2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5"/>
              <p:cNvSpPr/>
              <p:nvPr/>
            </p:nvSpPr>
            <p:spPr>
              <a:xfrm>
                <a:off x="5147717" y="3978062"/>
                <a:ext cx="664755" cy="607091"/>
              </a:xfrm>
              <a:custGeom>
                <a:avLst/>
                <a:gdLst/>
                <a:ahLst/>
                <a:cxnLst/>
                <a:rect l="l" t="t" r="r" b="b"/>
                <a:pathLst>
                  <a:path w="35149" h="32100" extrusionOk="0">
                    <a:moveTo>
                      <a:pt x="10250" y="25014"/>
                    </a:moveTo>
                    <a:cubicBezTo>
                      <a:pt x="10288" y="25243"/>
                      <a:pt x="10326" y="25472"/>
                      <a:pt x="10403" y="25702"/>
                    </a:cubicBezTo>
                    <a:cubicBezTo>
                      <a:pt x="9676" y="26046"/>
                      <a:pt x="9026" y="26505"/>
                      <a:pt x="8414" y="27041"/>
                    </a:cubicBezTo>
                    <a:cubicBezTo>
                      <a:pt x="7207" y="28066"/>
                      <a:pt x="5881" y="28664"/>
                      <a:pt x="4681" y="28664"/>
                    </a:cubicBezTo>
                    <a:cubicBezTo>
                      <a:pt x="4359" y="28664"/>
                      <a:pt x="4047" y="28621"/>
                      <a:pt x="3748" y="28532"/>
                    </a:cubicBezTo>
                    <a:cubicBezTo>
                      <a:pt x="5393" y="28494"/>
                      <a:pt x="6196" y="27805"/>
                      <a:pt x="7764" y="26352"/>
                    </a:cubicBezTo>
                    <a:cubicBezTo>
                      <a:pt x="8414" y="25625"/>
                      <a:pt x="9294" y="25166"/>
                      <a:pt x="10250" y="25014"/>
                    </a:cubicBezTo>
                    <a:close/>
                    <a:moveTo>
                      <a:pt x="4398" y="1"/>
                    </a:moveTo>
                    <a:cubicBezTo>
                      <a:pt x="6808" y="2984"/>
                      <a:pt x="5163" y="8300"/>
                      <a:pt x="6961" y="9868"/>
                    </a:cubicBezTo>
                    <a:cubicBezTo>
                      <a:pt x="7120" y="10011"/>
                      <a:pt x="7258" y="10072"/>
                      <a:pt x="7380" y="10072"/>
                    </a:cubicBezTo>
                    <a:cubicBezTo>
                      <a:pt x="8080" y="10072"/>
                      <a:pt x="8250" y="8062"/>
                      <a:pt x="8876" y="8062"/>
                    </a:cubicBezTo>
                    <a:cubicBezTo>
                      <a:pt x="8900" y="8062"/>
                      <a:pt x="8925" y="8065"/>
                      <a:pt x="8950" y="8071"/>
                    </a:cubicBezTo>
                    <a:cubicBezTo>
                      <a:pt x="9370" y="8185"/>
                      <a:pt x="9944" y="9715"/>
                      <a:pt x="9103" y="11742"/>
                    </a:cubicBezTo>
                    <a:cubicBezTo>
                      <a:pt x="8665" y="12836"/>
                      <a:pt x="7687" y="13466"/>
                      <a:pt x="6806" y="13466"/>
                    </a:cubicBezTo>
                    <a:cubicBezTo>
                      <a:pt x="6301" y="13466"/>
                      <a:pt x="5828" y="13259"/>
                      <a:pt x="5507" y="12813"/>
                    </a:cubicBezTo>
                    <a:cubicBezTo>
                      <a:pt x="5857" y="11710"/>
                      <a:pt x="5072" y="10494"/>
                      <a:pt x="4203" y="10494"/>
                    </a:cubicBezTo>
                    <a:cubicBezTo>
                      <a:pt x="3836" y="10494"/>
                      <a:pt x="3454" y="10711"/>
                      <a:pt x="3136" y="11245"/>
                    </a:cubicBezTo>
                    <a:cubicBezTo>
                      <a:pt x="2095" y="12969"/>
                      <a:pt x="3905" y="14832"/>
                      <a:pt x="5999" y="14832"/>
                    </a:cubicBezTo>
                    <a:cubicBezTo>
                      <a:pt x="6366" y="14832"/>
                      <a:pt x="6743" y="14774"/>
                      <a:pt x="7114" y="14649"/>
                    </a:cubicBezTo>
                    <a:lnTo>
                      <a:pt x="7114" y="14649"/>
                    </a:lnTo>
                    <a:cubicBezTo>
                      <a:pt x="6540" y="15376"/>
                      <a:pt x="6081" y="16140"/>
                      <a:pt x="5775" y="16982"/>
                    </a:cubicBezTo>
                    <a:cubicBezTo>
                      <a:pt x="5386" y="16170"/>
                      <a:pt x="4610" y="15800"/>
                      <a:pt x="4338" y="15800"/>
                    </a:cubicBezTo>
                    <a:cubicBezTo>
                      <a:pt x="4289" y="15800"/>
                      <a:pt x="4257" y="15811"/>
                      <a:pt x="4245" y="15834"/>
                    </a:cubicBezTo>
                    <a:cubicBezTo>
                      <a:pt x="3978" y="16561"/>
                      <a:pt x="3442" y="16676"/>
                      <a:pt x="3289" y="17747"/>
                    </a:cubicBezTo>
                    <a:cubicBezTo>
                      <a:pt x="3098" y="19277"/>
                      <a:pt x="4857" y="20845"/>
                      <a:pt x="5775" y="21457"/>
                    </a:cubicBezTo>
                    <a:cubicBezTo>
                      <a:pt x="5813" y="21533"/>
                      <a:pt x="5813" y="21571"/>
                      <a:pt x="5852" y="21648"/>
                    </a:cubicBezTo>
                    <a:cubicBezTo>
                      <a:pt x="6234" y="22604"/>
                      <a:pt x="6884" y="23407"/>
                      <a:pt x="7726" y="24019"/>
                    </a:cubicBezTo>
                    <a:cubicBezTo>
                      <a:pt x="6655" y="24172"/>
                      <a:pt x="5660" y="24669"/>
                      <a:pt x="4934" y="25434"/>
                    </a:cubicBezTo>
                    <a:cubicBezTo>
                      <a:pt x="2993" y="27411"/>
                      <a:pt x="2350" y="27846"/>
                      <a:pt x="285" y="27846"/>
                    </a:cubicBezTo>
                    <a:cubicBezTo>
                      <a:pt x="193" y="27846"/>
                      <a:pt x="98" y="27845"/>
                      <a:pt x="0" y="27844"/>
                    </a:cubicBezTo>
                    <a:lnTo>
                      <a:pt x="0" y="27844"/>
                    </a:lnTo>
                    <a:cubicBezTo>
                      <a:pt x="1029" y="29008"/>
                      <a:pt x="2557" y="30038"/>
                      <a:pt x="4447" y="30038"/>
                    </a:cubicBezTo>
                    <a:cubicBezTo>
                      <a:pt x="5226" y="30038"/>
                      <a:pt x="6068" y="29863"/>
                      <a:pt x="6961" y="29450"/>
                    </a:cubicBezTo>
                    <a:lnTo>
                      <a:pt x="6961" y="29450"/>
                    </a:lnTo>
                    <a:cubicBezTo>
                      <a:pt x="6961" y="29450"/>
                      <a:pt x="6846" y="29909"/>
                      <a:pt x="5928" y="30636"/>
                    </a:cubicBezTo>
                    <a:cubicBezTo>
                      <a:pt x="6131" y="30668"/>
                      <a:pt x="6362" y="30686"/>
                      <a:pt x="6614" y="30686"/>
                    </a:cubicBezTo>
                    <a:cubicBezTo>
                      <a:pt x="8171" y="30686"/>
                      <a:pt x="10482" y="29975"/>
                      <a:pt x="11206" y="27308"/>
                    </a:cubicBezTo>
                    <a:cubicBezTo>
                      <a:pt x="11818" y="28111"/>
                      <a:pt x="12583" y="28685"/>
                      <a:pt x="13501" y="29068"/>
                    </a:cubicBezTo>
                    <a:lnTo>
                      <a:pt x="13692" y="29144"/>
                    </a:lnTo>
                    <a:cubicBezTo>
                      <a:pt x="14273" y="30015"/>
                      <a:pt x="15750" y="31644"/>
                      <a:pt x="17174" y="31644"/>
                    </a:cubicBezTo>
                    <a:cubicBezTo>
                      <a:pt x="17250" y="31644"/>
                      <a:pt x="17326" y="31640"/>
                      <a:pt x="17402" y="31630"/>
                    </a:cubicBezTo>
                    <a:cubicBezTo>
                      <a:pt x="18473" y="31477"/>
                      <a:pt x="18588" y="30942"/>
                      <a:pt x="19314" y="30674"/>
                    </a:cubicBezTo>
                    <a:cubicBezTo>
                      <a:pt x="19467" y="30597"/>
                      <a:pt x="19123" y="29603"/>
                      <a:pt x="18167" y="29144"/>
                    </a:cubicBezTo>
                    <a:cubicBezTo>
                      <a:pt x="19008" y="28838"/>
                      <a:pt x="19773" y="28379"/>
                      <a:pt x="20500" y="27844"/>
                    </a:cubicBezTo>
                    <a:lnTo>
                      <a:pt x="20500" y="27844"/>
                    </a:lnTo>
                    <a:cubicBezTo>
                      <a:pt x="19804" y="29867"/>
                      <a:pt x="21200" y="32100"/>
                      <a:pt x="22850" y="32100"/>
                    </a:cubicBezTo>
                    <a:cubicBezTo>
                      <a:pt x="23195" y="32100"/>
                      <a:pt x="23552" y="32002"/>
                      <a:pt x="23904" y="31783"/>
                    </a:cubicBezTo>
                    <a:cubicBezTo>
                      <a:pt x="25490" y="30838"/>
                      <a:pt x="24276" y="29327"/>
                      <a:pt x="22891" y="29327"/>
                    </a:cubicBezTo>
                    <a:cubicBezTo>
                      <a:pt x="22707" y="29327"/>
                      <a:pt x="22520" y="29353"/>
                      <a:pt x="22336" y="29412"/>
                    </a:cubicBezTo>
                    <a:cubicBezTo>
                      <a:pt x="21112" y="28532"/>
                      <a:pt x="21685" y="26543"/>
                      <a:pt x="23368" y="25817"/>
                    </a:cubicBezTo>
                    <a:cubicBezTo>
                      <a:pt x="24144" y="25501"/>
                      <a:pt x="24843" y="25384"/>
                      <a:pt x="25421" y="25384"/>
                    </a:cubicBezTo>
                    <a:cubicBezTo>
                      <a:pt x="26383" y="25384"/>
                      <a:pt x="27006" y="25707"/>
                      <a:pt x="27078" y="25970"/>
                    </a:cubicBezTo>
                    <a:cubicBezTo>
                      <a:pt x="27269" y="26773"/>
                      <a:pt x="24286" y="26849"/>
                      <a:pt x="25281" y="27997"/>
                    </a:cubicBezTo>
                    <a:cubicBezTo>
                      <a:pt x="26849" y="29756"/>
                      <a:pt x="32165" y="28111"/>
                      <a:pt x="35148" y="30521"/>
                    </a:cubicBezTo>
                    <a:cubicBezTo>
                      <a:pt x="34302" y="28609"/>
                      <a:pt x="29911" y="24822"/>
                      <a:pt x="25618" y="24822"/>
                    </a:cubicBezTo>
                    <a:cubicBezTo>
                      <a:pt x="24672" y="24822"/>
                      <a:pt x="23730" y="25006"/>
                      <a:pt x="22833" y="25434"/>
                    </a:cubicBezTo>
                    <a:cubicBezTo>
                      <a:pt x="24324" y="23484"/>
                      <a:pt x="25242" y="21265"/>
                      <a:pt x="25357" y="19927"/>
                    </a:cubicBezTo>
                    <a:lnTo>
                      <a:pt x="25357" y="19927"/>
                    </a:lnTo>
                    <a:cubicBezTo>
                      <a:pt x="23062" y="23713"/>
                      <a:pt x="16905" y="22872"/>
                      <a:pt x="15872" y="25511"/>
                    </a:cubicBezTo>
                    <a:cubicBezTo>
                      <a:pt x="15184" y="27155"/>
                      <a:pt x="18358" y="26582"/>
                      <a:pt x="18435" y="27652"/>
                    </a:cubicBezTo>
                    <a:cubicBezTo>
                      <a:pt x="18465" y="28078"/>
                      <a:pt x="17579" y="28864"/>
                      <a:pt x="15988" y="28864"/>
                    </a:cubicBezTo>
                    <a:cubicBezTo>
                      <a:pt x="15575" y="28864"/>
                      <a:pt x="15114" y="28811"/>
                      <a:pt x="14610" y="28685"/>
                    </a:cubicBezTo>
                    <a:cubicBezTo>
                      <a:pt x="12774" y="28264"/>
                      <a:pt x="11589" y="26237"/>
                      <a:pt x="12086" y="24822"/>
                    </a:cubicBezTo>
                    <a:cubicBezTo>
                      <a:pt x="12659" y="24708"/>
                      <a:pt x="13195" y="24402"/>
                      <a:pt x="13616" y="24019"/>
                    </a:cubicBezTo>
                    <a:cubicBezTo>
                      <a:pt x="14763" y="23178"/>
                      <a:pt x="14495" y="21418"/>
                      <a:pt x="13157" y="20959"/>
                    </a:cubicBezTo>
                    <a:cubicBezTo>
                      <a:pt x="13004" y="20921"/>
                      <a:pt x="12889" y="20883"/>
                      <a:pt x="12736" y="20845"/>
                    </a:cubicBezTo>
                    <a:cubicBezTo>
                      <a:pt x="12698" y="20806"/>
                      <a:pt x="12659" y="20806"/>
                      <a:pt x="12621" y="20806"/>
                    </a:cubicBezTo>
                    <a:lnTo>
                      <a:pt x="12353" y="20806"/>
                    </a:lnTo>
                    <a:cubicBezTo>
                      <a:pt x="11971" y="20806"/>
                      <a:pt x="11589" y="20921"/>
                      <a:pt x="11283" y="21189"/>
                    </a:cubicBezTo>
                    <a:cubicBezTo>
                      <a:pt x="11053" y="21342"/>
                      <a:pt x="10862" y="21533"/>
                      <a:pt x="10747" y="21801"/>
                    </a:cubicBezTo>
                    <a:lnTo>
                      <a:pt x="10709" y="21839"/>
                    </a:lnTo>
                    <a:lnTo>
                      <a:pt x="10671" y="21916"/>
                    </a:lnTo>
                    <a:cubicBezTo>
                      <a:pt x="10479" y="22260"/>
                      <a:pt x="10326" y="22604"/>
                      <a:pt x="10250" y="23025"/>
                    </a:cubicBezTo>
                    <a:cubicBezTo>
                      <a:pt x="9989" y="23144"/>
                      <a:pt x="9704" y="23201"/>
                      <a:pt x="9409" y="23201"/>
                    </a:cubicBezTo>
                    <a:cubicBezTo>
                      <a:pt x="8102" y="23201"/>
                      <a:pt x="6602" y="22099"/>
                      <a:pt x="6196" y="20539"/>
                    </a:cubicBezTo>
                    <a:cubicBezTo>
                      <a:pt x="5622" y="18129"/>
                      <a:pt x="6731" y="16714"/>
                      <a:pt x="7267" y="16714"/>
                    </a:cubicBezTo>
                    <a:cubicBezTo>
                      <a:pt x="8233" y="16783"/>
                      <a:pt x="7829" y="19374"/>
                      <a:pt x="8977" y="19374"/>
                    </a:cubicBezTo>
                    <a:cubicBezTo>
                      <a:pt x="9102" y="19374"/>
                      <a:pt x="9244" y="19344"/>
                      <a:pt x="9409" y="19277"/>
                    </a:cubicBezTo>
                    <a:cubicBezTo>
                      <a:pt x="12048" y="18244"/>
                      <a:pt x="11206" y="12086"/>
                      <a:pt x="14954" y="9792"/>
                    </a:cubicBezTo>
                    <a:lnTo>
                      <a:pt x="14954" y="9792"/>
                    </a:lnTo>
                    <a:cubicBezTo>
                      <a:pt x="13616" y="9906"/>
                      <a:pt x="11436" y="10824"/>
                      <a:pt x="9447" y="12354"/>
                    </a:cubicBezTo>
                    <a:cubicBezTo>
                      <a:pt x="11895" y="7306"/>
                      <a:pt x="6693" y="1033"/>
                      <a:pt x="43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5"/>
              <p:cNvSpPr/>
              <p:nvPr/>
            </p:nvSpPr>
            <p:spPr>
              <a:xfrm>
                <a:off x="5336501" y="4525617"/>
                <a:ext cx="109390" cy="142222"/>
              </a:xfrm>
              <a:custGeom>
                <a:avLst/>
                <a:gdLst/>
                <a:ahLst/>
                <a:cxnLst/>
                <a:rect l="l" t="t" r="r" b="b"/>
                <a:pathLst>
                  <a:path w="5784" h="7520" extrusionOk="0">
                    <a:moveTo>
                      <a:pt x="1989" y="1"/>
                    </a:moveTo>
                    <a:cubicBezTo>
                      <a:pt x="1071" y="957"/>
                      <a:pt x="0" y="3787"/>
                      <a:pt x="1224" y="5623"/>
                    </a:cubicBezTo>
                    <a:cubicBezTo>
                      <a:pt x="2104" y="6923"/>
                      <a:pt x="2830" y="6770"/>
                      <a:pt x="3634" y="7497"/>
                    </a:cubicBezTo>
                    <a:cubicBezTo>
                      <a:pt x="3649" y="7512"/>
                      <a:pt x="3670" y="7520"/>
                      <a:pt x="3695" y="7520"/>
                    </a:cubicBezTo>
                    <a:cubicBezTo>
                      <a:pt x="4116" y="7520"/>
                      <a:pt x="5783" y="5488"/>
                      <a:pt x="4016" y="3252"/>
                    </a:cubicBezTo>
                    <a:cubicBezTo>
                      <a:pt x="3213" y="2219"/>
                      <a:pt x="2524" y="1148"/>
                      <a:pt x="19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0" name="Google Shape;170;p5"/>
            <p:cNvGrpSpPr/>
            <p:nvPr/>
          </p:nvGrpSpPr>
          <p:grpSpPr>
            <a:xfrm rot="5400000">
              <a:off x="137851" y="113912"/>
              <a:ext cx="697171" cy="689777"/>
              <a:chOff x="5115301" y="3978062"/>
              <a:chExt cx="697171" cy="689777"/>
            </a:xfrm>
          </p:grpSpPr>
          <p:sp>
            <p:nvSpPr>
              <p:cNvPr id="171" name="Google Shape;171;p5"/>
              <p:cNvSpPr/>
              <p:nvPr/>
            </p:nvSpPr>
            <p:spPr>
              <a:xfrm>
                <a:off x="5115301" y="4363026"/>
                <a:ext cx="144548" cy="77768"/>
              </a:xfrm>
              <a:custGeom>
                <a:avLst/>
                <a:gdLst/>
                <a:ahLst/>
                <a:cxnLst/>
                <a:rect l="l" t="t" r="r" b="b"/>
                <a:pathLst>
                  <a:path w="7643" h="4112" extrusionOk="0">
                    <a:moveTo>
                      <a:pt x="2345" y="0"/>
                    </a:moveTo>
                    <a:cubicBezTo>
                      <a:pt x="952" y="0"/>
                      <a:pt x="1" y="994"/>
                      <a:pt x="184" y="1178"/>
                    </a:cubicBezTo>
                    <a:cubicBezTo>
                      <a:pt x="949" y="1943"/>
                      <a:pt x="758" y="2708"/>
                      <a:pt x="2058" y="3588"/>
                    </a:cubicBezTo>
                    <a:cubicBezTo>
                      <a:pt x="2638" y="3962"/>
                      <a:pt x="3314" y="4112"/>
                      <a:pt x="3997" y="4112"/>
                    </a:cubicBezTo>
                    <a:cubicBezTo>
                      <a:pt x="5475" y="4112"/>
                      <a:pt x="6988" y="3412"/>
                      <a:pt x="7642" y="2784"/>
                    </a:cubicBezTo>
                    <a:cubicBezTo>
                      <a:pt x="6533" y="2211"/>
                      <a:pt x="5462" y="1561"/>
                      <a:pt x="4468" y="796"/>
                    </a:cubicBezTo>
                    <a:cubicBezTo>
                      <a:pt x="3712" y="208"/>
                      <a:pt x="2982" y="0"/>
                      <a:pt x="2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5"/>
              <p:cNvSpPr/>
              <p:nvPr/>
            </p:nvSpPr>
            <p:spPr>
              <a:xfrm>
                <a:off x="5147717" y="3978062"/>
                <a:ext cx="664755" cy="607091"/>
              </a:xfrm>
              <a:custGeom>
                <a:avLst/>
                <a:gdLst/>
                <a:ahLst/>
                <a:cxnLst/>
                <a:rect l="l" t="t" r="r" b="b"/>
                <a:pathLst>
                  <a:path w="35149" h="32100" extrusionOk="0">
                    <a:moveTo>
                      <a:pt x="10250" y="25014"/>
                    </a:moveTo>
                    <a:cubicBezTo>
                      <a:pt x="10288" y="25243"/>
                      <a:pt x="10326" y="25472"/>
                      <a:pt x="10403" y="25702"/>
                    </a:cubicBezTo>
                    <a:cubicBezTo>
                      <a:pt x="9676" y="26046"/>
                      <a:pt x="9026" y="26505"/>
                      <a:pt x="8414" y="27041"/>
                    </a:cubicBezTo>
                    <a:cubicBezTo>
                      <a:pt x="7207" y="28066"/>
                      <a:pt x="5881" y="28664"/>
                      <a:pt x="4681" y="28664"/>
                    </a:cubicBezTo>
                    <a:cubicBezTo>
                      <a:pt x="4359" y="28664"/>
                      <a:pt x="4047" y="28621"/>
                      <a:pt x="3748" y="28532"/>
                    </a:cubicBezTo>
                    <a:cubicBezTo>
                      <a:pt x="5393" y="28494"/>
                      <a:pt x="6196" y="27805"/>
                      <a:pt x="7764" y="26352"/>
                    </a:cubicBezTo>
                    <a:cubicBezTo>
                      <a:pt x="8414" y="25625"/>
                      <a:pt x="9294" y="25166"/>
                      <a:pt x="10250" y="25014"/>
                    </a:cubicBezTo>
                    <a:close/>
                    <a:moveTo>
                      <a:pt x="4398" y="1"/>
                    </a:moveTo>
                    <a:cubicBezTo>
                      <a:pt x="6808" y="2984"/>
                      <a:pt x="5163" y="8300"/>
                      <a:pt x="6961" y="9868"/>
                    </a:cubicBezTo>
                    <a:cubicBezTo>
                      <a:pt x="7120" y="10011"/>
                      <a:pt x="7258" y="10072"/>
                      <a:pt x="7380" y="10072"/>
                    </a:cubicBezTo>
                    <a:cubicBezTo>
                      <a:pt x="8080" y="10072"/>
                      <a:pt x="8250" y="8062"/>
                      <a:pt x="8876" y="8062"/>
                    </a:cubicBezTo>
                    <a:cubicBezTo>
                      <a:pt x="8900" y="8062"/>
                      <a:pt x="8925" y="8065"/>
                      <a:pt x="8950" y="8071"/>
                    </a:cubicBezTo>
                    <a:cubicBezTo>
                      <a:pt x="9370" y="8185"/>
                      <a:pt x="9944" y="9715"/>
                      <a:pt x="9103" y="11742"/>
                    </a:cubicBezTo>
                    <a:cubicBezTo>
                      <a:pt x="8665" y="12836"/>
                      <a:pt x="7687" y="13466"/>
                      <a:pt x="6806" y="13466"/>
                    </a:cubicBezTo>
                    <a:cubicBezTo>
                      <a:pt x="6301" y="13466"/>
                      <a:pt x="5828" y="13259"/>
                      <a:pt x="5507" y="12813"/>
                    </a:cubicBezTo>
                    <a:cubicBezTo>
                      <a:pt x="5857" y="11710"/>
                      <a:pt x="5072" y="10494"/>
                      <a:pt x="4203" y="10494"/>
                    </a:cubicBezTo>
                    <a:cubicBezTo>
                      <a:pt x="3836" y="10494"/>
                      <a:pt x="3454" y="10711"/>
                      <a:pt x="3136" y="11245"/>
                    </a:cubicBezTo>
                    <a:cubicBezTo>
                      <a:pt x="2095" y="12969"/>
                      <a:pt x="3905" y="14832"/>
                      <a:pt x="5999" y="14832"/>
                    </a:cubicBezTo>
                    <a:cubicBezTo>
                      <a:pt x="6366" y="14832"/>
                      <a:pt x="6743" y="14774"/>
                      <a:pt x="7114" y="14649"/>
                    </a:cubicBezTo>
                    <a:lnTo>
                      <a:pt x="7114" y="14649"/>
                    </a:lnTo>
                    <a:cubicBezTo>
                      <a:pt x="6540" y="15376"/>
                      <a:pt x="6081" y="16140"/>
                      <a:pt x="5775" y="16982"/>
                    </a:cubicBezTo>
                    <a:cubicBezTo>
                      <a:pt x="5386" y="16170"/>
                      <a:pt x="4610" y="15800"/>
                      <a:pt x="4338" y="15800"/>
                    </a:cubicBezTo>
                    <a:cubicBezTo>
                      <a:pt x="4289" y="15800"/>
                      <a:pt x="4257" y="15811"/>
                      <a:pt x="4245" y="15834"/>
                    </a:cubicBezTo>
                    <a:cubicBezTo>
                      <a:pt x="3978" y="16561"/>
                      <a:pt x="3442" y="16676"/>
                      <a:pt x="3289" y="17747"/>
                    </a:cubicBezTo>
                    <a:cubicBezTo>
                      <a:pt x="3098" y="19277"/>
                      <a:pt x="4857" y="20845"/>
                      <a:pt x="5775" y="21457"/>
                    </a:cubicBezTo>
                    <a:cubicBezTo>
                      <a:pt x="5813" y="21533"/>
                      <a:pt x="5813" y="21571"/>
                      <a:pt x="5852" y="21648"/>
                    </a:cubicBezTo>
                    <a:cubicBezTo>
                      <a:pt x="6234" y="22604"/>
                      <a:pt x="6884" y="23407"/>
                      <a:pt x="7726" y="24019"/>
                    </a:cubicBezTo>
                    <a:cubicBezTo>
                      <a:pt x="6655" y="24172"/>
                      <a:pt x="5660" y="24669"/>
                      <a:pt x="4934" y="25434"/>
                    </a:cubicBezTo>
                    <a:cubicBezTo>
                      <a:pt x="2993" y="27411"/>
                      <a:pt x="2350" y="27846"/>
                      <a:pt x="285" y="27846"/>
                    </a:cubicBezTo>
                    <a:cubicBezTo>
                      <a:pt x="193" y="27846"/>
                      <a:pt x="98" y="27845"/>
                      <a:pt x="0" y="27844"/>
                    </a:cubicBezTo>
                    <a:lnTo>
                      <a:pt x="0" y="27844"/>
                    </a:lnTo>
                    <a:cubicBezTo>
                      <a:pt x="1029" y="29008"/>
                      <a:pt x="2557" y="30038"/>
                      <a:pt x="4447" y="30038"/>
                    </a:cubicBezTo>
                    <a:cubicBezTo>
                      <a:pt x="5226" y="30038"/>
                      <a:pt x="6068" y="29863"/>
                      <a:pt x="6961" y="29450"/>
                    </a:cubicBezTo>
                    <a:lnTo>
                      <a:pt x="6961" y="29450"/>
                    </a:lnTo>
                    <a:cubicBezTo>
                      <a:pt x="6961" y="29450"/>
                      <a:pt x="6846" y="29909"/>
                      <a:pt x="5928" y="30636"/>
                    </a:cubicBezTo>
                    <a:cubicBezTo>
                      <a:pt x="6131" y="30668"/>
                      <a:pt x="6362" y="30686"/>
                      <a:pt x="6614" y="30686"/>
                    </a:cubicBezTo>
                    <a:cubicBezTo>
                      <a:pt x="8171" y="30686"/>
                      <a:pt x="10482" y="29975"/>
                      <a:pt x="11206" y="27308"/>
                    </a:cubicBezTo>
                    <a:cubicBezTo>
                      <a:pt x="11818" y="28111"/>
                      <a:pt x="12583" y="28685"/>
                      <a:pt x="13501" y="29068"/>
                    </a:cubicBezTo>
                    <a:lnTo>
                      <a:pt x="13692" y="29144"/>
                    </a:lnTo>
                    <a:cubicBezTo>
                      <a:pt x="14273" y="30015"/>
                      <a:pt x="15750" y="31644"/>
                      <a:pt x="17174" y="31644"/>
                    </a:cubicBezTo>
                    <a:cubicBezTo>
                      <a:pt x="17250" y="31644"/>
                      <a:pt x="17326" y="31640"/>
                      <a:pt x="17402" y="31630"/>
                    </a:cubicBezTo>
                    <a:cubicBezTo>
                      <a:pt x="18473" y="31477"/>
                      <a:pt x="18588" y="30942"/>
                      <a:pt x="19314" y="30674"/>
                    </a:cubicBezTo>
                    <a:cubicBezTo>
                      <a:pt x="19467" y="30597"/>
                      <a:pt x="19123" y="29603"/>
                      <a:pt x="18167" y="29144"/>
                    </a:cubicBezTo>
                    <a:cubicBezTo>
                      <a:pt x="19008" y="28838"/>
                      <a:pt x="19773" y="28379"/>
                      <a:pt x="20500" y="27844"/>
                    </a:cubicBezTo>
                    <a:lnTo>
                      <a:pt x="20500" y="27844"/>
                    </a:lnTo>
                    <a:cubicBezTo>
                      <a:pt x="19804" y="29867"/>
                      <a:pt x="21200" y="32100"/>
                      <a:pt x="22850" y="32100"/>
                    </a:cubicBezTo>
                    <a:cubicBezTo>
                      <a:pt x="23195" y="32100"/>
                      <a:pt x="23552" y="32002"/>
                      <a:pt x="23904" y="31783"/>
                    </a:cubicBezTo>
                    <a:cubicBezTo>
                      <a:pt x="25490" y="30838"/>
                      <a:pt x="24276" y="29327"/>
                      <a:pt x="22891" y="29327"/>
                    </a:cubicBezTo>
                    <a:cubicBezTo>
                      <a:pt x="22707" y="29327"/>
                      <a:pt x="22520" y="29353"/>
                      <a:pt x="22336" y="29412"/>
                    </a:cubicBezTo>
                    <a:cubicBezTo>
                      <a:pt x="21112" y="28532"/>
                      <a:pt x="21685" y="26543"/>
                      <a:pt x="23368" y="25817"/>
                    </a:cubicBezTo>
                    <a:cubicBezTo>
                      <a:pt x="24144" y="25501"/>
                      <a:pt x="24843" y="25384"/>
                      <a:pt x="25421" y="25384"/>
                    </a:cubicBezTo>
                    <a:cubicBezTo>
                      <a:pt x="26383" y="25384"/>
                      <a:pt x="27006" y="25707"/>
                      <a:pt x="27078" y="25970"/>
                    </a:cubicBezTo>
                    <a:cubicBezTo>
                      <a:pt x="27269" y="26773"/>
                      <a:pt x="24286" y="26849"/>
                      <a:pt x="25281" y="27997"/>
                    </a:cubicBezTo>
                    <a:cubicBezTo>
                      <a:pt x="26849" y="29756"/>
                      <a:pt x="32165" y="28111"/>
                      <a:pt x="35148" y="30521"/>
                    </a:cubicBezTo>
                    <a:cubicBezTo>
                      <a:pt x="34302" y="28609"/>
                      <a:pt x="29911" y="24822"/>
                      <a:pt x="25618" y="24822"/>
                    </a:cubicBezTo>
                    <a:cubicBezTo>
                      <a:pt x="24672" y="24822"/>
                      <a:pt x="23730" y="25006"/>
                      <a:pt x="22833" y="25434"/>
                    </a:cubicBezTo>
                    <a:cubicBezTo>
                      <a:pt x="24324" y="23484"/>
                      <a:pt x="25242" y="21265"/>
                      <a:pt x="25357" y="19927"/>
                    </a:cubicBezTo>
                    <a:lnTo>
                      <a:pt x="25357" y="19927"/>
                    </a:lnTo>
                    <a:cubicBezTo>
                      <a:pt x="23062" y="23713"/>
                      <a:pt x="16905" y="22872"/>
                      <a:pt x="15872" y="25511"/>
                    </a:cubicBezTo>
                    <a:cubicBezTo>
                      <a:pt x="15184" y="27155"/>
                      <a:pt x="18358" y="26582"/>
                      <a:pt x="18435" y="27652"/>
                    </a:cubicBezTo>
                    <a:cubicBezTo>
                      <a:pt x="18465" y="28078"/>
                      <a:pt x="17579" y="28864"/>
                      <a:pt x="15988" y="28864"/>
                    </a:cubicBezTo>
                    <a:cubicBezTo>
                      <a:pt x="15575" y="28864"/>
                      <a:pt x="15114" y="28811"/>
                      <a:pt x="14610" y="28685"/>
                    </a:cubicBezTo>
                    <a:cubicBezTo>
                      <a:pt x="12774" y="28264"/>
                      <a:pt x="11589" y="26237"/>
                      <a:pt x="12086" y="24822"/>
                    </a:cubicBezTo>
                    <a:cubicBezTo>
                      <a:pt x="12659" y="24708"/>
                      <a:pt x="13195" y="24402"/>
                      <a:pt x="13616" y="24019"/>
                    </a:cubicBezTo>
                    <a:cubicBezTo>
                      <a:pt x="14763" y="23178"/>
                      <a:pt x="14495" y="21418"/>
                      <a:pt x="13157" y="20959"/>
                    </a:cubicBezTo>
                    <a:cubicBezTo>
                      <a:pt x="13004" y="20921"/>
                      <a:pt x="12889" y="20883"/>
                      <a:pt x="12736" y="20845"/>
                    </a:cubicBezTo>
                    <a:cubicBezTo>
                      <a:pt x="12698" y="20806"/>
                      <a:pt x="12659" y="20806"/>
                      <a:pt x="12621" y="20806"/>
                    </a:cubicBezTo>
                    <a:lnTo>
                      <a:pt x="12353" y="20806"/>
                    </a:lnTo>
                    <a:cubicBezTo>
                      <a:pt x="11971" y="20806"/>
                      <a:pt x="11589" y="20921"/>
                      <a:pt x="11283" y="21189"/>
                    </a:cubicBezTo>
                    <a:cubicBezTo>
                      <a:pt x="11053" y="21342"/>
                      <a:pt x="10862" y="21533"/>
                      <a:pt x="10747" y="21801"/>
                    </a:cubicBezTo>
                    <a:lnTo>
                      <a:pt x="10709" y="21839"/>
                    </a:lnTo>
                    <a:lnTo>
                      <a:pt x="10671" y="21916"/>
                    </a:lnTo>
                    <a:cubicBezTo>
                      <a:pt x="10479" y="22260"/>
                      <a:pt x="10326" y="22604"/>
                      <a:pt x="10250" y="23025"/>
                    </a:cubicBezTo>
                    <a:cubicBezTo>
                      <a:pt x="9989" y="23144"/>
                      <a:pt x="9704" y="23201"/>
                      <a:pt x="9409" y="23201"/>
                    </a:cubicBezTo>
                    <a:cubicBezTo>
                      <a:pt x="8102" y="23201"/>
                      <a:pt x="6602" y="22099"/>
                      <a:pt x="6196" y="20539"/>
                    </a:cubicBezTo>
                    <a:cubicBezTo>
                      <a:pt x="5622" y="18129"/>
                      <a:pt x="6731" y="16714"/>
                      <a:pt x="7267" y="16714"/>
                    </a:cubicBezTo>
                    <a:cubicBezTo>
                      <a:pt x="8233" y="16783"/>
                      <a:pt x="7829" y="19374"/>
                      <a:pt x="8977" y="19374"/>
                    </a:cubicBezTo>
                    <a:cubicBezTo>
                      <a:pt x="9102" y="19374"/>
                      <a:pt x="9244" y="19344"/>
                      <a:pt x="9409" y="19277"/>
                    </a:cubicBezTo>
                    <a:cubicBezTo>
                      <a:pt x="12048" y="18244"/>
                      <a:pt x="11206" y="12086"/>
                      <a:pt x="14954" y="9792"/>
                    </a:cubicBezTo>
                    <a:lnTo>
                      <a:pt x="14954" y="9792"/>
                    </a:lnTo>
                    <a:cubicBezTo>
                      <a:pt x="13616" y="9906"/>
                      <a:pt x="11436" y="10824"/>
                      <a:pt x="9447" y="12354"/>
                    </a:cubicBezTo>
                    <a:cubicBezTo>
                      <a:pt x="11895" y="7306"/>
                      <a:pt x="6693" y="1033"/>
                      <a:pt x="43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5"/>
              <p:cNvSpPr/>
              <p:nvPr/>
            </p:nvSpPr>
            <p:spPr>
              <a:xfrm>
                <a:off x="5336501" y="4525617"/>
                <a:ext cx="109390" cy="142222"/>
              </a:xfrm>
              <a:custGeom>
                <a:avLst/>
                <a:gdLst/>
                <a:ahLst/>
                <a:cxnLst/>
                <a:rect l="l" t="t" r="r" b="b"/>
                <a:pathLst>
                  <a:path w="5784" h="7520" extrusionOk="0">
                    <a:moveTo>
                      <a:pt x="1989" y="1"/>
                    </a:moveTo>
                    <a:cubicBezTo>
                      <a:pt x="1071" y="957"/>
                      <a:pt x="0" y="3787"/>
                      <a:pt x="1224" y="5623"/>
                    </a:cubicBezTo>
                    <a:cubicBezTo>
                      <a:pt x="2104" y="6923"/>
                      <a:pt x="2830" y="6770"/>
                      <a:pt x="3634" y="7497"/>
                    </a:cubicBezTo>
                    <a:cubicBezTo>
                      <a:pt x="3649" y="7512"/>
                      <a:pt x="3670" y="7520"/>
                      <a:pt x="3695" y="7520"/>
                    </a:cubicBezTo>
                    <a:cubicBezTo>
                      <a:pt x="4116" y="7520"/>
                      <a:pt x="5783" y="5488"/>
                      <a:pt x="4016" y="3252"/>
                    </a:cubicBezTo>
                    <a:cubicBezTo>
                      <a:pt x="3213" y="2219"/>
                      <a:pt x="2524" y="1148"/>
                      <a:pt x="19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5"/>
            <p:cNvGrpSpPr/>
            <p:nvPr/>
          </p:nvGrpSpPr>
          <p:grpSpPr>
            <a:xfrm rot="-5400000">
              <a:off x="8308976" y="4339812"/>
              <a:ext cx="697171" cy="689777"/>
              <a:chOff x="5115301" y="3978062"/>
              <a:chExt cx="697171" cy="689777"/>
            </a:xfrm>
          </p:grpSpPr>
          <p:sp>
            <p:nvSpPr>
              <p:cNvPr id="175" name="Google Shape;175;p5"/>
              <p:cNvSpPr/>
              <p:nvPr/>
            </p:nvSpPr>
            <p:spPr>
              <a:xfrm>
                <a:off x="5115301" y="4363026"/>
                <a:ext cx="144548" cy="77768"/>
              </a:xfrm>
              <a:custGeom>
                <a:avLst/>
                <a:gdLst/>
                <a:ahLst/>
                <a:cxnLst/>
                <a:rect l="l" t="t" r="r" b="b"/>
                <a:pathLst>
                  <a:path w="7643" h="4112" extrusionOk="0">
                    <a:moveTo>
                      <a:pt x="2345" y="0"/>
                    </a:moveTo>
                    <a:cubicBezTo>
                      <a:pt x="952" y="0"/>
                      <a:pt x="1" y="994"/>
                      <a:pt x="184" y="1178"/>
                    </a:cubicBezTo>
                    <a:cubicBezTo>
                      <a:pt x="949" y="1943"/>
                      <a:pt x="758" y="2708"/>
                      <a:pt x="2058" y="3588"/>
                    </a:cubicBezTo>
                    <a:cubicBezTo>
                      <a:pt x="2638" y="3962"/>
                      <a:pt x="3314" y="4112"/>
                      <a:pt x="3997" y="4112"/>
                    </a:cubicBezTo>
                    <a:cubicBezTo>
                      <a:pt x="5475" y="4112"/>
                      <a:pt x="6988" y="3412"/>
                      <a:pt x="7642" y="2784"/>
                    </a:cubicBezTo>
                    <a:cubicBezTo>
                      <a:pt x="6533" y="2211"/>
                      <a:pt x="5462" y="1561"/>
                      <a:pt x="4468" y="796"/>
                    </a:cubicBezTo>
                    <a:cubicBezTo>
                      <a:pt x="3712" y="208"/>
                      <a:pt x="2982" y="0"/>
                      <a:pt x="2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5"/>
              <p:cNvSpPr/>
              <p:nvPr/>
            </p:nvSpPr>
            <p:spPr>
              <a:xfrm>
                <a:off x="5147717" y="3978062"/>
                <a:ext cx="664755" cy="607091"/>
              </a:xfrm>
              <a:custGeom>
                <a:avLst/>
                <a:gdLst/>
                <a:ahLst/>
                <a:cxnLst/>
                <a:rect l="l" t="t" r="r" b="b"/>
                <a:pathLst>
                  <a:path w="35149" h="32100" extrusionOk="0">
                    <a:moveTo>
                      <a:pt x="10250" y="25014"/>
                    </a:moveTo>
                    <a:cubicBezTo>
                      <a:pt x="10288" y="25243"/>
                      <a:pt x="10326" y="25472"/>
                      <a:pt x="10403" y="25702"/>
                    </a:cubicBezTo>
                    <a:cubicBezTo>
                      <a:pt x="9676" y="26046"/>
                      <a:pt x="9026" y="26505"/>
                      <a:pt x="8414" y="27041"/>
                    </a:cubicBezTo>
                    <a:cubicBezTo>
                      <a:pt x="7207" y="28066"/>
                      <a:pt x="5881" y="28664"/>
                      <a:pt x="4681" y="28664"/>
                    </a:cubicBezTo>
                    <a:cubicBezTo>
                      <a:pt x="4359" y="28664"/>
                      <a:pt x="4047" y="28621"/>
                      <a:pt x="3748" y="28532"/>
                    </a:cubicBezTo>
                    <a:cubicBezTo>
                      <a:pt x="5393" y="28494"/>
                      <a:pt x="6196" y="27805"/>
                      <a:pt x="7764" y="26352"/>
                    </a:cubicBezTo>
                    <a:cubicBezTo>
                      <a:pt x="8414" y="25625"/>
                      <a:pt x="9294" y="25166"/>
                      <a:pt x="10250" y="25014"/>
                    </a:cubicBezTo>
                    <a:close/>
                    <a:moveTo>
                      <a:pt x="4398" y="1"/>
                    </a:moveTo>
                    <a:cubicBezTo>
                      <a:pt x="6808" y="2984"/>
                      <a:pt x="5163" y="8300"/>
                      <a:pt x="6961" y="9868"/>
                    </a:cubicBezTo>
                    <a:cubicBezTo>
                      <a:pt x="7120" y="10011"/>
                      <a:pt x="7258" y="10072"/>
                      <a:pt x="7380" y="10072"/>
                    </a:cubicBezTo>
                    <a:cubicBezTo>
                      <a:pt x="8080" y="10072"/>
                      <a:pt x="8250" y="8062"/>
                      <a:pt x="8876" y="8062"/>
                    </a:cubicBezTo>
                    <a:cubicBezTo>
                      <a:pt x="8900" y="8062"/>
                      <a:pt x="8925" y="8065"/>
                      <a:pt x="8950" y="8071"/>
                    </a:cubicBezTo>
                    <a:cubicBezTo>
                      <a:pt x="9370" y="8185"/>
                      <a:pt x="9944" y="9715"/>
                      <a:pt x="9103" y="11742"/>
                    </a:cubicBezTo>
                    <a:cubicBezTo>
                      <a:pt x="8665" y="12836"/>
                      <a:pt x="7687" y="13466"/>
                      <a:pt x="6806" y="13466"/>
                    </a:cubicBezTo>
                    <a:cubicBezTo>
                      <a:pt x="6301" y="13466"/>
                      <a:pt x="5828" y="13259"/>
                      <a:pt x="5507" y="12813"/>
                    </a:cubicBezTo>
                    <a:cubicBezTo>
                      <a:pt x="5857" y="11710"/>
                      <a:pt x="5072" y="10494"/>
                      <a:pt x="4203" y="10494"/>
                    </a:cubicBezTo>
                    <a:cubicBezTo>
                      <a:pt x="3836" y="10494"/>
                      <a:pt x="3454" y="10711"/>
                      <a:pt x="3136" y="11245"/>
                    </a:cubicBezTo>
                    <a:cubicBezTo>
                      <a:pt x="2095" y="12969"/>
                      <a:pt x="3905" y="14832"/>
                      <a:pt x="5999" y="14832"/>
                    </a:cubicBezTo>
                    <a:cubicBezTo>
                      <a:pt x="6366" y="14832"/>
                      <a:pt x="6743" y="14774"/>
                      <a:pt x="7114" y="14649"/>
                    </a:cubicBezTo>
                    <a:lnTo>
                      <a:pt x="7114" y="14649"/>
                    </a:lnTo>
                    <a:cubicBezTo>
                      <a:pt x="6540" y="15376"/>
                      <a:pt x="6081" y="16140"/>
                      <a:pt x="5775" y="16982"/>
                    </a:cubicBezTo>
                    <a:cubicBezTo>
                      <a:pt x="5386" y="16170"/>
                      <a:pt x="4610" y="15800"/>
                      <a:pt x="4338" y="15800"/>
                    </a:cubicBezTo>
                    <a:cubicBezTo>
                      <a:pt x="4289" y="15800"/>
                      <a:pt x="4257" y="15811"/>
                      <a:pt x="4245" y="15834"/>
                    </a:cubicBezTo>
                    <a:cubicBezTo>
                      <a:pt x="3978" y="16561"/>
                      <a:pt x="3442" y="16676"/>
                      <a:pt x="3289" y="17747"/>
                    </a:cubicBezTo>
                    <a:cubicBezTo>
                      <a:pt x="3098" y="19277"/>
                      <a:pt x="4857" y="20845"/>
                      <a:pt x="5775" y="21457"/>
                    </a:cubicBezTo>
                    <a:cubicBezTo>
                      <a:pt x="5813" y="21533"/>
                      <a:pt x="5813" y="21571"/>
                      <a:pt x="5852" y="21648"/>
                    </a:cubicBezTo>
                    <a:cubicBezTo>
                      <a:pt x="6234" y="22604"/>
                      <a:pt x="6884" y="23407"/>
                      <a:pt x="7726" y="24019"/>
                    </a:cubicBezTo>
                    <a:cubicBezTo>
                      <a:pt x="6655" y="24172"/>
                      <a:pt x="5660" y="24669"/>
                      <a:pt x="4934" y="25434"/>
                    </a:cubicBezTo>
                    <a:cubicBezTo>
                      <a:pt x="2993" y="27411"/>
                      <a:pt x="2350" y="27846"/>
                      <a:pt x="285" y="27846"/>
                    </a:cubicBezTo>
                    <a:cubicBezTo>
                      <a:pt x="193" y="27846"/>
                      <a:pt x="98" y="27845"/>
                      <a:pt x="0" y="27844"/>
                    </a:cubicBezTo>
                    <a:lnTo>
                      <a:pt x="0" y="27844"/>
                    </a:lnTo>
                    <a:cubicBezTo>
                      <a:pt x="1029" y="29008"/>
                      <a:pt x="2557" y="30038"/>
                      <a:pt x="4447" y="30038"/>
                    </a:cubicBezTo>
                    <a:cubicBezTo>
                      <a:pt x="5226" y="30038"/>
                      <a:pt x="6068" y="29863"/>
                      <a:pt x="6961" y="29450"/>
                    </a:cubicBezTo>
                    <a:lnTo>
                      <a:pt x="6961" y="29450"/>
                    </a:lnTo>
                    <a:cubicBezTo>
                      <a:pt x="6961" y="29450"/>
                      <a:pt x="6846" y="29909"/>
                      <a:pt x="5928" y="30636"/>
                    </a:cubicBezTo>
                    <a:cubicBezTo>
                      <a:pt x="6131" y="30668"/>
                      <a:pt x="6362" y="30686"/>
                      <a:pt x="6614" y="30686"/>
                    </a:cubicBezTo>
                    <a:cubicBezTo>
                      <a:pt x="8171" y="30686"/>
                      <a:pt x="10482" y="29975"/>
                      <a:pt x="11206" y="27308"/>
                    </a:cubicBezTo>
                    <a:cubicBezTo>
                      <a:pt x="11818" y="28111"/>
                      <a:pt x="12583" y="28685"/>
                      <a:pt x="13501" y="29068"/>
                    </a:cubicBezTo>
                    <a:lnTo>
                      <a:pt x="13692" y="29144"/>
                    </a:lnTo>
                    <a:cubicBezTo>
                      <a:pt x="14273" y="30015"/>
                      <a:pt x="15750" y="31644"/>
                      <a:pt x="17174" y="31644"/>
                    </a:cubicBezTo>
                    <a:cubicBezTo>
                      <a:pt x="17250" y="31644"/>
                      <a:pt x="17326" y="31640"/>
                      <a:pt x="17402" y="31630"/>
                    </a:cubicBezTo>
                    <a:cubicBezTo>
                      <a:pt x="18473" y="31477"/>
                      <a:pt x="18588" y="30942"/>
                      <a:pt x="19314" y="30674"/>
                    </a:cubicBezTo>
                    <a:cubicBezTo>
                      <a:pt x="19467" y="30597"/>
                      <a:pt x="19123" y="29603"/>
                      <a:pt x="18167" y="29144"/>
                    </a:cubicBezTo>
                    <a:cubicBezTo>
                      <a:pt x="19008" y="28838"/>
                      <a:pt x="19773" y="28379"/>
                      <a:pt x="20500" y="27844"/>
                    </a:cubicBezTo>
                    <a:lnTo>
                      <a:pt x="20500" y="27844"/>
                    </a:lnTo>
                    <a:cubicBezTo>
                      <a:pt x="19804" y="29867"/>
                      <a:pt x="21200" y="32100"/>
                      <a:pt x="22850" y="32100"/>
                    </a:cubicBezTo>
                    <a:cubicBezTo>
                      <a:pt x="23195" y="32100"/>
                      <a:pt x="23552" y="32002"/>
                      <a:pt x="23904" y="31783"/>
                    </a:cubicBezTo>
                    <a:cubicBezTo>
                      <a:pt x="25490" y="30838"/>
                      <a:pt x="24276" y="29327"/>
                      <a:pt x="22891" y="29327"/>
                    </a:cubicBezTo>
                    <a:cubicBezTo>
                      <a:pt x="22707" y="29327"/>
                      <a:pt x="22520" y="29353"/>
                      <a:pt x="22336" y="29412"/>
                    </a:cubicBezTo>
                    <a:cubicBezTo>
                      <a:pt x="21112" y="28532"/>
                      <a:pt x="21685" y="26543"/>
                      <a:pt x="23368" y="25817"/>
                    </a:cubicBezTo>
                    <a:cubicBezTo>
                      <a:pt x="24144" y="25501"/>
                      <a:pt x="24843" y="25384"/>
                      <a:pt x="25421" y="25384"/>
                    </a:cubicBezTo>
                    <a:cubicBezTo>
                      <a:pt x="26383" y="25384"/>
                      <a:pt x="27006" y="25707"/>
                      <a:pt x="27078" y="25970"/>
                    </a:cubicBezTo>
                    <a:cubicBezTo>
                      <a:pt x="27269" y="26773"/>
                      <a:pt x="24286" y="26849"/>
                      <a:pt x="25281" y="27997"/>
                    </a:cubicBezTo>
                    <a:cubicBezTo>
                      <a:pt x="26849" y="29756"/>
                      <a:pt x="32165" y="28111"/>
                      <a:pt x="35148" y="30521"/>
                    </a:cubicBezTo>
                    <a:cubicBezTo>
                      <a:pt x="34302" y="28609"/>
                      <a:pt x="29911" y="24822"/>
                      <a:pt x="25618" y="24822"/>
                    </a:cubicBezTo>
                    <a:cubicBezTo>
                      <a:pt x="24672" y="24822"/>
                      <a:pt x="23730" y="25006"/>
                      <a:pt x="22833" y="25434"/>
                    </a:cubicBezTo>
                    <a:cubicBezTo>
                      <a:pt x="24324" y="23484"/>
                      <a:pt x="25242" y="21265"/>
                      <a:pt x="25357" y="19927"/>
                    </a:cubicBezTo>
                    <a:lnTo>
                      <a:pt x="25357" y="19927"/>
                    </a:lnTo>
                    <a:cubicBezTo>
                      <a:pt x="23062" y="23713"/>
                      <a:pt x="16905" y="22872"/>
                      <a:pt x="15872" y="25511"/>
                    </a:cubicBezTo>
                    <a:cubicBezTo>
                      <a:pt x="15184" y="27155"/>
                      <a:pt x="18358" y="26582"/>
                      <a:pt x="18435" y="27652"/>
                    </a:cubicBezTo>
                    <a:cubicBezTo>
                      <a:pt x="18465" y="28078"/>
                      <a:pt x="17579" y="28864"/>
                      <a:pt x="15988" y="28864"/>
                    </a:cubicBezTo>
                    <a:cubicBezTo>
                      <a:pt x="15575" y="28864"/>
                      <a:pt x="15114" y="28811"/>
                      <a:pt x="14610" y="28685"/>
                    </a:cubicBezTo>
                    <a:cubicBezTo>
                      <a:pt x="12774" y="28264"/>
                      <a:pt x="11589" y="26237"/>
                      <a:pt x="12086" y="24822"/>
                    </a:cubicBezTo>
                    <a:cubicBezTo>
                      <a:pt x="12659" y="24708"/>
                      <a:pt x="13195" y="24402"/>
                      <a:pt x="13616" y="24019"/>
                    </a:cubicBezTo>
                    <a:cubicBezTo>
                      <a:pt x="14763" y="23178"/>
                      <a:pt x="14495" y="21418"/>
                      <a:pt x="13157" y="20959"/>
                    </a:cubicBezTo>
                    <a:cubicBezTo>
                      <a:pt x="13004" y="20921"/>
                      <a:pt x="12889" y="20883"/>
                      <a:pt x="12736" y="20845"/>
                    </a:cubicBezTo>
                    <a:cubicBezTo>
                      <a:pt x="12698" y="20806"/>
                      <a:pt x="12659" y="20806"/>
                      <a:pt x="12621" y="20806"/>
                    </a:cubicBezTo>
                    <a:lnTo>
                      <a:pt x="12353" y="20806"/>
                    </a:lnTo>
                    <a:cubicBezTo>
                      <a:pt x="11971" y="20806"/>
                      <a:pt x="11589" y="20921"/>
                      <a:pt x="11283" y="21189"/>
                    </a:cubicBezTo>
                    <a:cubicBezTo>
                      <a:pt x="11053" y="21342"/>
                      <a:pt x="10862" y="21533"/>
                      <a:pt x="10747" y="21801"/>
                    </a:cubicBezTo>
                    <a:lnTo>
                      <a:pt x="10709" y="21839"/>
                    </a:lnTo>
                    <a:lnTo>
                      <a:pt x="10671" y="21916"/>
                    </a:lnTo>
                    <a:cubicBezTo>
                      <a:pt x="10479" y="22260"/>
                      <a:pt x="10326" y="22604"/>
                      <a:pt x="10250" y="23025"/>
                    </a:cubicBezTo>
                    <a:cubicBezTo>
                      <a:pt x="9989" y="23144"/>
                      <a:pt x="9704" y="23201"/>
                      <a:pt x="9409" y="23201"/>
                    </a:cubicBezTo>
                    <a:cubicBezTo>
                      <a:pt x="8102" y="23201"/>
                      <a:pt x="6602" y="22099"/>
                      <a:pt x="6196" y="20539"/>
                    </a:cubicBezTo>
                    <a:cubicBezTo>
                      <a:pt x="5622" y="18129"/>
                      <a:pt x="6731" y="16714"/>
                      <a:pt x="7267" y="16714"/>
                    </a:cubicBezTo>
                    <a:cubicBezTo>
                      <a:pt x="8233" y="16783"/>
                      <a:pt x="7829" y="19374"/>
                      <a:pt x="8977" y="19374"/>
                    </a:cubicBezTo>
                    <a:cubicBezTo>
                      <a:pt x="9102" y="19374"/>
                      <a:pt x="9244" y="19344"/>
                      <a:pt x="9409" y="19277"/>
                    </a:cubicBezTo>
                    <a:cubicBezTo>
                      <a:pt x="12048" y="18244"/>
                      <a:pt x="11206" y="12086"/>
                      <a:pt x="14954" y="9792"/>
                    </a:cubicBezTo>
                    <a:lnTo>
                      <a:pt x="14954" y="9792"/>
                    </a:lnTo>
                    <a:cubicBezTo>
                      <a:pt x="13616" y="9906"/>
                      <a:pt x="11436" y="10824"/>
                      <a:pt x="9447" y="12354"/>
                    </a:cubicBezTo>
                    <a:cubicBezTo>
                      <a:pt x="11895" y="7306"/>
                      <a:pt x="6693" y="1033"/>
                      <a:pt x="43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5"/>
              <p:cNvSpPr/>
              <p:nvPr/>
            </p:nvSpPr>
            <p:spPr>
              <a:xfrm>
                <a:off x="5336501" y="4525617"/>
                <a:ext cx="109390" cy="142222"/>
              </a:xfrm>
              <a:custGeom>
                <a:avLst/>
                <a:gdLst/>
                <a:ahLst/>
                <a:cxnLst/>
                <a:rect l="l" t="t" r="r" b="b"/>
                <a:pathLst>
                  <a:path w="5784" h="7520" extrusionOk="0">
                    <a:moveTo>
                      <a:pt x="1989" y="1"/>
                    </a:moveTo>
                    <a:cubicBezTo>
                      <a:pt x="1071" y="957"/>
                      <a:pt x="0" y="3787"/>
                      <a:pt x="1224" y="5623"/>
                    </a:cubicBezTo>
                    <a:cubicBezTo>
                      <a:pt x="2104" y="6923"/>
                      <a:pt x="2830" y="6770"/>
                      <a:pt x="3634" y="7497"/>
                    </a:cubicBezTo>
                    <a:cubicBezTo>
                      <a:pt x="3649" y="7512"/>
                      <a:pt x="3670" y="7520"/>
                      <a:pt x="3695" y="7520"/>
                    </a:cubicBezTo>
                    <a:cubicBezTo>
                      <a:pt x="4116" y="7520"/>
                      <a:pt x="5783" y="5488"/>
                      <a:pt x="4016" y="3252"/>
                    </a:cubicBezTo>
                    <a:cubicBezTo>
                      <a:pt x="3213" y="2219"/>
                      <a:pt x="2524" y="1148"/>
                      <a:pt x="19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5"/>
            <p:cNvGrpSpPr/>
            <p:nvPr/>
          </p:nvGrpSpPr>
          <p:grpSpPr>
            <a:xfrm rot="10800000">
              <a:off x="8308976" y="113912"/>
              <a:ext cx="697171" cy="689777"/>
              <a:chOff x="5115301" y="3978062"/>
              <a:chExt cx="697171" cy="689777"/>
            </a:xfrm>
          </p:grpSpPr>
          <p:sp>
            <p:nvSpPr>
              <p:cNvPr id="179" name="Google Shape;179;p5"/>
              <p:cNvSpPr/>
              <p:nvPr/>
            </p:nvSpPr>
            <p:spPr>
              <a:xfrm>
                <a:off x="5115301" y="4363026"/>
                <a:ext cx="144548" cy="77768"/>
              </a:xfrm>
              <a:custGeom>
                <a:avLst/>
                <a:gdLst/>
                <a:ahLst/>
                <a:cxnLst/>
                <a:rect l="l" t="t" r="r" b="b"/>
                <a:pathLst>
                  <a:path w="7643" h="4112" extrusionOk="0">
                    <a:moveTo>
                      <a:pt x="2345" y="0"/>
                    </a:moveTo>
                    <a:cubicBezTo>
                      <a:pt x="952" y="0"/>
                      <a:pt x="1" y="994"/>
                      <a:pt x="184" y="1178"/>
                    </a:cubicBezTo>
                    <a:cubicBezTo>
                      <a:pt x="949" y="1943"/>
                      <a:pt x="758" y="2708"/>
                      <a:pt x="2058" y="3588"/>
                    </a:cubicBezTo>
                    <a:cubicBezTo>
                      <a:pt x="2638" y="3962"/>
                      <a:pt x="3314" y="4112"/>
                      <a:pt x="3997" y="4112"/>
                    </a:cubicBezTo>
                    <a:cubicBezTo>
                      <a:pt x="5475" y="4112"/>
                      <a:pt x="6988" y="3412"/>
                      <a:pt x="7642" y="2784"/>
                    </a:cubicBezTo>
                    <a:cubicBezTo>
                      <a:pt x="6533" y="2211"/>
                      <a:pt x="5462" y="1561"/>
                      <a:pt x="4468" y="796"/>
                    </a:cubicBezTo>
                    <a:cubicBezTo>
                      <a:pt x="3712" y="208"/>
                      <a:pt x="2982" y="0"/>
                      <a:pt x="2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5"/>
              <p:cNvSpPr/>
              <p:nvPr/>
            </p:nvSpPr>
            <p:spPr>
              <a:xfrm>
                <a:off x="5147717" y="3978062"/>
                <a:ext cx="664755" cy="607091"/>
              </a:xfrm>
              <a:custGeom>
                <a:avLst/>
                <a:gdLst/>
                <a:ahLst/>
                <a:cxnLst/>
                <a:rect l="l" t="t" r="r" b="b"/>
                <a:pathLst>
                  <a:path w="35149" h="32100" extrusionOk="0">
                    <a:moveTo>
                      <a:pt x="10250" y="25014"/>
                    </a:moveTo>
                    <a:cubicBezTo>
                      <a:pt x="10288" y="25243"/>
                      <a:pt x="10326" y="25472"/>
                      <a:pt x="10403" y="25702"/>
                    </a:cubicBezTo>
                    <a:cubicBezTo>
                      <a:pt x="9676" y="26046"/>
                      <a:pt x="9026" y="26505"/>
                      <a:pt x="8414" y="27041"/>
                    </a:cubicBezTo>
                    <a:cubicBezTo>
                      <a:pt x="7207" y="28066"/>
                      <a:pt x="5881" y="28664"/>
                      <a:pt x="4681" y="28664"/>
                    </a:cubicBezTo>
                    <a:cubicBezTo>
                      <a:pt x="4359" y="28664"/>
                      <a:pt x="4047" y="28621"/>
                      <a:pt x="3748" y="28532"/>
                    </a:cubicBezTo>
                    <a:cubicBezTo>
                      <a:pt x="5393" y="28494"/>
                      <a:pt x="6196" y="27805"/>
                      <a:pt x="7764" y="26352"/>
                    </a:cubicBezTo>
                    <a:cubicBezTo>
                      <a:pt x="8414" y="25625"/>
                      <a:pt x="9294" y="25166"/>
                      <a:pt x="10250" y="25014"/>
                    </a:cubicBezTo>
                    <a:close/>
                    <a:moveTo>
                      <a:pt x="4398" y="1"/>
                    </a:moveTo>
                    <a:cubicBezTo>
                      <a:pt x="6808" y="2984"/>
                      <a:pt x="5163" y="8300"/>
                      <a:pt x="6961" y="9868"/>
                    </a:cubicBezTo>
                    <a:cubicBezTo>
                      <a:pt x="7120" y="10011"/>
                      <a:pt x="7258" y="10072"/>
                      <a:pt x="7380" y="10072"/>
                    </a:cubicBezTo>
                    <a:cubicBezTo>
                      <a:pt x="8080" y="10072"/>
                      <a:pt x="8250" y="8062"/>
                      <a:pt x="8876" y="8062"/>
                    </a:cubicBezTo>
                    <a:cubicBezTo>
                      <a:pt x="8900" y="8062"/>
                      <a:pt x="8925" y="8065"/>
                      <a:pt x="8950" y="8071"/>
                    </a:cubicBezTo>
                    <a:cubicBezTo>
                      <a:pt x="9370" y="8185"/>
                      <a:pt x="9944" y="9715"/>
                      <a:pt x="9103" y="11742"/>
                    </a:cubicBezTo>
                    <a:cubicBezTo>
                      <a:pt x="8665" y="12836"/>
                      <a:pt x="7687" y="13466"/>
                      <a:pt x="6806" y="13466"/>
                    </a:cubicBezTo>
                    <a:cubicBezTo>
                      <a:pt x="6301" y="13466"/>
                      <a:pt x="5828" y="13259"/>
                      <a:pt x="5507" y="12813"/>
                    </a:cubicBezTo>
                    <a:cubicBezTo>
                      <a:pt x="5857" y="11710"/>
                      <a:pt x="5072" y="10494"/>
                      <a:pt x="4203" y="10494"/>
                    </a:cubicBezTo>
                    <a:cubicBezTo>
                      <a:pt x="3836" y="10494"/>
                      <a:pt x="3454" y="10711"/>
                      <a:pt x="3136" y="11245"/>
                    </a:cubicBezTo>
                    <a:cubicBezTo>
                      <a:pt x="2095" y="12969"/>
                      <a:pt x="3905" y="14832"/>
                      <a:pt x="5999" y="14832"/>
                    </a:cubicBezTo>
                    <a:cubicBezTo>
                      <a:pt x="6366" y="14832"/>
                      <a:pt x="6743" y="14774"/>
                      <a:pt x="7114" y="14649"/>
                    </a:cubicBezTo>
                    <a:lnTo>
                      <a:pt x="7114" y="14649"/>
                    </a:lnTo>
                    <a:cubicBezTo>
                      <a:pt x="6540" y="15376"/>
                      <a:pt x="6081" y="16140"/>
                      <a:pt x="5775" y="16982"/>
                    </a:cubicBezTo>
                    <a:cubicBezTo>
                      <a:pt x="5386" y="16170"/>
                      <a:pt x="4610" y="15800"/>
                      <a:pt x="4338" y="15800"/>
                    </a:cubicBezTo>
                    <a:cubicBezTo>
                      <a:pt x="4289" y="15800"/>
                      <a:pt x="4257" y="15811"/>
                      <a:pt x="4245" y="15834"/>
                    </a:cubicBezTo>
                    <a:cubicBezTo>
                      <a:pt x="3978" y="16561"/>
                      <a:pt x="3442" y="16676"/>
                      <a:pt x="3289" y="17747"/>
                    </a:cubicBezTo>
                    <a:cubicBezTo>
                      <a:pt x="3098" y="19277"/>
                      <a:pt x="4857" y="20845"/>
                      <a:pt x="5775" y="21457"/>
                    </a:cubicBezTo>
                    <a:cubicBezTo>
                      <a:pt x="5813" y="21533"/>
                      <a:pt x="5813" y="21571"/>
                      <a:pt x="5852" y="21648"/>
                    </a:cubicBezTo>
                    <a:cubicBezTo>
                      <a:pt x="6234" y="22604"/>
                      <a:pt x="6884" y="23407"/>
                      <a:pt x="7726" y="24019"/>
                    </a:cubicBezTo>
                    <a:cubicBezTo>
                      <a:pt x="6655" y="24172"/>
                      <a:pt x="5660" y="24669"/>
                      <a:pt x="4934" y="25434"/>
                    </a:cubicBezTo>
                    <a:cubicBezTo>
                      <a:pt x="2993" y="27411"/>
                      <a:pt x="2350" y="27846"/>
                      <a:pt x="285" y="27846"/>
                    </a:cubicBezTo>
                    <a:cubicBezTo>
                      <a:pt x="193" y="27846"/>
                      <a:pt x="98" y="27845"/>
                      <a:pt x="0" y="27844"/>
                    </a:cubicBezTo>
                    <a:lnTo>
                      <a:pt x="0" y="27844"/>
                    </a:lnTo>
                    <a:cubicBezTo>
                      <a:pt x="1029" y="29008"/>
                      <a:pt x="2557" y="30038"/>
                      <a:pt x="4447" y="30038"/>
                    </a:cubicBezTo>
                    <a:cubicBezTo>
                      <a:pt x="5226" y="30038"/>
                      <a:pt x="6068" y="29863"/>
                      <a:pt x="6961" y="29450"/>
                    </a:cubicBezTo>
                    <a:lnTo>
                      <a:pt x="6961" y="29450"/>
                    </a:lnTo>
                    <a:cubicBezTo>
                      <a:pt x="6961" y="29450"/>
                      <a:pt x="6846" y="29909"/>
                      <a:pt x="5928" y="30636"/>
                    </a:cubicBezTo>
                    <a:cubicBezTo>
                      <a:pt x="6131" y="30668"/>
                      <a:pt x="6362" y="30686"/>
                      <a:pt x="6614" y="30686"/>
                    </a:cubicBezTo>
                    <a:cubicBezTo>
                      <a:pt x="8171" y="30686"/>
                      <a:pt x="10482" y="29975"/>
                      <a:pt x="11206" y="27308"/>
                    </a:cubicBezTo>
                    <a:cubicBezTo>
                      <a:pt x="11818" y="28111"/>
                      <a:pt x="12583" y="28685"/>
                      <a:pt x="13501" y="29068"/>
                    </a:cubicBezTo>
                    <a:lnTo>
                      <a:pt x="13692" y="29144"/>
                    </a:lnTo>
                    <a:cubicBezTo>
                      <a:pt x="14273" y="30015"/>
                      <a:pt x="15750" y="31644"/>
                      <a:pt x="17174" y="31644"/>
                    </a:cubicBezTo>
                    <a:cubicBezTo>
                      <a:pt x="17250" y="31644"/>
                      <a:pt x="17326" y="31640"/>
                      <a:pt x="17402" y="31630"/>
                    </a:cubicBezTo>
                    <a:cubicBezTo>
                      <a:pt x="18473" y="31477"/>
                      <a:pt x="18588" y="30942"/>
                      <a:pt x="19314" y="30674"/>
                    </a:cubicBezTo>
                    <a:cubicBezTo>
                      <a:pt x="19467" y="30597"/>
                      <a:pt x="19123" y="29603"/>
                      <a:pt x="18167" y="29144"/>
                    </a:cubicBezTo>
                    <a:cubicBezTo>
                      <a:pt x="19008" y="28838"/>
                      <a:pt x="19773" y="28379"/>
                      <a:pt x="20500" y="27844"/>
                    </a:cubicBezTo>
                    <a:lnTo>
                      <a:pt x="20500" y="27844"/>
                    </a:lnTo>
                    <a:cubicBezTo>
                      <a:pt x="19804" y="29867"/>
                      <a:pt x="21200" y="32100"/>
                      <a:pt x="22850" y="32100"/>
                    </a:cubicBezTo>
                    <a:cubicBezTo>
                      <a:pt x="23195" y="32100"/>
                      <a:pt x="23552" y="32002"/>
                      <a:pt x="23904" y="31783"/>
                    </a:cubicBezTo>
                    <a:cubicBezTo>
                      <a:pt x="25490" y="30838"/>
                      <a:pt x="24276" y="29327"/>
                      <a:pt x="22891" y="29327"/>
                    </a:cubicBezTo>
                    <a:cubicBezTo>
                      <a:pt x="22707" y="29327"/>
                      <a:pt x="22520" y="29353"/>
                      <a:pt x="22336" y="29412"/>
                    </a:cubicBezTo>
                    <a:cubicBezTo>
                      <a:pt x="21112" y="28532"/>
                      <a:pt x="21685" y="26543"/>
                      <a:pt x="23368" y="25817"/>
                    </a:cubicBezTo>
                    <a:cubicBezTo>
                      <a:pt x="24144" y="25501"/>
                      <a:pt x="24843" y="25384"/>
                      <a:pt x="25421" y="25384"/>
                    </a:cubicBezTo>
                    <a:cubicBezTo>
                      <a:pt x="26383" y="25384"/>
                      <a:pt x="27006" y="25707"/>
                      <a:pt x="27078" y="25970"/>
                    </a:cubicBezTo>
                    <a:cubicBezTo>
                      <a:pt x="27269" y="26773"/>
                      <a:pt x="24286" y="26849"/>
                      <a:pt x="25281" y="27997"/>
                    </a:cubicBezTo>
                    <a:cubicBezTo>
                      <a:pt x="26849" y="29756"/>
                      <a:pt x="32165" y="28111"/>
                      <a:pt x="35148" y="30521"/>
                    </a:cubicBezTo>
                    <a:cubicBezTo>
                      <a:pt x="34302" y="28609"/>
                      <a:pt x="29911" y="24822"/>
                      <a:pt x="25618" y="24822"/>
                    </a:cubicBezTo>
                    <a:cubicBezTo>
                      <a:pt x="24672" y="24822"/>
                      <a:pt x="23730" y="25006"/>
                      <a:pt x="22833" y="25434"/>
                    </a:cubicBezTo>
                    <a:cubicBezTo>
                      <a:pt x="24324" y="23484"/>
                      <a:pt x="25242" y="21265"/>
                      <a:pt x="25357" y="19927"/>
                    </a:cubicBezTo>
                    <a:lnTo>
                      <a:pt x="25357" y="19927"/>
                    </a:lnTo>
                    <a:cubicBezTo>
                      <a:pt x="23062" y="23713"/>
                      <a:pt x="16905" y="22872"/>
                      <a:pt x="15872" y="25511"/>
                    </a:cubicBezTo>
                    <a:cubicBezTo>
                      <a:pt x="15184" y="27155"/>
                      <a:pt x="18358" y="26582"/>
                      <a:pt x="18435" y="27652"/>
                    </a:cubicBezTo>
                    <a:cubicBezTo>
                      <a:pt x="18465" y="28078"/>
                      <a:pt x="17579" y="28864"/>
                      <a:pt x="15988" y="28864"/>
                    </a:cubicBezTo>
                    <a:cubicBezTo>
                      <a:pt x="15575" y="28864"/>
                      <a:pt x="15114" y="28811"/>
                      <a:pt x="14610" y="28685"/>
                    </a:cubicBezTo>
                    <a:cubicBezTo>
                      <a:pt x="12774" y="28264"/>
                      <a:pt x="11589" y="26237"/>
                      <a:pt x="12086" y="24822"/>
                    </a:cubicBezTo>
                    <a:cubicBezTo>
                      <a:pt x="12659" y="24708"/>
                      <a:pt x="13195" y="24402"/>
                      <a:pt x="13616" y="24019"/>
                    </a:cubicBezTo>
                    <a:cubicBezTo>
                      <a:pt x="14763" y="23178"/>
                      <a:pt x="14495" y="21418"/>
                      <a:pt x="13157" y="20959"/>
                    </a:cubicBezTo>
                    <a:cubicBezTo>
                      <a:pt x="13004" y="20921"/>
                      <a:pt x="12889" y="20883"/>
                      <a:pt x="12736" y="20845"/>
                    </a:cubicBezTo>
                    <a:cubicBezTo>
                      <a:pt x="12698" y="20806"/>
                      <a:pt x="12659" y="20806"/>
                      <a:pt x="12621" y="20806"/>
                    </a:cubicBezTo>
                    <a:lnTo>
                      <a:pt x="12353" y="20806"/>
                    </a:lnTo>
                    <a:cubicBezTo>
                      <a:pt x="11971" y="20806"/>
                      <a:pt x="11589" y="20921"/>
                      <a:pt x="11283" y="21189"/>
                    </a:cubicBezTo>
                    <a:cubicBezTo>
                      <a:pt x="11053" y="21342"/>
                      <a:pt x="10862" y="21533"/>
                      <a:pt x="10747" y="21801"/>
                    </a:cubicBezTo>
                    <a:lnTo>
                      <a:pt x="10709" y="21839"/>
                    </a:lnTo>
                    <a:lnTo>
                      <a:pt x="10671" y="21916"/>
                    </a:lnTo>
                    <a:cubicBezTo>
                      <a:pt x="10479" y="22260"/>
                      <a:pt x="10326" y="22604"/>
                      <a:pt x="10250" y="23025"/>
                    </a:cubicBezTo>
                    <a:cubicBezTo>
                      <a:pt x="9989" y="23144"/>
                      <a:pt x="9704" y="23201"/>
                      <a:pt x="9409" y="23201"/>
                    </a:cubicBezTo>
                    <a:cubicBezTo>
                      <a:pt x="8102" y="23201"/>
                      <a:pt x="6602" y="22099"/>
                      <a:pt x="6196" y="20539"/>
                    </a:cubicBezTo>
                    <a:cubicBezTo>
                      <a:pt x="5622" y="18129"/>
                      <a:pt x="6731" y="16714"/>
                      <a:pt x="7267" y="16714"/>
                    </a:cubicBezTo>
                    <a:cubicBezTo>
                      <a:pt x="8233" y="16783"/>
                      <a:pt x="7829" y="19374"/>
                      <a:pt x="8977" y="19374"/>
                    </a:cubicBezTo>
                    <a:cubicBezTo>
                      <a:pt x="9102" y="19374"/>
                      <a:pt x="9244" y="19344"/>
                      <a:pt x="9409" y="19277"/>
                    </a:cubicBezTo>
                    <a:cubicBezTo>
                      <a:pt x="12048" y="18244"/>
                      <a:pt x="11206" y="12086"/>
                      <a:pt x="14954" y="9792"/>
                    </a:cubicBezTo>
                    <a:lnTo>
                      <a:pt x="14954" y="9792"/>
                    </a:lnTo>
                    <a:cubicBezTo>
                      <a:pt x="13616" y="9906"/>
                      <a:pt x="11436" y="10824"/>
                      <a:pt x="9447" y="12354"/>
                    </a:cubicBezTo>
                    <a:cubicBezTo>
                      <a:pt x="11895" y="7306"/>
                      <a:pt x="6693" y="1033"/>
                      <a:pt x="43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5"/>
              <p:cNvSpPr/>
              <p:nvPr/>
            </p:nvSpPr>
            <p:spPr>
              <a:xfrm>
                <a:off x="5336501" y="4525617"/>
                <a:ext cx="109390" cy="142222"/>
              </a:xfrm>
              <a:custGeom>
                <a:avLst/>
                <a:gdLst/>
                <a:ahLst/>
                <a:cxnLst/>
                <a:rect l="l" t="t" r="r" b="b"/>
                <a:pathLst>
                  <a:path w="5784" h="7520" extrusionOk="0">
                    <a:moveTo>
                      <a:pt x="1989" y="1"/>
                    </a:moveTo>
                    <a:cubicBezTo>
                      <a:pt x="1071" y="957"/>
                      <a:pt x="0" y="3787"/>
                      <a:pt x="1224" y="5623"/>
                    </a:cubicBezTo>
                    <a:cubicBezTo>
                      <a:pt x="2104" y="6923"/>
                      <a:pt x="2830" y="6770"/>
                      <a:pt x="3634" y="7497"/>
                    </a:cubicBezTo>
                    <a:cubicBezTo>
                      <a:pt x="3649" y="7512"/>
                      <a:pt x="3670" y="7520"/>
                      <a:pt x="3695" y="7520"/>
                    </a:cubicBezTo>
                    <a:cubicBezTo>
                      <a:pt x="4116" y="7520"/>
                      <a:pt x="5783" y="5488"/>
                      <a:pt x="4016" y="3252"/>
                    </a:cubicBezTo>
                    <a:cubicBezTo>
                      <a:pt x="3213" y="2219"/>
                      <a:pt x="2524" y="1148"/>
                      <a:pt x="19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2" name="Google Shape;182;p5"/>
            <p:cNvGrpSpPr/>
            <p:nvPr/>
          </p:nvGrpSpPr>
          <p:grpSpPr>
            <a:xfrm>
              <a:off x="330286" y="356418"/>
              <a:ext cx="1133096" cy="1047021"/>
              <a:chOff x="330286" y="356418"/>
              <a:chExt cx="1133096" cy="1047021"/>
            </a:xfrm>
          </p:grpSpPr>
          <p:grpSp>
            <p:nvGrpSpPr>
              <p:cNvPr id="183" name="Google Shape;183;p5"/>
              <p:cNvGrpSpPr/>
              <p:nvPr/>
            </p:nvGrpSpPr>
            <p:grpSpPr>
              <a:xfrm rot="-5400000">
                <a:off x="134880" y="1155868"/>
                <a:ext cx="442977" cy="52165"/>
                <a:chOff x="1763406" y="3001921"/>
                <a:chExt cx="442977" cy="52165"/>
              </a:xfrm>
            </p:grpSpPr>
            <p:sp>
              <p:nvSpPr>
                <p:cNvPr id="184" name="Google Shape;184;p5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185;p5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186;p5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187;p5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88" name="Google Shape;188;p5"/>
              <p:cNvGrpSpPr/>
              <p:nvPr/>
            </p:nvGrpSpPr>
            <p:grpSpPr>
              <a:xfrm rot="10800000">
                <a:off x="1020405" y="356418"/>
                <a:ext cx="442977" cy="52165"/>
                <a:chOff x="1763406" y="3001921"/>
                <a:chExt cx="442977" cy="52165"/>
              </a:xfrm>
            </p:grpSpPr>
            <p:sp>
              <p:nvSpPr>
                <p:cNvPr id="189" name="Google Shape;189;p5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" name="Google Shape;190;p5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1" name="Google Shape;191;p5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2" name="Google Shape;192;p5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93" name="Google Shape;193;p5"/>
            <p:cNvGrpSpPr/>
            <p:nvPr/>
          </p:nvGrpSpPr>
          <p:grpSpPr>
            <a:xfrm>
              <a:off x="330274" y="3732943"/>
              <a:ext cx="1133096" cy="1068184"/>
              <a:chOff x="330274" y="3732943"/>
              <a:chExt cx="1133096" cy="1068184"/>
            </a:xfrm>
          </p:grpSpPr>
          <p:grpSp>
            <p:nvGrpSpPr>
              <p:cNvPr id="194" name="Google Shape;194;p5"/>
              <p:cNvGrpSpPr/>
              <p:nvPr/>
            </p:nvGrpSpPr>
            <p:grpSpPr>
              <a:xfrm rot="10800000">
                <a:off x="1020393" y="4748961"/>
                <a:ext cx="442977" cy="52165"/>
                <a:chOff x="1763406" y="3001921"/>
                <a:chExt cx="442977" cy="52165"/>
              </a:xfrm>
            </p:grpSpPr>
            <p:sp>
              <p:nvSpPr>
                <p:cNvPr id="195" name="Google Shape;195;p5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" name="Google Shape;196;p5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" name="Google Shape;197;p5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" name="Google Shape;198;p5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9" name="Google Shape;199;p5"/>
              <p:cNvGrpSpPr/>
              <p:nvPr/>
            </p:nvGrpSpPr>
            <p:grpSpPr>
              <a:xfrm rot="5400000">
                <a:off x="134868" y="3928349"/>
                <a:ext cx="442977" cy="52165"/>
                <a:chOff x="1763406" y="3001921"/>
                <a:chExt cx="442977" cy="52165"/>
              </a:xfrm>
            </p:grpSpPr>
            <p:sp>
              <p:nvSpPr>
                <p:cNvPr id="200" name="Google Shape;200;p5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" name="Google Shape;201;p5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2" name="Google Shape;202;p5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" name="Google Shape;203;p5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04" name="Google Shape;204;p5"/>
            <p:cNvGrpSpPr/>
            <p:nvPr/>
          </p:nvGrpSpPr>
          <p:grpSpPr>
            <a:xfrm rot="10800000">
              <a:off x="7679699" y="3747080"/>
              <a:ext cx="1133096" cy="1047021"/>
              <a:chOff x="330286" y="356418"/>
              <a:chExt cx="1133096" cy="1047021"/>
            </a:xfrm>
          </p:grpSpPr>
          <p:grpSp>
            <p:nvGrpSpPr>
              <p:cNvPr id="205" name="Google Shape;205;p5"/>
              <p:cNvGrpSpPr/>
              <p:nvPr/>
            </p:nvGrpSpPr>
            <p:grpSpPr>
              <a:xfrm rot="-5400000">
                <a:off x="134880" y="1155868"/>
                <a:ext cx="442977" cy="52165"/>
                <a:chOff x="1763406" y="3001921"/>
                <a:chExt cx="442977" cy="52165"/>
              </a:xfrm>
            </p:grpSpPr>
            <p:sp>
              <p:nvSpPr>
                <p:cNvPr id="206" name="Google Shape;206;p5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" name="Google Shape;207;p5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8" name="Google Shape;208;p5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9" name="Google Shape;209;p5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10" name="Google Shape;210;p5"/>
              <p:cNvGrpSpPr/>
              <p:nvPr/>
            </p:nvGrpSpPr>
            <p:grpSpPr>
              <a:xfrm rot="10800000">
                <a:off x="1020405" y="356418"/>
                <a:ext cx="442977" cy="52165"/>
                <a:chOff x="1763406" y="3001921"/>
                <a:chExt cx="442977" cy="52165"/>
              </a:xfrm>
            </p:grpSpPr>
            <p:sp>
              <p:nvSpPr>
                <p:cNvPr id="211" name="Google Shape;211;p5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" name="Google Shape;212;p5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3" name="Google Shape;213;p5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4" name="Google Shape;214;p5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15" name="Google Shape;215;p5"/>
            <p:cNvGrpSpPr/>
            <p:nvPr/>
          </p:nvGrpSpPr>
          <p:grpSpPr>
            <a:xfrm rot="10800000">
              <a:off x="7679711" y="349393"/>
              <a:ext cx="1133096" cy="1068184"/>
              <a:chOff x="330274" y="3732943"/>
              <a:chExt cx="1133096" cy="1068184"/>
            </a:xfrm>
          </p:grpSpPr>
          <p:grpSp>
            <p:nvGrpSpPr>
              <p:cNvPr id="216" name="Google Shape;216;p5"/>
              <p:cNvGrpSpPr/>
              <p:nvPr/>
            </p:nvGrpSpPr>
            <p:grpSpPr>
              <a:xfrm rot="10800000">
                <a:off x="1020393" y="4748961"/>
                <a:ext cx="442977" cy="52165"/>
                <a:chOff x="1763406" y="3001921"/>
                <a:chExt cx="442977" cy="52165"/>
              </a:xfrm>
            </p:grpSpPr>
            <p:sp>
              <p:nvSpPr>
                <p:cNvPr id="217" name="Google Shape;217;p5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" name="Google Shape;218;p5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" name="Google Shape;219;p5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" name="Google Shape;220;p5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21" name="Google Shape;221;p5"/>
              <p:cNvGrpSpPr/>
              <p:nvPr/>
            </p:nvGrpSpPr>
            <p:grpSpPr>
              <a:xfrm rot="5400000">
                <a:off x="134868" y="3928349"/>
                <a:ext cx="442977" cy="52165"/>
                <a:chOff x="1763406" y="3001921"/>
                <a:chExt cx="442977" cy="52165"/>
              </a:xfrm>
            </p:grpSpPr>
            <p:sp>
              <p:nvSpPr>
                <p:cNvPr id="222" name="Google Shape;222;p5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" name="Google Shape;223;p5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" name="Google Shape;224;p5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" name="Google Shape;225;p5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7" name="Google Shape;227;p6"/>
          <p:cNvGraphicFramePr/>
          <p:nvPr/>
        </p:nvGraphicFramePr>
        <p:xfrm>
          <a:off x="132500" y="162342"/>
          <a:ext cx="8879000" cy="48188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28" name="Google Shape;228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9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29" name="Google Shape;229;p6"/>
          <p:cNvGrpSpPr/>
          <p:nvPr/>
        </p:nvGrpSpPr>
        <p:grpSpPr>
          <a:xfrm>
            <a:off x="129318" y="75727"/>
            <a:ext cx="607958" cy="4902845"/>
            <a:chOff x="129318" y="75727"/>
            <a:chExt cx="607958" cy="4902845"/>
          </a:xfrm>
        </p:grpSpPr>
        <p:sp>
          <p:nvSpPr>
            <p:cNvPr id="230" name="Google Shape;230;p6"/>
            <p:cNvSpPr/>
            <p:nvPr/>
          </p:nvSpPr>
          <p:spPr>
            <a:xfrm rot="-2700000">
              <a:off x="150051" y="231664"/>
              <a:ext cx="550365" cy="263892"/>
            </a:xfrm>
            <a:custGeom>
              <a:avLst/>
              <a:gdLst/>
              <a:ahLst/>
              <a:cxnLst/>
              <a:rect l="l" t="t" r="r" b="b"/>
              <a:pathLst>
                <a:path w="29102" h="13954" extrusionOk="0">
                  <a:moveTo>
                    <a:pt x="7393" y="0"/>
                  </a:moveTo>
                  <a:cubicBezTo>
                    <a:pt x="5217" y="0"/>
                    <a:pt x="2033" y="1644"/>
                    <a:pt x="1220" y="5137"/>
                  </a:cubicBezTo>
                  <a:cubicBezTo>
                    <a:pt x="1" y="10306"/>
                    <a:pt x="3941" y="13954"/>
                    <a:pt x="9123" y="13954"/>
                  </a:cubicBezTo>
                  <a:cubicBezTo>
                    <a:pt x="10765" y="13954"/>
                    <a:pt x="12533" y="13587"/>
                    <a:pt x="14300" y="12786"/>
                  </a:cubicBezTo>
                  <a:cubicBezTo>
                    <a:pt x="17968" y="11110"/>
                    <a:pt x="20603" y="10250"/>
                    <a:pt x="22813" y="10250"/>
                  </a:cubicBezTo>
                  <a:cubicBezTo>
                    <a:pt x="25143" y="10250"/>
                    <a:pt x="27002" y="11206"/>
                    <a:pt x="29102" y="13169"/>
                  </a:cubicBezTo>
                  <a:cubicBezTo>
                    <a:pt x="27572" y="11027"/>
                    <a:pt x="25277" y="9573"/>
                    <a:pt x="22715" y="9038"/>
                  </a:cubicBezTo>
                  <a:cubicBezTo>
                    <a:pt x="22829" y="9038"/>
                    <a:pt x="22944" y="9000"/>
                    <a:pt x="23059" y="8923"/>
                  </a:cubicBezTo>
                  <a:cubicBezTo>
                    <a:pt x="24589" y="8388"/>
                    <a:pt x="25124" y="5940"/>
                    <a:pt x="23824" y="5060"/>
                  </a:cubicBezTo>
                  <a:cubicBezTo>
                    <a:pt x="23532" y="4866"/>
                    <a:pt x="23248" y="4784"/>
                    <a:pt x="22994" y="4784"/>
                  </a:cubicBezTo>
                  <a:cubicBezTo>
                    <a:pt x="22448" y="4784"/>
                    <a:pt x="22040" y="5164"/>
                    <a:pt x="21988" y="5634"/>
                  </a:cubicBezTo>
                  <a:cubicBezTo>
                    <a:pt x="21929" y="6017"/>
                    <a:pt x="22325" y="6674"/>
                    <a:pt x="22895" y="6674"/>
                  </a:cubicBezTo>
                  <a:cubicBezTo>
                    <a:pt x="23064" y="6674"/>
                    <a:pt x="23249" y="6616"/>
                    <a:pt x="23441" y="6476"/>
                  </a:cubicBezTo>
                  <a:lnTo>
                    <a:pt x="23441" y="6476"/>
                  </a:lnTo>
                  <a:cubicBezTo>
                    <a:pt x="23785" y="7967"/>
                    <a:pt x="22791" y="8732"/>
                    <a:pt x="21529" y="8885"/>
                  </a:cubicBezTo>
                  <a:cubicBezTo>
                    <a:pt x="21261" y="8847"/>
                    <a:pt x="20955" y="8847"/>
                    <a:pt x="20649" y="8809"/>
                  </a:cubicBezTo>
                  <a:cubicBezTo>
                    <a:pt x="18852" y="8388"/>
                    <a:pt x="16978" y="7776"/>
                    <a:pt x="17704" y="4946"/>
                  </a:cubicBezTo>
                  <a:cubicBezTo>
                    <a:pt x="17749" y="4787"/>
                    <a:pt x="17721" y="4722"/>
                    <a:pt x="17653" y="4722"/>
                  </a:cubicBezTo>
                  <a:cubicBezTo>
                    <a:pt x="17425" y="4722"/>
                    <a:pt x="16739" y="5443"/>
                    <a:pt x="16710" y="5825"/>
                  </a:cubicBezTo>
                  <a:cubicBezTo>
                    <a:pt x="16175" y="3798"/>
                    <a:pt x="14874" y="4066"/>
                    <a:pt x="15104" y="2421"/>
                  </a:cubicBezTo>
                  <a:cubicBezTo>
                    <a:pt x="15111" y="2364"/>
                    <a:pt x="15084" y="2337"/>
                    <a:pt x="15032" y="2337"/>
                  </a:cubicBezTo>
                  <a:cubicBezTo>
                    <a:pt x="14563" y="2337"/>
                    <a:pt x="12055" y="4581"/>
                    <a:pt x="14568" y="7508"/>
                  </a:cubicBezTo>
                  <a:cubicBezTo>
                    <a:pt x="15371" y="8388"/>
                    <a:pt x="16480" y="8962"/>
                    <a:pt x="17704" y="9115"/>
                  </a:cubicBezTo>
                  <a:lnTo>
                    <a:pt x="17781" y="9115"/>
                  </a:lnTo>
                  <a:lnTo>
                    <a:pt x="17475" y="9191"/>
                  </a:lnTo>
                  <a:lnTo>
                    <a:pt x="17475" y="9191"/>
                  </a:lnTo>
                  <a:lnTo>
                    <a:pt x="17704" y="9115"/>
                  </a:lnTo>
                  <a:lnTo>
                    <a:pt x="17704" y="9115"/>
                  </a:lnTo>
                  <a:cubicBezTo>
                    <a:pt x="17475" y="9191"/>
                    <a:pt x="17322" y="9229"/>
                    <a:pt x="17131" y="9306"/>
                  </a:cubicBezTo>
                  <a:lnTo>
                    <a:pt x="16748" y="9382"/>
                  </a:lnTo>
                  <a:cubicBezTo>
                    <a:pt x="16162" y="9532"/>
                    <a:pt x="15661" y="9597"/>
                    <a:pt x="15231" y="9597"/>
                  </a:cubicBezTo>
                  <a:cubicBezTo>
                    <a:pt x="13136" y="9597"/>
                    <a:pt x="12751" y="8040"/>
                    <a:pt x="12656" y="7088"/>
                  </a:cubicBezTo>
                  <a:cubicBezTo>
                    <a:pt x="12642" y="6969"/>
                    <a:pt x="12610" y="6920"/>
                    <a:pt x="12569" y="6920"/>
                  </a:cubicBezTo>
                  <a:cubicBezTo>
                    <a:pt x="12384" y="6920"/>
                    <a:pt x="12002" y="7936"/>
                    <a:pt x="12159" y="8311"/>
                  </a:cubicBezTo>
                  <a:cubicBezTo>
                    <a:pt x="10858" y="6782"/>
                    <a:pt x="9864" y="7546"/>
                    <a:pt x="9367" y="6055"/>
                  </a:cubicBezTo>
                  <a:cubicBezTo>
                    <a:pt x="9355" y="6022"/>
                    <a:pt x="9339" y="6006"/>
                    <a:pt x="9320" y="6006"/>
                  </a:cubicBezTo>
                  <a:cubicBezTo>
                    <a:pt x="9027" y="6006"/>
                    <a:pt x="8047" y="9663"/>
                    <a:pt x="11853" y="11027"/>
                  </a:cubicBezTo>
                  <a:cubicBezTo>
                    <a:pt x="12006" y="11065"/>
                    <a:pt x="12120" y="11103"/>
                    <a:pt x="12273" y="11142"/>
                  </a:cubicBezTo>
                  <a:cubicBezTo>
                    <a:pt x="10862" y="11634"/>
                    <a:pt x="9601" y="11849"/>
                    <a:pt x="8493" y="11849"/>
                  </a:cubicBezTo>
                  <a:cubicBezTo>
                    <a:pt x="1070" y="11849"/>
                    <a:pt x="444" y="2186"/>
                    <a:pt x="6766" y="1121"/>
                  </a:cubicBezTo>
                  <a:lnTo>
                    <a:pt x="6766" y="1121"/>
                  </a:lnTo>
                  <a:cubicBezTo>
                    <a:pt x="7099" y="2268"/>
                    <a:pt x="7725" y="2685"/>
                    <a:pt x="8306" y="2685"/>
                  </a:cubicBezTo>
                  <a:cubicBezTo>
                    <a:pt x="9390" y="2685"/>
                    <a:pt x="10315" y="1228"/>
                    <a:pt x="8870" y="356"/>
                  </a:cubicBezTo>
                  <a:cubicBezTo>
                    <a:pt x="8495" y="120"/>
                    <a:pt x="7981" y="0"/>
                    <a:pt x="739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6"/>
            <p:cNvSpPr/>
            <p:nvPr/>
          </p:nvSpPr>
          <p:spPr>
            <a:xfrm rot="900042">
              <a:off x="162125" y="4647943"/>
              <a:ext cx="550376" cy="263898"/>
            </a:xfrm>
            <a:custGeom>
              <a:avLst/>
              <a:gdLst/>
              <a:ahLst/>
              <a:cxnLst/>
              <a:rect l="l" t="t" r="r" b="b"/>
              <a:pathLst>
                <a:path w="29102" h="13954" extrusionOk="0">
                  <a:moveTo>
                    <a:pt x="7393" y="0"/>
                  </a:moveTo>
                  <a:cubicBezTo>
                    <a:pt x="5217" y="0"/>
                    <a:pt x="2033" y="1644"/>
                    <a:pt x="1220" y="5137"/>
                  </a:cubicBezTo>
                  <a:cubicBezTo>
                    <a:pt x="1" y="10306"/>
                    <a:pt x="3941" y="13954"/>
                    <a:pt x="9123" y="13954"/>
                  </a:cubicBezTo>
                  <a:cubicBezTo>
                    <a:pt x="10765" y="13954"/>
                    <a:pt x="12533" y="13587"/>
                    <a:pt x="14300" y="12786"/>
                  </a:cubicBezTo>
                  <a:cubicBezTo>
                    <a:pt x="17968" y="11110"/>
                    <a:pt x="20603" y="10250"/>
                    <a:pt x="22813" y="10250"/>
                  </a:cubicBezTo>
                  <a:cubicBezTo>
                    <a:pt x="25143" y="10250"/>
                    <a:pt x="27002" y="11206"/>
                    <a:pt x="29102" y="13169"/>
                  </a:cubicBezTo>
                  <a:cubicBezTo>
                    <a:pt x="27572" y="11027"/>
                    <a:pt x="25277" y="9573"/>
                    <a:pt x="22715" y="9038"/>
                  </a:cubicBezTo>
                  <a:cubicBezTo>
                    <a:pt x="22829" y="9038"/>
                    <a:pt x="22944" y="9000"/>
                    <a:pt x="23059" y="8923"/>
                  </a:cubicBezTo>
                  <a:cubicBezTo>
                    <a:pt x="24589" y="8388"/>
                    <a:pt x="25124" y="5940"/>
                    <a:pt x="23824" y="5060"/>
                  </a:cubicBezTo>
                  <a:cubicBezTo>
                    <a:pt x="23532" y="4866"/>
                    <a:pt x="23248" y="4784"/>
                    <a:pt x="22994" y="4784"/>
                  </a:cubicBezTo>
                  <a:cubicBezTo>
                    <a:pt x="22448" y="4784"/>
                    <a:pt x="22040" y="5164"/>
                    <a:pt x="21988" y="5634"/>
                  </a:cubicBezTo>
                  <a:cubicBezTo>
                    <a:pt x="21929" y="6017"/>
                    <a:pt x="22325" y="6674"/>
                    <a:pt x="22895" y="6674"/>
                  </a:cubicBezTo>
                  <a:cubicBezTo>
                    <a:pt x="23064" y="6674"/>
                    <a:pt x="23249" y="6616"/>
                    <a:pt x="23441" y="6476"/>
                  </a:cubicBezTo>
                  <a:lnTo>
                    <a:pt x="23441" y="6476"/>
                  </a:lnTo>
                  <a:cubicBezTo>
                    <a:pt x="23785" y="7967"/>
                    <a:pt x="22791" y="8732"/>
                    <a:pt x="21529" y="8885"/>
                  </a:cubicBezTo>
                  <a:cubicBezTo>
                    <a:pt x="21261" y="8847"/>
                    <a:pt x="20955" y="8847"/>
                    <a:pt x="20649" y="8809"/>
                  </a:cubicBezTo>
                  <a:cubicBezTo>
                    <a:pt x="18852" y="8388"/>
                    <a:pt x="16978" y="7776"/>
                    <a:pt x="17704" y="4946"/>
                  </a:cubicBezTo>
                  <a:cubicBezTo>
                    <a:pt x="17749" y="4787"/>
                    <a:pt x="17721" y="4722"/>
                    <a:pt x="17653" y="4722"/>
                  </a:cubicBezTo>
                  <a:cubicBezTo>
                    <a:pt x="17425" y="4722"/>
                    <a:pt x="16739" y="5443"/>
                    <a:pt x="16710" y="5825"/>
                  </a:cubicBezTo>
                  <a:cubicBezTo>
                    <a:pt x="16175" y="3798"/>
                    <a:pt x="14874" y="4066"/>
                    <a:pt x="15104" y="2421"/>
                  </a:cubicBezTo>
                  <a:cubicBezTo>
                    <a:pt x="15111" y="2364"/>
                    <a:pt x="15084" y="2337"/>
                    <a:pt x="15032" y="2337"/>
                  </a:cubicBezTo>
                  <a:cubicBezTo>
                    <a:pt x="14563" y="2337"/>
                    <a:pt x="12055" y="4581"/>
                    <a:pt x="14568" y="7508"/>
                  </a:cubicBezTo>
                  <a:cubicBezTo>
                    <a:pt x="15371" y="8388"/>
                    <a:pt x="16480" y="8962"/>
                    <a:pt x="17704" y="9115"/>
                  </a:cubicBezTo>
                  <a:lnTo>
                    <a:pt x="17781" y="9115"/>
                  </a:lnTo>
                  <a:lnTo>
                    <a:pt x="17475" y="9191"/>
                  </a:lnTo>
                  <a:lnTo>
                    <a:pt x="17475" y="9191"/>
                  </a:lnTo>
                  <a:lnTo>
                    <a:pt x="17704" y="9115"/>
                  </a:lnTo>
                  <a:lnTo>
                    <a:pt x="17704" y="9115"/>
                  </a:lnTo>
                  <a:cubicBezTo>
                    <a:pt x="17475" y="9191"/>
                    <a:pt x="17322" y="9229"/>
                    <a:pt x="17131" y="9306"/>
                  </a:cubicBezTo>
                  <a:lnTo>
                    <a:pt x="16748" y="9382"/>
                  </a:lnTo>
                  <a:cubicBezTo>
                    <a:pt x="16162" y="9532"/>
                    <a:pt x="15661" y="9597"/>
                    <a:pt x="15231" y="9597"/>
                  </a:cubicBezTo>
                  <a:cubicBezTo>
                    <a:pt x="13136" y="9597"/>
                    <a:pt x="12751" y="8040"/>
                    <a:pt x="12656" y="7088"/>
                  </a:cubicBezTo>
                  <a:cubicBezTo>
                    <a:pt x="12642" y="6969"/>
                    <a:pt x="12610" y="6920"/>
                    <a:pt x="12569" y="6920"/>
                  </a:cubicBezTo>
                  <a:cubicBezTo>
                    <a:pt x="12384" y="6920"/>
                    <a:pt x="12002" y="7936"/>
                    <a:pt x="12159" y="8311"/>
                  </a:cubicBezTo>
                  <a:cubicBezTo>
                    <a:pt x="10858" y="6782"/>
                    <a:pt x="9864" y="7546"/>
                    <a:pt x="9367" y="6055"/>
                  </a:cubicBezTo>
                  <a:cubicBezTo>
                    <a:pt x="9355" y="6022"/>
                    <a:pt x="9339" y="6006"/>
                    <a:pt x="9320" y="6006"/>
                  </a:cubicBezTo>
                  <a:cubicBezTo>
                    <a:pt x="9027" y="6006"/>
                    <a:pt x="8047" y="9663"/>
                    <a:pt x="11853" y="11027"/>
                  </a:cubicBezTo>
                  <a:cubicBezTo>
                    <a:pt x="12006" y="11065"/>
                    <a:pt x="12120" y="11103"/>
                    <a:pt x="12273" y="11142"/>
                  </a:cubicBezTo>
                  <a:cubicBezTo>
                    <a:pt x="10862" y="11634"/>
                    <a:pt x="9601" y="11849"/>
                    <a:pt x="8493" y="11849"/>
                  </a:cubicBezTo>
                  <a:cubicBezTo>
                    <a:pt x="1070" y="11849"/>
                    <a:pt x="444" y="2186"/>
                    <a:pt x="6766" y="1121"/>
                  </a:cubicBezTo>
                  <a:lnTo>
                    <a:pt x="6766" y="1121"/>
                  </a:lnTo>
                  <a:cubicBezTo>
                    <a:pt x="7099" y="2268"/>
                    <a:pt x="7725" y="2685"/>
                    <a:pt x="8306" y="2685"/>
                  </a:cubicBezTo>
                  <a:cubicBezTo>
                    <a:pt x="9390" y="2685"/>
                    <a:pt x="10315" y="1228"/>
                    <a:pt x="8870" y="356"/>
                  </a:cubicBezTo>
                  <a:cubicBezTo>
                    <a:pt x="8495" y="120"/>
                    <a:pt x="7981" y="0"/>
                    <a:pt x="739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208265" y="2446129"/>
              <a:ext cx="324025" cy="311737"/>
            </a:xfrm>
            <a:custGeom>
              <a:avLst/>
              <a:gdLst/>
              <a:ahLst/>
              <a:cxnLst/>
              <a:rect l="l" t="t" r="r" b="b"/>
              <a:pathLst>
                <a:path w="15268" h="14689" extrusionOk="0">
                  <a:moveTo>
                    <a:pt x="7929" y="0"/>
                  </a:moveTo>
                  <a:cubicBezTo>
                    <a:pt x="4951" y="0"/>
                    <a:pt x="2275" y="1785"/>
                    <a:pt x="1144" y="4524"/>
                  </a:cubicBezTo>
                  <a:cubicBezTo>
                    <a:pt x="0" y="7276"/>
                    <a:pt x="629" y="10430"/>
                    <a:pt x="2727" y="12529"/>
                  </a:cubicBezTo>
                  <a:cubicBezTo>
                    <a:pt x="4138" y="13940"/>
                    <a:pt x="6015" y="14688"/>
                    <a:pt x="7922" y="14688"/>
                  </a:cubicBezTo>
                  <a:cubicBezTo>
                    <a:pt x="8869" y="14688"/>
                    <a:pt x="9823" y="14504"/>
                    <a:pt x="10732" y="14125"/>
                  </a:cubicBezTo>
                  <a:cubicBezTo>
                    <a:pt x="13484" y="12994"/>
                    <a:pt x="15268" y="10317"/>
                    <a:pt x="15268" y="7339"/>
                  </a:cubicBezTo>
                  <a:cubicBezTo>
                    <a:pt x="15268" y="3280"/>
                    <a:pt x="11988" y="0"/>
                    <a:pt x="7929" y="0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452006" y="2681062"/>
              <a:ext cx="27483" cy="20374"/>
            </a:xfrm>
            <a:custGeom>
              <a:avLst/>
              <a:gdLst/>
              <a:ahLst/>
              <a:cxnLst/>
              <a:rect l="l" t="t" r="r" b="b"/>
              <a:pathLst>
                <a:path w="1295" h="960" extrusionOk="0">
                  <a:moveTo>
                    <a:pt x="654" y="1"/>
                  </a:moveTo>
                  <a:cubicBezTo>
                    <a:pt x="214" y="1"/>
                    <a:pt x="1" y="516"/>
                    <a:pt x="302" y="818"/>
                  </a:cubicBezTo>
                  <a:cubicBezTo>
                    <a:pt x="396" y="912"/>
                    <a:pt x="522" y="959"/>
                    <a:pt x="648" y="959"/>
                  </a:cubicBezTo>
                  <a:cubicBezTo>
                    <a:pt x="773" y="959"/>
                    <a:pt x="899" y="912"/>
                    <a:pt x="993" y="818"/>
                  </a:cubicBezTo>
                  <a:cubicBezTo>
                    <a:pt x="1295" y="516"/>
                    <a:pt x="1081" y="1"/>
                    <a:pt x="654" y="1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273333" y="2502390"/>
              <a:ext cx="27483" cy="20565"/>
            </a:xfrm>
            <a:custGeom>
              <a:avLst/>
              <a:gdLst/>
              <a:ahLst/>
              <a:cxnLst/>
              <a:rect l="l" t="t" r="r" b="b"/>
              <a:pathLst>
                <a:path w="1295" h="969" extrusionOk="0">
                  <a:moveTo>
                    <a:pt x="654" y="1"/>
                  </a:moveTo>
                  <a:cubicBezTo>
                    <a:pt x="214" y="1"/>
                    <a:pt x="0" y="516"/>
                    <a:pt x="314" y="818"/>
                  </a:cubicBezTo>
                  <a:cubicBezTo>
                    <a:pt x="409" y="918"/>
                    <a:pt x="531" y="968"/>
                    <a:pt x="654" y="968"/>
                  </a:cubicBezTo>
                  <a:cubicBezTo>
                    <a:pt x="776" y="968"/>
                    <a:pt x="899" y="918"/>
                    <a:pt x="993" y="818"/>
                  </a:cubicBezTo>
                  <a:cubicBezTo>
                    <a:pt x="1295" y="516"/>
                    <a:pt x="1081" y="1"/>
                    <a:pt x="654" y="1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489081" y="2591546"/>
              <a:ext cx="24279" cy="20734"/>
            </a:xfrm>
            <a:custGeom>
              <a:avLst/>
              <a:gdLst/>
              <a:ahLst/>
              <a:cxnLst/>
              <a:rect l="l" t="t" r="r" b="b"/>
              <a:pathLst>
                <a:path w="1144" h="977" extrusionOk="0">
                  <a:moveTo>
                    <a:pt x="653" y="1"/>
                  </a:moveTo>
                  <a:cubicBezTo>
                    <a:pt x="533" y="1"/>
                    <a:pt x="412" y="46"/>
                    <a:pt x="314" y="148"/>
                  </a:cubicBezTo>
                  <a:cubicBezTo>
                    <a:pt x="0" y="449"/>
                    <a:pt x="226" y="977"/>
                    <a:pt x="654" y="977"/>
                  </a:cubicBezTo>
                  <a:cubicBezTo>
                    <a:pt x="918" y="977"/>
                    <a:pt x="1131" y="751"/>
                    <a:pt x="1144" y="487"/>
                  </a:cubicBezTo>
                  <a:cubicBezTo>
                    <a:pt x="1144" y="198"/>
                    <a:pt x="902" y="1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236258" y="2591546"/>
              <a:ext cx="24300" cy="20734"/>
            </a:xfrm>
            <a:custGeom>
              <a:avLst/>
              <a:gdLst/>
              <a:ahLst/>
              <a:cxnLst/>
              <a:rect l="l" t="t" r="r" b="b"/>
              <a:pathLst>
                <a:path w="1145" h="977" extrusionOk="0">
                  <a:moveTo>
                    <a:pt x="653" y="1"/>
                  </a:moveTo>
                  <a:cubicBezTo>
                    <a:pt x="534" y="1"/>
                    <a:pt x="412" y="46"/>
                    <a:pt x="315" y="148"/>
                  </a:cubicBezTo>
                  <a:cubicBezTo>
                    <a:pt x="1" y="449"/>
                    <a:pt x="227" y="977"/>
                    <a:pt x="654" y="977"/>
                  </a:cubicBezTo>
                  <a:cubicBezTo>
                    <a:pt x="918" y="977"/>
                    <a:pt x="1144" y="751"/>
                    <a:pt x="1144" y="487"/>
                  </a:cubicBezTo>
                  <a:cubicBezTo>
                    <a:pt x="1144" y="198"/>
                    <a:pt x="903" y="1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455465" y="2502326"/>
              <a:ext cx="21626" cy="20543"/>
            </a:xfrm>
            <a:custGeom>
              <a:avLst/>
              <a:gdLst/>
              <a:ahLst/>
              <a:cxnLst/>
              <a:rect l="l" t="t" r="r" b="b"/>
              <a:pathLst>
                <a:path w="1019" h="968" extrusionOk="0">
                  <a:moveTo>
                    <a:pt x="487" y="1"/>
                  </a:moveTo>
                  <a:cubicBezTo>
                    <a:pt x="237" y="1"/>
                    <a:pt x="1" y="192"/>
                    <a:pt x="1" y="481"/>
                  </a:cubicBezTo>
                  <a:cubicBezTo>
                    <a:pt x="1" y="770"/>
                    <a:pt x="237" y="967"/>
                    <a:pt x="486" y="967"/>
                  </a:cubicBezTo>
                  <a:cubicBezTo>
                    <a:pt x="606" y="967"/>
                    <a:pt x="729" y="922"/>
                    <a:pt x="830" y="821"/>
                  </a:cubicBezTo>
                  <a:cubicBezTo>
                    <a:pt x="1019" y="632"/>
                    <a:pt x="1019" y="330"/>
                    <a:pt x="830" y="142"/>
                  </a:cubicBezTo>
                  <a:cubicBezTo>
                    <a:pt x="729" y="45"/>
                    <a:pt x="606" y="1"/>
                    <a:pt x="487" y="1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276793" y="2680892"/>
              <a:ext cx="21626" cy="20649"/>
            </a:xfrm>
            <a:custGeom>
              <a:avLst/>
              <a:gdLst/>
              <a:ahLst/>
              <a:cxnLst/>
              <a:rect l="l" t="t" r="r" b="b"/>
              <a:pathLst>
                <a:path w="1019" h="973" extrusionOk="0">
                  <a:moveTo>
                    <a:pt x="492" y="0"/>
                  </a:moveTo>
                  <a:cubicBezTo>
                    <a:pt x="242" y="0"/>
                    <a:pt x="1" y="197"/>
                    <a:pt x="1" y="486"/>
                  </a:cubicBezTo>
                  <a:cubicBezTo>
                    <a:pt x="1" y="775"/>
                    <a:pt x="242" y="972"/>
                    <a:pt x="492" y="972"/>
                  </a:cubicBezTo>
                  <a:cubicBezTo>
                    <a:pt x="611" y="972"/>
                    <a:pt x="732" y="927"/>
                    <a:pt x="830" y="826"/>
                  </a:cubicBezTo>
                  <a:cubicBezTo>
                    <a:pt x="1019" y="637"/>
                    <a:pt x="1019" y="336"/>
                    <a:pt x="830" y="147"/>
                  </a:cubicBezTo>
                  <a:cubicBezTo>
                    <a:pt x="732" y="46"/>
                    <a:pt x="611" y="0"/>
                    <a:pt x="492" y="0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362659" y="2465335"/>
              <a:ext cx="24024" cy="20607"/>
            </a:xfrm>
            <a:custGeom>
              <a:avLst/>
              <a:gdLst/>
              <a:ahLst/>
              <a:cxnLst/>
              <a:rect l="l" t="t" r="r" b="b"/>
              <a:pathLst>
                <a:path w="1132" h="971" extrusionOk="0">
                  <a:moveTo>
                    <a:pt x="654" y="0"/>
                  </a:moveTo>
                  <a:cubicBezTo>
                    <a:pt x="215" y="0"/>
                    <a:pt x="1" y="515"/>
                    <a:pt x="303" y="829"/>
                  </a:cubicBezTo>
                  <a:cubicBezTo>
                    <a:pt x="404" y="926"/>
                    <a:pt x="525" y="970"/>
                    <a:pt x="644" y="970"/>
                  </a:cubicBezTo>
                  <a:cubicBezTo>
                    <a:pt x="895" y="970"/>
                    <a:pt x="1132" y="776"/>
                    <a:pt x="1132" y="478"/>
                  </a:cubicBezTo>
                  <a:cubicBezTo>
                    <a:pt x="1132" y="214"/>
                    <a:pt x="918" y="0"/>
                    <a:pt x="654" y="0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362659" y="2717883"/>
              <a:ext cx="24024" cy="20607"/>
            </a:xfrm>
            <a:custGeom>
              <a:avLst/>
              <a:gdLst/>
              <a:ahLst/>
              <a:cxnLst/>
              <a:rect l="l" t="t" r="r" b="b"/>
              <a:pathLst>
                <a:path w="1132" h="971" extrusionOk="0">
                  <a:moveTo>
                    <a:pt x="654" y="0"/>
                  </a:moveTo>
                  <a:cubicBezTo>
                    <a:pt x="215" y="0"/>
                    <a:pt x="1" y="528"/>
                    <a:pt x="303" y="829"/>
                  </a:cubicBezTo>
                  <a:cubicBezTo>
                    <a:pt x="404" y="927"/>
                    <a:pt x="527" y="971"/>
                    <a:pt x="646" y="971"/>
                  </a:cubicBezTo>
                  <a:cubicBezTo>
                    <a:pt x="896" y="971"/>
                    <a:pt x="1132" y="779"/>
                    <a:pt x="1132" y="490"/>
                  </a:cubicBezTo>
                  <a:cubicBezTo>
                    <a:pt x="1132" y="214"/>
                    <a:pt x="918" y="0"/>
                    <a:pt x="654" y="0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129318" y="2351180"/>
              <a:ext cx="441110" cy="441110"/>
            </a:xfrm>
            <a:custGeom>
              <a:avLst/>
              <a:gdLst/>
              <a:ahLst/>
              <a:cxnLst/>
              <a:rect l="l" t="t" r="r" b="b"/>
              <a:pathLst>
                <a:path w="20785" h="20785" extrusionOk="0">
                  <a:moveTo>
                    <a:pt x="9940" y="1"/>
                  </a:moveTo>
                  <a:lnTo>
                    <a:pt x="9940" y="1358"/>
                  </a:lnTo>
                  <a:cubicBezTo>
                    <a:pt x="9526" y="1383"/>
                    <a:pt x="9098" y="1433"/>
                    <a:pt x="8671" y="1521"/>
                  </a:cubicBezTo>
                  <a:lnTo>
                    <a:pt x="8357" y="202"/>
                  </a:lnTo>
                  <a:lnTo>
                    <a:pt x="7503" y="416"/>
                  </a:lnTo>
                  <a:lnTo>
                    <a:pt x="7817" y="1722"/>
                  </a:lnTo>
                  <a:cubicBezTo>
                    <a:pt x="7339" y="1873"/>
                    <a:pt x="6862" y="2049"/>
                    <a:pt x="6422" y="2275"/>
                  </a:cubicBezTo>
                  <a:lnTo>
                    <a:pt x="5768" y="1094"/>
                  </a:lnTo>
                  <a:lnTo>
                    <a:pt x="4989" y="1521"/>
                  </a:lnTo>
                  <a:lnTo>
                    <a:pt x="5643" y="2703"/>
                  </a:lnTo>
                  <a:cubicBezTo>
                    <a:pt x="5165" y="2992"/>
                    <a:pt x="4726" y="3331"/>
                    <a:pt x="4311" y="3708"/>
                  </a:cubicBezTo>
                  <a:lnTo>
                    <a:pt x="3356" y="2740"/>
                  </a:lnTo>
                  <a:lnTo>
                    <a:pt x="2728" y="3369"/>
                  </a:lnTo>
                  <a:lnTo>
                    <a:pt x="3683" y="4336"/>
                  </a:lnTo>
                  <a:cubicBezTo>
                    <a:pt x="3394" y="4650"/>
                    <a:pt x="3142" y="4977"/>
                    <a:pt x="2903" y="5341"/>
                  </a:cubicBezTo>
                  <a:lnTo>
                    <a:pt x="1747" y="4625"/>
                  </a:lnTo>
                  <a:lnTo>
                    <a:pt x="1270" y="5379"/>
                  </a:lnTo>
                  <a:lnTo>
                    <a:pt x="2426" y="6083"/>
                  </a:lnTo>
                  <a:cubicBezTo>
                    <a:pt x="2187" y="6523"/>
                    <a:pt x="1986" y="6988"/>
                    <a:pt x="1823" y="7465"/>
                  </a:cubicBezTo>
                  <a:lnTo>
                    <a:pt x="529" y="7088"/>
                  </a:lnTo>
                  <a:lnTo>
                    <a:pt x="277" y="7930"/>
                  </a:lnTo>
                  <a:lnTo>
                    <a:pt x="1584" y="8320"/>
                  </a:lnTo>
                  <a:cubicBezTo>
                    <a:pt x="1458" y="8860"/>
                    <a:pt x="1383" y="9413"/>
                    <a:pt x="1358" y="9966"/>
                  </a:cubicBezTo>
                  <a:lnTo>
                    <a:pt x="1" y="9966"/>
                  </a:lnTo>
                  <a:lnTo>
                    <a:pt x="1" y="10845"/>
                  </a:lnTo>
                  <a:lnTo>
                    <a:pt x="1358" y="10845"/>
                  </a:lnTo>
                  <a:cubicBezTo>
                    <a:pt x="1370" y="11273"/>
                    <a:pt x="1421" y="11700"/>
                    <a:pt x="1509" y="12114"/>
                  </a:cubicBezTo>
                  <a:lnTo>
                    <a:pt x="189" y="12429"/>
                  </a:lnTo>
                  <a:lnTo>
                    <a:pt x="403" y="13296"/>
                  </a:lnTo>
                  <a:lnTo>
                    <a:pt x="1722" y="12982"/>
                  </a:lnTo>
                  <a:cubicBezTo>
                    <a:pt x="1860" y="13459"/>
                    <a:pt x="2049" y="13924"/>
                    <a:pt x="2263" y="14376"/>
                  </a:cubicBezTo>
                  <a:lnTo>
                    <a:pt x="1081" y="15030"/>
                  </a:lnTo>
                  <a:lnTo>
                    <a:pt x="1509" y="15809"/>
                  </a:lnTo>
                  <a:lnTo>
                    <a:pt x="2690" y="15143"/>
                  </a:lnTo>
                  <a:cubicBezTo>
                    <a:pt x="2979" y="15620"/>
                    <a:pt x="3306" y="16060"/>
                    <a:pt x="3683" y="16475"/>
                  </a:cubicBezTo>
                  <a:lnTo>
                    <a:pt x="2728" y="17442"/>
                  </a:lnTo>
                  <a:lnTo>
                    <a:pt x="3356" y="18071"/>
                  </a:lnTo>
                  <a:lnTo>
                    <a:pt x="4311" y="17103"/>
                  </a:lnTo>
                  <a:cubicBezTo>
                    <a:pt x="4625" y="17392"/>
                    <a:pt x="4964" y="17656"/>
                    <a:pt x="5316" y="17895"/>
                  </a:cubicBezTo>
                  <a:lnTo>
                    <a:pt x="4612" y="19051"/>
                  </a:lnTo>
                  <a:lnTo>
                    <a:pt x="5366" y="19503"/>
                  </a:lnTo>
                  <a:lnTo>
                    <a:pt x="6070" y="18347"/>
                  </a:lnTo>
                  <a:cubicBezTo>
                    <a:pt x="6510" y="18586"/>
                    <a:pt x="6975" y="18787"/>
                    <a:pt x="7452" y="18950"/>
                  </a:cubicBezTo>
                  <a:lnTo>
                    <a:pt x="7075" y="20257"/>
                  </a:lnTo>
                  <a:lnTo>
                    <a:pt x="7917" y="20509"/>
                  </a:lnTo>
                  <a:lnTo>
                    <a:pt x="8294" y="19202"/>
                  </a:lnTo>
                  <a:cubicBezTo>
                    <a:pt x="8835" y="19327"/>
                    <a:pt x="9387" y="19403"/>
                    <a:pt x="9953" y="19440"/>
                  </a:cubicBezTo>
                  <a:lnTo>
                    <a:pt x="9953" y="20785"/>
                  </a:lnTo>
                  <a:lnTo>
                    <a:pt x="10833" y="20785"/>
                  </a:lnTo>
                  <a:lnTo>
                    <a:pt x="10833" y="19440"/>
                  </a:lnTo>
                  <a:cubicBezTo>
                    <a:pt x="11260" y="19415"/>
                    <a:pt x="11687" y="19365"/>
                    <a:pt x="12102" y="19277"/>
                  </a:cubicBezTo>
                  <a:lnTo>
                    <a:pt x="12428" y="20596"/>
                  </a:lnTo>
                  <a:lnTo>
                    <a:pt x="13283" y="20383"/>
                  </a:lnTo>
                  <a:lnTo>
                    <a:pt x="12969" y="19063"/>
                  </a:lnTo>
                  <a:cubicBezTo>
                    <a:pt x="13446" y="18925"/>
                    <a:pt x="13924" y="18749"/>
                    <a:pt x="14364" y="18523"/>
                  </a:cubicBezTo>
                  <a:lnTo>
                    <a:pt x="15017" y="19704"/>
                  </a:lnTo>
                  <a:lnTo>
                    <a:pt x="15796" y="19277"/>
                  </a:lnTo>
                  <a:lnTo>
                    <a:pt x="15143" y="18096"/>
                  </a:lnTo>
                  <a:cubicBezTo>
                    <a:pt x="15620" y="17807"/>
                    <a:pt x="16060" y="17468"/>
                    <a:pt x="16475" y="17091"/>
                  </a:cubicBezTo>
                  <a:lnTo>
                    <a:pt x="17430" y="18058"/>
                  </a:lnTo>
                  <a:lnTo>
                    <a:pt x="18058" y="17430"/>
                  </a:lnTo>
                  <a:lnTo>
                    <a:pt x="17103" y="16462"/>
                  </a:lnTo>
                  <a:cubicBezTo>
                    <a:pt x="17392" y="16148"/>
                    <a:pt x="17656" y="15809"/>
                    <a:pt x="17895" y="15457"/>
                  </a:cubicBezTo>
                  <a:lnTo>
                    <a:pt x="19051" y="16161"/>
                  </a:lnTo>
                  <a:lnTo>
                    <a:pt x="19503" y="15407"/>
                  </a:lnTo>
                  <a:lnTo>
                    <a:pt x="18347" y="14703"/>
                  </a:lnTo>
                  <a:cubicBezTo>
                    <a:pt x="18586" y="14263"/>
                    <a:pt x="18787" y="13798"/>
                    <a:pt x="18950" y="13333"/>
                  </a:cubicBezTo>
                  <a:lnTo>
                    <a:pt x="20257" y="13710"/>
                  </a:lnTo>
                  <a:lnTo>
                    <a:pt x="20496" y="12856"/>
                  </a:lnTo>
                  <a:lnTo>
                    <a:pt x="19201" y="12479"/>
                  </a:lnTo>
                  <a:cubicBezTo>
                    <a:pt x="19327" y="11939"/>
                    <a:pt x="19403" y="11386"/>
                    <a:pt x="19428" y="10833"/>
                  </a:cubicBezTo>
                  <a:lnTo>
                    <a:pt x="20785" y="10845"/>
                  </a:lnTo>
                  <a:lnTo>
                    <a:pt x="20785" y="9953"/>
                  </a:lnTo>
                  <a:lnTo>
                    <a:pt x="19428" y="9953"/>
                  </a:lnTo>
                  <a:cubicBezTo>
                    <a:pt x="19403" y="9526"/>
                    <a:pt x="19352" y="9099"/>
                    <a:pt x="19264" y="8684"/>
                  </a:cubicBezTo>
                  <a:lnTo>
                    <a:pt x="20584" y="8370"/>
                  </a:lnTo>
                  <a:lnTo>
                    <a:pt x="20370" y="7515"/>
                  </a:lnTo>
                  <a:lnTo>
                    <a:pt x="19063" y="7829"/>
                  </a:lnTo>
                  <a:cubicBezTo>
                    <a:pt x="18912" y="7339"/>
                    <a:pt x="18737" y="6874"/>
                    <a:pt x="18510" y="6422"/>
                  </a:cubicBezTo>
                  <a:lnTo>
                    <a:pt x="19704" y="5769"/>
                  </a:lnTo>
                  <a:lnTo>
                    <a:pt x="19277" y="5002"/>
                  </a:lnTo>
                  <a:lnTo>
                    <a:pt x="18083" y="5656"/>
                  </a:lnTo>
                  <a:cubicBezTo>
                    <a:pt x="17794" y="5178"/>
                    <a:pt x="17455" y="4738"/>
                    <a:pt x="17090" y="4324"/>
                  </a:cubicBezTo>
                  <a:lnTo>
                    <a:pt x="18045" y="3369"/>
                  </a:lnTo>
                  <a:lnTo>
                    <a:pt x="17417" y="2740"/>
                  </a:lnTo>
                  <a:lnTo>
                    <a:pt x="16462" y="3695"/>
                  </a:lnTo>
                  <a:cubicBezTo>
                    <a:pt x="16148" y="3406"/>
                    <a:pt x="15809" y="3142"/>
                    <a:pt x="15457" y="2904"/>
                  </a:cubicBezTo>
                  <a:lnTo>
                    <a:pt x="16161" y="1748"/>
                  </a:lnTo>
                  <a:lnTo>
                    <a:pt x="15407" y="1283"/>
                  </a:lnTo>
                  <a:lnTo>
                    <a:pt x="14703" y="2439"/>
                  </a:lnTo>
                  <a:cubicBezTo>
                    <a:pt x="14263" y="2200"/>
                    <a:pt x="13798" y="1999"/>
                    <a:pt x="13333" y="1836"/>
                  </a:cubicBezTo>
                  <a:lnTo>
                    <a:pt x="13710" y="541"/>
                  </a:lnTo>
                  <a:lnTo>
                    <a:pt x="12856" y="290"/>
                  </a:lnTo>
                  <a:lnTo>
                    <a:pt x="12479" y="1597"/>
                  </a:lnTo>
                  <a:cubicBezTo>
                    <a:pt x="11938" y="1471"/>
                    <a:pt x="11385" y="1383"/>
                    <a:pt x="10833" y="1358"/>
                  </a:cubicBezTo>
                  <a:lnTo>
                    <a:pt x="10833" y="1"/>
                  </a:ln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181589" y="2415993"/>
              <a:ext cx="324046" cy="311822"/>
            </a:xfrm>
            <a:custGeom>
              <a:avLst/>
              <a:gdLst/>
              <a:ahLst/>
              <a:cxnLst/>
              <a:rect l="l" t="t" r="r" b="b"/>
              <a:pathLst>
                <a:path w="15269" h="14693" extrusionOk="0">
                  <a:moveTo>
                    <a:pt x="7930" y="0"/>
                  </a:moveTo>
                  <a:cubicBezTo>
                    <a:pt x="4952" y="0"/>
                    <a:pt x="2275" y="1785"/>
                    <a:pt x="1144" y="4537"/>
                  </a:cubicBezTo>
                  <a:cubicBezTo>
                    <a:pt x="1" y="7276"/>
                    <a:pt x="629" y="10443"/>
                    <a:pt x="2727" y="12541"/>
                  </a:cubicBezTo>
                  <a:cubicBezTo>
                    <a:pt x="4141" y="13946"/>
                    <a:pt x="6022" y="14692"/>
                    <a:pt x="7934" y="14692"/>
                  </a:cubicBezTo>
                  <a:cubicBezTo>
                    <a:pt x="8877" y="14692"/>
                    <a:pt x="9827" y="14511"/>
                    <a:pt x="10732" y="14137"/>
                  </a:cubicBezTo>
                  <a:cubicBezTo>
                    <a:pt x="13484" y="12994"/>
                    <a:pt x="15268" y="10317"/>
                    <a:pt x="15268" y="7351"/>
                  </a:cubicBezTo>
                  <a:cubicBezTo>
                    <a:pt x="15268" y="3293"/>
                    <a:pt x="11976" y="0"/>
                    <a:pt x="7930" y="0"/>
                  </a:cubicBezTo>
                  <a:close/>
                </a:path>
              </a:pathLst>
            </a:custGeom>
            <a:solidFill>
              <a:schemeClr val="lt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3" name="Google Shape;243;p6"/>
            <p:cNvGrpSpPr/>
            <p:nvPr/>
          </p:nvGrpSpPr>
          <p:grpSpPr>
            <a:xfrm>
              <a:off x="209602" y="2435199"/>
              <a:ext cx="276826" cy="273367"/>
              <a:chOff x="1723677" y="2036424"/>
              <a:chExt cx="276826" cy="273367"/>
            </a:xfrm>
          </p:grpSpPr>
          <p:sp>
            <p:nvSpPr>
              <p:cNvPr id="244" name="Google Shape;244;p6"/>
              <p:cNvSpPr/>
              <p:nvPr/>
            </p:nvSpPr>
            <p:spPr>
              <a:xfrm>
                <a:off x="1939404" y="2252172"/>
                <a:ext cx="2750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296" h="971" extrusionOk="0">
                    <a:moveTo>
                      <a:pt x="654" y="0"/>
                    </a:moveTo>
                    <a:cubicBezTo>
                      <a:pt x="215" y="0"/>
                      <a:pt x="1" y="515"/>
                      <a:pt x="303" y="829"/>
                    </a:cubicBezTo>
                    <a:cubicBezTo>
                      <a:pt x="397" y="924"/>
                      <a:pt x="522" y="971"/>
                      <a:pt x="648" y="971"/>
                    </a:cubicBezTo>
                    <a:cubicBezTo>
                      <a:pt x="774" y="971"/>
                      <a:pt x="899" y="924"/>
                      <a:pt x="994" y="829"/>
                    </a:cubicBezTo>
                    <a:cubicBezTo>
                      <a:pt x="1295" y="515"/>
                      <a:pt x="1082" y="0"/>
                      <a:pt x="6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6"/>
              <p:cNvSpPr/>
              <p:nvPr/>
            </p:nvSpPr>
            <p:spPr>
              <a:xfrm>
                <a:off x="1760732" y="2073479"/>
                <a:ext cx="27504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6" h="972" extrusionOk="0">
                    <a:moveTo>
                      <a:pt x="654" y="1"/>
                    </a:moveTo>
                    <a:cubicBezTo>
                      <a:pt x="214" y="1"/>
                      <a:pt x="1" y="529"/>
                      <a:pt x="315" y="830"/>
                    </a:cubicBezTo>
                    <a:cubicBezTo>
                      <a:pt x="409" y="924"/>
                      <a:pt x="532" y="972"/>
                      <a:pt x="654" y="972"/>
                    </a:cubicBezTo>
                    <a:cubicBezTo>
                      <a:pt x="777" y="972"/>
                      <a:pt x="899" y="924"/>
                      <a:pt x="993" y="830"/>
                    </a:cubicBezTo>
                    <a:cubicBezTo>
                      <a:pt x="1295" y="529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6"/>
              <p:cNvSpPr/>
              <p:nvPr/>
            </p:nvSpPr>
            <p:spPr>
              <a:xfrm>
                <a:off x="1976480" y="2162762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38" y="1"/>
                    </a:moveTo>
                    <a:cubicBezTo>
                      <a:pt x="520" y="1"/>
                      <a:pt x="399" y="45"/>
                      <a:pt x="302" y="142"/>
                    </a:cubicBezTo>
                    <a:cubicBezTo>
                      <a:pt x="1" y="456"/>
                      <a:pt x="214" y="971"/>
                      <a:pt x="641" y="971"/>
                    </a:cubicBezTo>
                    <a:cubicBezTo>
                      <a:pt x="918" y="971"/>
                      <a:pt x="1132" y="757"/>
                      <a:pt x="1132" y="493"/>
                    </a:cubicBezTo>
                    <a:cubicBezTo>
                      <a:pt x="1132" y="195"/>
                      <a:pt x="889" y="1"/>
                      <a:pt x="63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6"/>
              <p:cNvSpPr/>
              <p:nvPr/>
            </p:nvSpPr>
            <p:spPr>
              <a:xfrm>
                <a:off x="1723677" y="2162762"/>
                <a:ext cx="24279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1" extrusionOk="0">
                    <a:moveTo>
                      <a:pt x="650" y="1"/>
                    </a:moveTo>
                    <a:cubicBezTo>
                      <a:pt x="532" y="1"/>
                      <a:pt x="411" y="45"/>
                      <a:pt x="314" y="142"/>
                    </a:cubicBezTo>
                    <a:cubicBezTo>
                      <a:pt x="0" y="456"/>
                      <a:pt x="226" y="971"/>
                      <a:pt x="654" y="971"/>
                    </a:cubicBezTo>
                    <a:cubicBezTo>
                      <a:pt x="917" y="971"/>
                      <a:pt x="1144" y="757"/>
                      <a:pt x="1144" y="493"/>
                    </a:cubicBezTo>
                    <a:cubicBezTo>
                      <a:pt x="1144" y="195"/>
                      <a:pt x="901" y="1"/>
                      <a:pt x="6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6"/>
              <p:cNvSpPr/>
              <p:nvPr/>
            </p:nvSpPr>
            <p:spPr>
              <a:xfrm>
                <a:off x="1942884" y="2073436"/>
                <a:ext cx="21626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74" extrusionOk="0">
                    <a:moveTo>
                      <a:pt x="488" y="0"/>
                    </a:moveTo>
                    <a:cubicBezTo>
                      <a:pt x="237" y="0"/>
                      <a:pt x="0" y="195"/>
                      <a:pt x="0" y="493"/>
                    </a:cubicBezTo>
                    <a:cubicBezTo>
                      <a:pt x="0" y="782"/>
                      <a:pt x="236" y="973"/>
                      <a:pt x="486" y="973"/>
                    </a:cubicBezTo>
                    <a:cubicBezTo>
                      <a:pt x="606" y="973"/>
                      <a:pt x="728" y="930"/>
                      <a:pt x="830" y="832"/>
                    </a:cubicBezTo>
                    <a:cubicBezTo>
                      <a:pt x="1018" y="644"/>
                      <a:pt x="1018" y="330"/>
                      <a:pt x="830" y="141"/>
                    </a:cubicBezTo>
                    <a:cubicBezTo>
                      <a:pt x="729" y="44"/>
                      <a:pt x="607" y="0"/>
                      <a:pt x="48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6"/>
              <p:cNvSpPr/>
              <p:nvPr/>
            </p:nvSpPr>
            <p:spPr>
              <a:xfrm>
                <a:off x="1764212" y="2252109"/>
                <a:ext cx="21605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974" extrusionOk="0">
                    <a:moveTo>
                      <a:pt x="492" y="0"/>
                    </a:moveTo>
                    <a:cubicBezTo>
                      <a:pt x="242" y="0"/>
                      <a:pt x="0" y="191"/>
                      <a:pt x="0" y="481"/>
                    </a:cubicBezTo>
                    <a:cubicBezTo>
                      <a:pt x="0" y="779"/>
                      <a:pt x="243" y="973"/>
                      <a:pt x="493" y="973"/>
                    </a:cubicBezTo>
                    <a:cubicBezTo>
                      <a:pt x="612" y="973"/>
                      <a:pt x="732" y="929"/>
                      <a:pt x="829" y="832"/>
                    </a:cubicBezTo>
                    <a:cubicBezTo>
                      <a:pt x="1018" y="644"/>
                      <a:pt x="1018" y="330"/>
                      <a:pt x="829" y="141"/>
                    </a:cubicBezTo>
                    <a:cubicBezTo>
                      <a:pt x="732" y="44"/>
                      <a:pt x="611" y="0"/>
                      <a:pt x="4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6"/>
              <p:cNvSpPr/>
              <p:nvPr/>
            </p:nvSpPr>
            <p:spPr>
              <a:xfrm>
                <a:off x="1850079" y="2036424"/>
                <a:ext cx="24024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7" extrusionOk="0">
                    <a:moveTo>
                      <a:pt x="654" y="0"/>
                    </a:moveTo>
                    <a:cubicBezTo>
                      <a:pt x="214" y="0"/>
                      <a:pt x="0" y="528"/>
                      <a:pt x="302" y="830"/>
                    </a:cubicBezTo>
                    <a:cubicBezTo>
                      <a:pt x="404" y="931"/>
                      <a:pt x="526" y="976"/>
                      <a:pt x="646" y="976"/>
                    </a:cubicBezTo>
                    <a:cubicBezTo>
                      <a:pt x="896" y="976"/>
                      <a:pt x="1131" y="779"/>
                      <a:pt x="1131" y="490"/>
                    </a:cubicBezTo>
                    <a:cubicBezTo>
                      <a:pt x="1131" y="226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6"/>
              <p:cNvSpPr/>
              <p:nvPr/>
            </p:nvSpPr>
            <p:spPr>
              <a:xfrm>
                <a:off x="1853538" y="2289227"/>
                <a:ext cx="20565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969" h="969" extrusionOk="0">
                    <a:moveTo>
                      <a:pt x="491" y="1"/>
                    </a:moveTo>
                    <a:cubicBezTo>
                      <a:pt x="214" y="1"/>
                      <a:pt x="1" y="214"/>
                      <a:pt x="1" y="478"/>
                    </a:cubicBezTo>
                    <a:cubicBezTo>
                      <a:pt x="1" y="742"/>
                      <a:pt x="214" y="968"/>
                      <a:pt x="491" y="968"/>
                    </a:cubicBezTo>
                    <a:cubicBezTo>
                      <a:pt x="755" y="968"/>
                      <a:pt x="968" y="742"/>
                      <a:pt x="968" y="478"/>
                    </a:cubicBezTo>
                    <a:cubicBezTo>
                      <a:pt x="968" y="214"/>
                      <a:pt x="755" y="1"/>
                      <a:pt x="4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2" name="Google Shape;252;p6"/>
            <p:cNvSpPr/>
            <p:nvPr/>
          </p:nvSpPr>
          <p:spPr>
            <a:xfrm>
              <a:off x="208265" y="2446117"/>
              <a:ext cx="324025" cy="311737"/>
            </a:xfrm>
            <a:custGeom>
              <a:avLst/>
              <a:gdLst/>
              <a:ahLst/>
              <a:cxnLst/>
              <a:rect l="l" t="t" r="r" b="b"/>
              <a:pathLst>
                <a:path w="15268" h="14689" extrusionOk="0">
                  <a:moveTo>
                    <a:pt x="7929" y="0"/>
                  </a:moveTo>
                  <a:cubicBezTo>
                    <a:pt x="4951" y="0"/>
                    <a:pt x="2275" y="1785"/>
                    <a:pt x="1144" y="4524"/>
                  </a:cubicBezTo>
                  <a:cubicBezTo>
                    <a:pt x="0" y="7276"/>
                    <a:pt x="629" y="10430"/>
                    <a:pt x="2727" y="12529"/>
                  </a:cubicBezTo>
                  <a:cubicBezTo>
                    <a:pt x="4138" y="13940"/>
                    <a:pt x="6015" y="14688"/>
                    <a:pt x="7922" y="14688"/>
                  </a:cubicBezTo>
                  <a:cubicBezTo>
                    <a:pt x="8869" y="14688"/>
                    <a:pt x="9823" y="14504"/>
                    <a:pt x="10732" y="14125"/>
                  </a:cubicBezTo>
                  <a:cubicBezTo>
                    <a:pt x="13484" y="12994"/>
                    <a:pt x="15268" y="10317"/>
                    <a:pt x="15268" y="7339"/>
                  </a:cubicBezTo>
                  <a:cubicBezTo>
                    <a:pt x="15268" y="3280"/>
                    <a:pt x="11988" y="0"/>
                    <a:pt x="7929" y="0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452006" y="2681050"/>
              <a:ext cx="27483" cy="20374"/>
            </a:xfrm>
            <a:custGeom>
              <a:avLst/>
              <a:gdLst/>
              <a:ahLst/>
              <a:cxnLst/>
              <a:rect l="l" t="t" r="r" b="b"/>
              <a:pathLst>
                <a:path w="1295" h="960" extrusionOk="0">
                  <a:moveTo>
                    <a:pt x="654" y="1"/>
                  </a:moveTo>
                  <a:cubicBezTo>
                    <a:pt x="214" y="1"/>
                    <a:pt x="1" y="516"/>
                    <a:pt x="302" y="818"/>
                  </a:cubicBezTo>
                  <a:cubicBezTo>
                    <a:pt x="396" y="912"/>
                    <a:pt x="522" y="959"/>
                    <a:pt x="648" y="959"/>
                  </a:cubicBezTo>
                  <a:cubicBezTo>
                    <a:pt x="773" y="959"/>
                    <a:pt x="899" y="912"/>
                    <a:pt x="993" y="818"/>
                  </a:cubicBezTo>
                  <a:cubicBezTo>
                    <a:pt x="1295" y="516"/>
                    <a:pt x="1081" y="1"/>
                    <a:pt x="654" y="1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273333" y="2502377"/>
              <a:ext cx="27483" cy="20565"/>
            </a:xfrm>
            <a:custGeom>
              <a:avLst/>
              <a:gdLst/>
              <a:ahLst/>
              <a:cxnLst/>
              <a:rect l="l" t="t" r="r" b="b"/>
              <a:pathLst>
                <a:path w="1295" h="969" extrusionOk="0">
                  <a:moveTo>
                    <a:pt x="654" y="1"/>
                  </a:moveTo>
                  <a:cubicBezTo>
                    <a:pt x="214" y="1"/>
                    <a:pt x="0" y="516"/>
                    <a:pt x="314" y="818"/>
                  </a:cubicBezTo>
                  <a:cubicBezTo>
                    <a:pt x="409" y="918"/>
                    <a:pt x="531" y="968"/>
                    <a:pt x="654" y="968"/>
                  </a:cubicBezTo>
                  <a:cubicBezTo>
                    <a:pt x="776" y="968"/>
                    <a:pt x="899" y="918"/>
                    <a:pt x="993" y="818"/>
                  </a:cubicBezTo>
                  <a:cubicBezTo>
                    <a:pt x="1295" y="516"/>
                    <a:pt x="1081" y="1"/>
                    <a:pt x="654" y="1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489081" y="2591533"/>
              <a:ext cx="24279" cy="20734"/>
            </a:xfrm>
            <a:custGeom>
              <a:avLst/>
              <a:gdLst/>
              <a:ahLst/>
              <a:cxnLst/>
              <a:rect l="l" t="t" r="r" b="b"/>
              <a:pathLst>
                <a:path w="1144" h="977" extrusionOk="0">
                  <a:moveTo>
                    <a:pt x="653" y="1"/>
                  </a:moveTo>
                  <a:cubicBezTo>
                    <a:pt x="533" y="1"/>
                    <a:pt x="412" y="46"/>
                    <a:pt x="314" y="148"/>
                  </a:cubicBezTo>
                  <a:cubicBezTo>
                    <a:pt x="0" y="449"/>
                    <a:pt x="226" y="977"/>
                    <a:pt x="654" y="977"/>
                  </a:cubicBezTo>
                  <a:cubicBezTo>
                    <a:pt x="918" y="977"/>
                    <a:pt x="1131" y="751"/>
                    <a:pt x="1144" y="487"/>
                  </a:cubicBezTo>
                  <a:cubicBezTo>
                    <a:pt x="1144" y="198"/>
                    <a:pt x="902" y="1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236258" y="2591533"/>
              <a:ext cx="24300" cy="20734"/>
            </a:xfrm>
            <a:custGeom>
              <a:avLst/>
              <a:gdLst/>
              <a:ahLst/>
              <a:cxnLst/>
              <a:rect l="l" t="t" r="r" b="b"/>
              <a:pathLst>
                <a:path w="1145" h="977" extrusionOk="0">
                  <a:moveTo>
                    <a:pt x="653" y="1"/>
                  </a:moveTo>
                  <a:cubicBezTo>
                    <a:pt x="534" y="1"/>
                    <a:pt x="412" y="46"/>
                    <a:pt x="315" y="148"/>
                  </a:cubicBezTo>
                  <a:cubicBezTo>
                    <a:pt x="1" y="449"/>
                    <a:pt x="227" y="977"/>
                    <a:pt x="654" y="977"/>
                  </a:cubicBezTo>
                  <a:cubicBezTo>
                    <a:pt x="918" y="977"/>
                    <a:pt x="1144" y="751"/>
                    <a:pt x="1144" y="487"/>
                  </a:cubicBezTo>
                  <a:cubicBezTo>
                    <a:pt x="1144" y="198"/>
                    <a:pt x="903" y="1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455465" y="2502314"/>
              <a:ext cx="21626" cy="20543"/>
            </a:xfrm>
            <a:custGeom>
              <a:avLst/>
              <a:gdLst/>
              <a:ahLst/>
              <a:cxnLst/>
              <a:rect l="l" t="t" r="r" b="b"/>
              <a:pathLst>
                <a:path w="1019" h="968" extrusionOk="0">
                  <a:moveTo>
                    <a:pt x="487" y="1"/>
                  </a:moveTo>
                  <a:cubicBezTo>
                    <a:pt x="237" y="1"/>
                    <a:pt x="1" y="192"/>
                    <a:pt x="1" y="481"/>
                  </a:cubicBezTo>
                  <a:cubicBezTo>
                    <a:pt x="1" y="770"/>
                    <a:pt x="237" y="967"/>
                    <a:pt x="486" y="967"/>
                  </a:cubicBezTo>
                  <a:cubicBezTo>
                    <a:pt x="606" y="967"/>
                    <a:pt x="729" y="922"/>
                    <a:pt x="830" y="821"/>
                  </a:cubicBezTo>
                  <a:cubicBezTo>
                    <a:pt x="1019" y="632"/>
                    <a:pt x="1019" y="330"/>
                    <a:pt x="830" y="142"/>
                  </a:cubicBezTo>
                  <a:cubicBezTo>
                    <a:pt x="729" y="45"/>
                    <a:pt x="606" y="1"/>
                    <a:pt x="487" y="1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276793" y="2680880"/>
              <a:ext cx="21626" cy="20649"/>
            </a:xfrm>
            <a:custGeom>
              <a:avLst/>
              <a:gdLst/>
              <a:ahLst/>
              <a:cxnLst/>
              <a:rect l="l" t="t" r="r" b="b"/>
              <a:pathLst>
                <a:path w="1019" h="973" extrusionOk="0">
                  <a:moveTo>
                    <a:pt x="492" y="0"/>
                  </a:moveTo>
                  <a:cubicBezTo>
                    <a:pt x="242" y="0"/>
                    <a:pt x="1" y="197"/>
                    <a:pt x="1" y="486"/>
                  </a:cubicBezTo>
                  <a:cubicBezTo>
                    <a:pt x="1" y="775"/>
                    <a:pt x="242" y="972"/>
                    <a:pt x="492" y="972"/>
                  </a:cubicBezTo>
                  <a:cubicBezTo>
                    <a:pt x="611" y="972"/>
                    <a:pt x="732" y="927"/>
                    <a:pt x="830" y="826"/>
                  </a:cubicBezTo>
                  <a:cubicBezTo>
                    <a:pt x="1019" y="637"/>
                    <a:pt x="1019" y="336"/>
                    <a:pt x="830" y="147"/>
                  </a:cubicBezTo>
                  <a:cubicBezTo>
                    <a:pt x="732" y="46"/>
                    <a:pt x="611" y="0"/>
                    <a:pt x="492" y="0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362659" y="2465323"/>
              <a:ext cx="24024" cy="20607"/>
            </a:xfrm>
            <a:custGeom>
              <a:avLst/>
              <a:gdLst/>
              <a:ahLst/>
              <a:cxnLst/>
              <a:rect l="l" t="t" r="r" b="b"/>
              <a:pathLst>
                <a:path w="1132" h="971" extrusionOk="0">
                  <a:moveTo>
                    <a:pt x="654" y="0"/>
                  </a:moveTo>
                  <a:cubicBezTo>
                    <a:pt x="215" y="0"/>
                    <a:pt x="1" y="515"/>
                    <a:pt x="303" y="829"/>
                  </a:cubicBezTo>
                  <a:cubicBezTo>
                    <a:pt x="404" y="926"/>
                    <a:pt x="525" y="970"/>
                    <a:pt x="644" y="970"/>
                  </a:cubicBezTo>
                  <a:cubicBezTo>
                    <a:pt x="895" y="970"/>
                    <a:pt x="1132" y="776"/>
                    <a:pt x="1132" y="478"/>
                  </a:cubicBezTo>
                  <a:cubicBezTo>
                    <a:pt x="1132" y="214"/>
                    <a:pt x="918" y="0"/>
                    <a:pt x="654" y="0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362659" y="2717871"/>
              <a:ext cx="24024" cy="20607"/>
            </a:xfrm>
            <a:custGeom>
              <a:avLst/>
              <a:gdLst/>
              <a:ahLst/>
              <a:cxnLst/>
              <a:rect l="l" t="t" r="r" b="b"/>
              <a:pathLst>
                <a:path w="1132" h="971" extrusionOk="0">
                  <a:moveTo>
                    <a:pt x="654" y="0"/>
                  </a:moveTo>
                  <a:cubicBezTo>
                    <a:pt x="215" y="0"/>
                    <a:pt x="1" y="528"/>
                    <a:pt x="303" y="829"/>
                  </a:cubicBezTo>
                  <a:cubicBezTo>
                    <a:pt x="404" y="927"/>
                    <a:pt x="527" y="971"/>
                    <a:pt x="646" y="971"/>
                  </a:cubicBezTo>
                  <a:cubicBezTo>
                    <a:pt x="896" y="971"/>
                    <a:pt x="1132" y="779"/>
                    <a:pt x="1132" y="490"/>
                  </a:cubicBezTo>
                  <a:cubicBezTo>
                    <a:pt x="1132" y="214"/>
                    <a:pt x="918" y="0"/>
                    <a:pt x="654" y="0"/>
                  </a:cubicBezTo>
                  <a:close/>
                </a:path>
              </a:pathLst>
            </a:custGeom>
            <a:solidFill>
              <a:schemeClr val="dk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129318" y="2351167"/>
              <a:ext cx="441110" cy="441110"/>
            </a:xfrm>
            <a:custGeom>
              <a:avLst/>
              <a:gdLst/>
              <a:ahLst/>
              <a:cxnLst/>
              <a:rect l="l" t="t" r="r" b="b"/>
              <a:pathLst>
                <a:path w="20785" h="20785" extrusionOk="0">
                  <a:moveTo>
                    <a:pt x="9940" y="1"/>
                  </a:moveTo>
                  <a:lnTo>
                    <a:pt x="9940" y="1358"/>
                  </a:lnTo>
                  <a:cubicBezTo>
                    <a:pt x="9526" y="1383"/>
                    <a:pt x="9098" y="1433"/>
                    <a:pt x="8671" y="1521"/>
                  </a:cubicBezTo>
                  <a:lnTo>
                    <a:pt x="8357" y="202"/>
                  </a:lnTo>
                  <a:lnTo>
                    <a:pt x="7503" y="416"/>
                  </a:lnTo>
                  <a:lnTo>
                    <a:pt x="7817" y="1722"/>
                  </a:lnTo>
                  <a:cubicBezTo>
                    <a:pt x="7339" y="1873"/>
                    <a:pt x="6862" y="2049"/>
                    <a:pt x="6422" y="2275"/>
                  </a:cubicBezTo>
                  <a:lnTo>
                    <a:pt x="5768" y="1094"/>
                  </a:lnTo>
                  <a:lnTo>
                    <a:pt x="4989" y="1521"/>
                  </a:lnTo>
                  <a:lnTo>
                    <a:pt x="5643" y="2703"/>
                  </a:lnTo>
                  <a:cubicBezTo>
                    <a:pt x="5165" y="2992"/>
                    <a:pt x="4726" y="3331"/>
                    <a:pt x="4311" y="3708"/>
                  </a:cubicBezTo>
                  <a:lnTo>
                    <a:pt x="3356" y="2740"/>
                  </a:lnTo>
                  <a:lnTo>
                    <a:pt x="2728" y="3369"/>
                  </a:lnTo>
                  <a:lnTo>
                    <a:pt x="3683" y="4336"/>
                  </a:lnTo>
                  <a:cubicBezTo>
                    <a:pt x="3394" y="4650"/>
                    <a:pt x="3142" y="4977"/>
                    <a:pt x="2903" y="5341"/>
                  </a:cubicBezTo>
                  <a:lnTo>
                    <a:pt x="1747" y="4625"/>
                  </a:lnTo>
                  <a:lnTo>
                    <a:pt x="1270" y="5379"/>
                  </a:lnTo>
                  <a:lnTo>
                    <a:pt x="2426" y="6083"/>
                  </a:lnTo>
                  <a:cubicBezTo>
                    <a:pt x="2187" y="6523"/>
                    <a:pt x="1986" y="6988"/>
                    <a:pt x="1823" y="7465"/>
                  </a:cubicBezTo>
                  <a:lnTo>
                    <a:pt x="529" y="7088"/>
                  </a:lnTo>
                  <a:lnTo>
                    <a:pt x="277" y="7930"/>
                  </a:lnTo>
                  <a:lnTo>
                    <a:pt x="1584" y="8320"/>
                  </a:lnTo>
                  <a:cubicBezTo>
                    <a:pt x="1458" y="8860"/>
                    <a:pt x="1383" y="9413"/>
                    <a:pt x="1358" y="9966"/>
                  </a:cubicBezTo>
                  <a:lnTo>
                    <a:pt x="1" y="9966"/>
                  </a:lnTo>
                  <a:lnTo>
                    <a:pt x="1" y="10845"/>
                  </a:lnTo>
                  <a:lnTo>
                    <a:pt x="1358" y="10845"/>
                  </a:lnTo>
                  <a:cubicBezTo>
                    <a:pt x="1370" y="11273"/>
                    <a:pt x="1421" y="11700"/>
                    <a:pt x="1509" y="12114"/>
                  </a:cubicBezTo>
                  <a:lnTo>
                    <a:pt x="189" y="12429"/>
                  </a:lnTo>
                  <a:lnTo>
                    <a:pt x="403" y="13296"/>
                  </a:lnTo>
                  <a:lnTo>
                    <a:pt x="1722" y="12982"/>
                  </a:lnTo>
                  <a:cubicBezTo>
                    <a:pt x="1860" y="13459"/>
                    <a:pt x="2049" y="13924"/>
                    <a:pt x="2263" y="14376"/>
                  </a:cubicBezTo>
                  <a:lnTo>
                    <a:pt x="1081" y="15030"/>
                  </a:lnTo>
                  <a:lnTo>
                    <a:pt x="1509" y="15809"/>
                  </a:lnTo>
                  <a:lnTo>
                    <a:pt x="2690" y="15143"/>
                  </a:lnTo>
                  <a:cubicBezTo>
                    <a:pt x="2979" y="15620"/>
                    <a:pt x="3306" y="16060"/>
                    <a:pt x="3683" y="16475"/>
                  </a:cubicBezTo>
                  <a:lnTo>
                    <a:pt x="2728" y="17442"/>
                  </a:lnTo>
                  <a:lnTo>
                    <a:pt x="3356" y="18071"/>
                  </a:lnTo>
                  <a:lnTo>
                    <a:pt x="4311" y="17103"/>
                  </a:lnTo>
                  <a:cubicBezTo>
                    <a:pt x="4625" y="17392"/>
                    <a:pt x="4964" y="17656"/>
                    <a:pt x="5316" y="17895"/>
                  </a:cubicBezTo>
                  <a:lnTo>
                    <a:pt x="4612" y="19051"/>
                  </a:lnTo>
                  <a:lnTo>
                    <a:pt x="5366" y="19503"/>
                  </a:lnTo>
                  <a:lnTo>
                    <a:pt x="6070" y="18347"/>
                  </a:lnTo>
                  <a:cubicBezTo>
                    <a:pt x="6510" y="18586"/>
                    <a:pt x="6975" y="18787"/>
                    <a:pt x="7452" y="18950"/>
                  </a:cubicBezTo>
                  <a:lnTo>
                    <a:pt x="7075" y="20257"/>
                  </a:lnTo>
                  <a:lnTo>
                    <a:pt x="7917" y="20509"/>
                  </a:lnTo>
                  <a:lnTo>
                    <a:pt x="8294" y="19202"/>
                  </a:lnTo>
                  <a:cubicBezTo>
                    <a:pt x="8835" y="19327"/>
                    <a:pt x="9387" y="19403"/>
                    <a:pt x="9953" y="19440"/>
                  </a:cubicBezTo>
                  <a:lnTo>
                    <a:pt x="9953" y="20785"/>
                  </a:lnTo>
                  <a:lnTo>
                    <a:pt x="10833" y="20785"/>
                  </a:lnTo>
                  <a:lnTo>
                    <a:pt x="10833" y="19440"/>
                  </a:lnTo>
                  <a:cubicBezTo>
                    <a:pt x="11260" y="19415"/>
                    <a:pt x="11687" y="19365"/>
                    <a:pt x="12102" y="19277"/>
                  </a:cubicBezTo>
                  <a:lnTo>
                    <a:pt x="12428" y="20596"/>
                  </a:lnTo>
                  <a:lnTo>
                    <a:pt x="13283" y="20383"/>
                  </a:lnTo>
                  <a:lnTo>
                    <a:pt x="12969" y="19063"/>
                  </a:lnTo>
                  <a:cubicBezTo>
                    <a:pt x="13446" y="18925"/>
                    <a:pt x="13924" y="18749"/>
                    <a:pt x="14364" y="18523"/>
                  </a:cubicBezTo>
                  <a:lnTo>
                    <a:pt x="15017" y="19704"/>
                  </a:lnTo>
                  <a:lnTo>
                    <a:pt x="15796" y="19277"/>
                  </a:lnTo>
                  <a:lnTo>
                    <a:pt x="15143" y="18096"/>
                  </a:lnTo>
                  <a:cubicBezTo>
                    <a:pt x="15620" y="17807"/>
                    <a:pt x="16060" y="17468"/>
                    <a:pt x="16475" y="17091"/>
                  </a:cubicBezTo>
                  <a:lnTo>
                    <a:pt x="17430" y="18058"/>
                  </a:lnTo>
                  <a:lnTo>
                    <a:pt x="18058" y="17430"/>
                  </a:lnTo>
                  <a:lnTo>
                    <a:pt x="17103" y="16462"/>
                  </a:lnTo>
                  <a:cubicBezTo>
                    <a:pt x="17392" y="16148"/>
                    <a:pt x="17656" y="15809"/>
                    <a:pt x="17895" y="15457"/>
                  </a:cubicBezTo>
                  <a:lnTo>
                    <a:pt x="19051" y="16161"/>
                  </a:lnTo>
                  <a:lnTo>
                    <a:pt x="19503" y="15407"/>
                  </a:lnTo>
                  <a:lnTo>
                    <a:pt x="18347" y="14703"/>
                  </a:lnTo>
                  <a:cubicBezTo>
                    <a:pt x="18586" y="14263"/>
                    <a:pt x="18787" y="13798"/>
                    <a:pt x="18950" y="13333"/>
                  </a:cubicBezTo>
                  <a:lnTo>
                    <a:pt x="20257" y="13710"/>
                  </a:lnTo>
                  <a:lnTo>
                    <a:pt x="20496" y="12856"/>
                  </a:lnTo>
                  <a:lnTo>
                    <a:pt x="19201" y="12479"/>
                  </a:lnTo>
                  <a:cubicBezTo>
                    <a:pt x="19327" y="11939"/>
                    <a:pt x="19403" y="11386"/>
                    <a:pt x="19428" y="10833"/>
                  </a:cubicBezTo>
                  <a:lnTo>
                    <a:pt x="20785" y="10845"/>
                  </a:lnTo>
                  <a:lnTo>
                    <a:pt x="20785" y="9953"/>
                  </a:lnTo>
                  <a:lnTo>
                    <a:pt x="19428" y="9953"/>
                  </a:lnTo>
                  <a:cubicBezTo>
                    <a:pt x="19403" y="9526"/>
                    <a:pt x="19352" y="9099"/>
                    <a:pt x="19264" y="8684"/>
                  </a:cubicBezTo>
                  <a:lnTo>
                    <a:pt x="20584" y="8370"/>
                  </a:lnTo>
                  <a:lnTo>
                    <a:pt x="20370" y="7515"/>
                  </a:lnTo>
                  <a:lnTo>
                    <a:pt x="19063" y="7829"/>
                  </a:lnTo>
                  <a:cubicBezTo>
                    <a:pt x="18912" y="7339"/>
                    <a:pt x="18737" y="6874"/>
                    <a:pt x="18510" y="6422"/>
                  </a:cubicBezTo>
                  <a:lnTo>
                    <a:pt x="19704" y="5769"/>
                  </a:lnTo>
                  <a:lnTo>
                    <a:pt x="19277" y="5002"/>
                  </a:lnTo>
                  <a:lnTo>
                    <a:pt x="18083" y="5656"/>
                  </a:lnTo>
                  <a:cubicBezTo>
                    <a:pt x="17794" y="5178"/>
                    <a:pt x="17455" y="4738"/>
                    <a:pt x="17090" y="4324"/>
                  </a:cubicBezTo>
                  <a:lnTo>
                    <a:pt x="18045" y="3369"/>
                  </a:lnTo>
                  <a:lnTo>
                    <a:pt x="17417" y="2740"/>
                  </a:lnTo>
                  <a:lnTo>
                    <a:pt x="16462" y="3695"/>
                  </a:lnTo>
                  <a:cubicBezTo>
                    <a:pt x="16148" y="3406"/>
                    <a:pt x="15809" y="3142"/>
                    <a:pt x="15457" y="2904"/>
                  </a:cubicBezTo>
                  <a:lnTo>
                    <a:pt x="16161" y="1748"/>
                  </a:lnTo>
                  <a:lnTo>
                    <a:pt x="15407" y="1283"/>
                  </a:lnTo>
                  <a:lnTo>
                    <a:pt x="14703" y="2439"/>
                  </a:lnTo>
                  <a:cubicBezTo>
                    <a:pt x="14263" y="2200"/>
                    <a:pt x="13798" y="1999"/>
                    <a:pt x="13333" y="1836"/>
                  </a:cubicBezTo>
                  <a:lnTo>
                    <a:pt x="13710" y="541"/>
                  </a:lnTo>
                  <a:lnTo>
                    <a:pt x="12856" y="290"/>
                  </a:lnTo>
                  <a:lnTo>
                    <a:pt x="12479" y="1597"/>
                  </a:lnTo>
                  <a:cubicBezTo>
                    <a:pt x="11938" y="1471"/>
                    <a:pt x="11385" y="1383"/>
                    <a:pt x="10833" y="1358"/>
                  </a:cubicBezTo>
                  <a:lnTo>
                    <a:pt x="10833" y="1"/>
                  </a:ln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181589" y="2415981"/>
              <a:ext cx="324046" cy="311822"/>
            </a:xfrm>
            <a:custGeom>
              <a:avLst/>
              <a:gdLst/>
              <a:ahLst/>
              <a:cxnLst/>
              <a:rect l="l" t="t" r="r" b="b"/>
              <a:pathLst>
                <a:path w="15269" h="14693" extrusionOk="0">
                  <a:moveTo>
                    <a:pt x="7930" y="0"/>
                  </a:moveTo>
                  <a:cubicBezTo>
                    <a:pt x="4952" y="0"/>
                    <a:pt x="2275" y="1785"/>
                    <a:pt x="1144" y="4537"/>
                  </a:cubicBezTo>
                  <a:cubicBezTo>
                    <a:pt x="1" y="7276"/>
                    <a:pt x="629" y="10443"/>
                    <a:pt x="2727" y="12541"/>
                  </a:cubicBezTo>
                  <a:cubicBezTo>
                    <a:pt x="4141" y="13946"/>
                    <a:pt x="6022" y="14692"/>
                    <a:pt x="7934" y="14692"/>
                  </a:cubicBezTo>
                  <a:cubicBezTo>
                    <a:pt x="8877" y="14692"/>
                    <a:pt x="9827" y="14511"/>
                    <a:pt x="10732" y="14137"/>
                  </a:cubicBezTo>
                  <a:cubicBezTo>
                    <a:pt x="13484" y="12994"/>
                    <a:pt x="15268" y="10317"/>
                    <a:pt x="15268" y="7351"/>
                  </a:cubicBezTo>
                  <a:cubicBezTo>
                    <a:pt x="15268" y="3293"/>
                    <a:pt x="11976" y="0"/>
                    <a:pt x="7930" y="0"/>
                  </a:cubicBezTo>
                  <a:close/>
                </a:path>
              </a:pathLst>
            </a:custGeom>
            <a:solidFill>
              <a:schemeClr val="lt2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3" name="Google Shape;263;p6"/>
            <p:cNvGrpSpPr/>
            <p:nvPr/>
          </p:nvGrpSpPr>
          <p:grpSpPr>
            <a:xfrm>
              <a:off x="209602" y="2435187"/>
              <a:ext cx="276826" cy="273367"/>
              <a:chOff x="1723677" y="2036424"/>
              <a:chExt cx="276826" cy="273367"/>
            </a:xfrm>
          </p:grpSpPr>
          <p:sp>
            <p:nvSpPr>
              <p:cNvPr id="264" name="Google Shape;264;p6"/>
              <p:cNvSpPr/>
              <p:nvPr/>
            </p:nvSpPr>
            <p:spPr>
              <a:xfrm>
                <a:off x="1939404" y="2252172"/>
                <a:ext cx="2750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296" h="971" extrusionOk="0">
                    <a:moveTo>
                      <a:pt x="654" y="0"/>
                    </a:moveTo>
                    <a:cubicBezTo>
                      <a:pt x="215" y="0"/>
                      <a:pt x="1" y="515"/>
                      <a:pt x="303" y="829"/>
                    </a:cubicBezTo>
                    <a:cubicBezTo>
                      <a:pt x="397" y="924"/>
                      <a:pt x="522" y="971"/>
                      <a:pt x="648" y="971"/>
                    </a:cubicBezTo>
                    <a:cubicBezTo>
                      <a:pt x="774" y="971"/>
                      <a:pt x="899" y="924"/>
                      <a:pt x="994" y="829"/>
                    </a:cubicBezTo>
                    <a:cubicBezTo>
                      <a:pt x="1295" y="515"/>
                      <a:pt x="1082" y="0"/>
                      <a:pt x="6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6"/>
              <p:cNvSpPr/>
              <p:nvPr/>
            </p:nvSpPr>
            <p:spPr>
              <a:xfrm>
                <a:off x="1760732" y="2073479"/>
                <a:ext cx="27504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6" h="972" extrusionOk="0">
                    <a:moveTo>
                      <a:pt x="654" y="1"/>
                    </a:moveTo>
                    <a:cubicBezTo>
                      <a:pt x="214" y="1"/>
                      <a:pt x="1" y="529"/>
                      <a:pt x="315" y="830"/>
                    </a:cubicBezTo>
                    <a:cubicBezTo>
                      <a:pt x="409" y="924"/>
                      <a:pt x="532" y="972"/>
                      <a:pt x="654" y="972"/>
                    </a:cubicBezTo>
                    <a:cubicBezTo>
                      <a:pt x="777" y="972"/>
                      <a:pt x="899" y="924"/>
                      <a:pt x="993" y="830"/>
                    </a:cubicBezTo>
                    <a:cubicBezTo>
                      <a:pt x="1295" y="529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6"/>
              <p:cNvSpPr/>
              <p:nvPr/>
            </p:nvSpPr>
            <p:spPr>
              <a:xfrm>
                <a:off x="1976480" y="2162762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38" y="1"/>
                    </a:moveTo>
                    <a:cubicBezTo>
                      <a:pt x="520" y="1"/>
                      <a:pt x="399" y="45"/>
                      <a:pt x="302" y="142"/>
                    </a:cubicBezTo>
                    <a:cubicBezTo>
                      <a:pt x="1" y="456"/>
                      <a:pt x="214" y="971"/>
                      <a:pt x="641" y="971"/>
                    </a:cubicBezTo>
                    <a:cubicBezTo>
                      <a:pt x="918" y="971"/>
                      <a:pt x="1132" y="757"/>
                      <a:pt x="1132" y="493"/>
                    </a:cubicBezTo>
                    <a:cubicBezTo>
                      <a:pt x="1132" y="195"/>
                      <a:pt x="889" y="1"/>
                      <a:pt x="63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6"/>
              <p:cNvSpPr/>
              <p:nvPr/>
            </p:nvSpPr>
            <p:spPr>
              <a:xfrm>
                <a:off x="1723677" y="2162762"/>
                <a:ext cx="24279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1" extrusionOk="0">
                    <a:moveTo>
                      <a:pt x="650" y="1"/>
                    </a:moveTo>
                    <a:cubicBezTo>
                      <a:pt x="532" y="1"/>
                      <a:pt x="411" y="45"/>
                      <a:pt x="314" y="142"/>
                    </a:cubicBezTo>
                    <a:cubicBezTo>
                      <a:pt x="0" y="456"/>
                      <a:pt x="226" y="971"/>
                      <a:pt x="654" y="971"/>
                    </a:cubicBezTo>
                    <a:cubicBezTo>
                      <a:pt x="917" y="971"/>
                      <a:pt x="1144" y="757"/>
                      <a:pt x="1144" y="493"/>
                    </a:cubicBezTo>
                    <a:cubicBezTo>
                      <a:pt x="1144" y="195"/>
                      <a:pt x="901" y="1"/>
                      <a:pt x="6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6"/>
              <p:cNvSpPr/>
              <p:nvPr/>
            </p:nvSpPr>
            <p:spPr>
              <a:xfrm>
                <a:off x="1942884" y="2073436"/>
                <a:ext cx="21626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74" extrusionOk="0">
                    <a:moveTo>
                      <a:pt x="488" y="0"/>
                    </a:moveTo>
                    <a:cubicBezTo>
                      <a:pt x="237" y="0"/>
                      <a:pt x="0" y="195"/>
                      <a:pt x="0" y="493"/>
                    </a:cubicBezTo>
                    <a:cubicBezTo>
                      <a:pt x="0" y="782"/>
                      <a:pt x="236" y="973"/>
                      <a:pt x="486" y="973"/>
                    </a:cubicBezTo>
                    <a:cubicBezTo>
                      <a:pt x="606" y="973"/>
                      <a:pt x="728" y="930"/>
                      <a:pt x="830" y="832"/>
                    </a:cubicBezTo>
                    <a:cubicBezTo>
                      <a:pt x="1018" y="644"/>
                      <a:pt x="1018" y="330"/>
                      <a:pt x="830" y="141"/>
                    </a:cubicBezTo>
                    <a:cubicBezTo>
                      <a:pt x="729" y="44"/>
                      <a:pt x="607" y="0"/>
                      <a:pt x="48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6"/>
              <p:cNvSpPr/>
              <p:nvPr/>
            </p:nvSpPr>
            <p:spPr>
              <a:xfrm>
                <a:off x="1764212" y="2252109"/>
                <a:ext cx="21605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974" extrusionOk="0">
                    <a:moveTo>
                      <a:pt x="492" y="0"/>
                    </a:moveTo>
                    <a:cubicBezTo>
                      <a:pt x="242" y="0"/>
                      <a:pt x="0" y="191"/>
                      <a:pt x="0" y="481"/>
                    </a:cubicBezTo>
                    <a:cubicBezTo>
                      <a:pt x="0" y="779"/>
                      <a:pt x="243" y="973"/>
                      <a:pt x="493" y="973"/>
                    </a:cubicBezTo>
                    <a:cubicBezTo>
                      <a:pt x="612" y="973"/>
                      <a:pt x="732" y="929"/>
                      <a:pt x="829" y="832"/>
                    </a:cubicBezTo>
                    <a:cubicBezTo>
                      <a:pt x="1018" y="644"/>
                      <a:pt x="1018" y="330"/>
                      <a:pt x="829" y="141"/>
                    </a:cubicBezTo>
                    <a:cubicBezTo>
                      <a:pt x="732" y="44"/>
                      <a:pt x="611" y="0"/>
                      <a:pt x="4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6"/>
              <p:cNvSpPr/>
              <p:nvPr/>
            </p:nvSpPr>
            <p:spPr>
              <a:xfrm>
                <a:off x="1850079" y="2036424"/>
                <a:ext cx="24024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7" extrusionOk="0">
                    <a:moveTo>
                      <a:pt x="654" y="0"/>
                    </a:moveTo>
                    <a:cubicBezTo>
                      <a:pt x="214" y="0"/>
                      <a:pt x="0" y="528"/>
                      <a:pt x="302" y="830"/>
                    </a:cubicBezTo>
                    <a:cubicBezTo>
                      <a:pt x="404" y="931"/>
                      <a:pt x="526" y="976"/>
                      <a:pt x="646" y="976"/>
                    </a:cubicBezTo>
                    <a:cubicBezTo>
                      <a:pt x="896" y="976"/>
                      <a:pt x="1131" y="779"/>
                      <a:pt x="1131" y="490"/>
                    </a:cubicBezTo>
                    <a:cubicBezTo>
                      <a:pt x="1131" y="226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6"/>
              <p:cNvSpPr/>
              <p:nvPr/>
            </p:nvSpPr>
            <p:spPr>
              <a:xfrm>
                <a:off x="1853538" y="2289227"/>
                <a:ext cx="20565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969" h="969" extrusionOk="0">
                    <a:moveTo>
                      <a:pt x="491" y="1"/>
                    </a:moveTo>
                    <a:cubicBezTo>
                      <a:pt x="214" y="1"/>
                      <a:pt x="1" y="214"/>
                      <a:pt x="1" y="478"/>
                    </a:cubicBezTo>
                    <a:cubicBezTo>
                      <a:pt x="1" y="742"/>
                      <a:pt x="214" y="968"/>
                      <a:pt x="491" y="968"/>
                    </a:cubicBezTo>
                    <a:cubicBezTo>
                      <a:pt x="755" y="968"/>
                      <a:pt x="968" y="742"/>
                      <a:pt x="968" y="478"/>
                    </a:cubicBezTo>
                    <a:cubicBezTo>
                      <a:pt x="968" y="214"/>
                      <a:pt x="755" y="1"/>
                      <a:pt x="4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2" name="Google Shape;272;p6"/>
            <p:cNvSpPr/>
            <p:nvPr/>
          </p:nvSpPr>
          <p:spPr>
            <a:xfrm>
              <a:off x="205593" y="1825037"/>
              <a:ext cx="288562" cy="277463"/>
            </a:xfrm>
            <a:custGeom>
              <a:avLst/>
              <a:gdLst/>
              <a:ahLst/>
              <a:cxnLst/>
              <a:rect l="l" t="t" r="r" b="b"/>
              <a:pathLst>
                <a:path w="13597" h="13074" extrusionOk="0">
                  <a:moveTo>
                    <a:pt x="7062" y="1"/>
                  </a:moveTo>
                  <a:cubicBezTo>
                    <a:pt x="4411" y="1"/>
                    <a:pt x="2023" y="1597"/>
                    <a:pt x="1018" y="4034"/>
                  </a:cubicBezTo>
                  <a:cubicBezTo>
                    <a:pt x="0" y="6472"/>
                    <a:pt x="566" y="9287"/>
                    <a:pt x="2438" y="11159"/>
                  </a:cubicBezTo>
                  <a:cubicBezTo>
                    <a:pt x="3682" y="12412"/>
                    <a:pt x="5354" y="13074"/>
                    <a:pt x="7058" y="13074"/>
                  </a:cubicBezTo>
                  <a:cubicBezTo>
                    <a:pt x="7901" y="13074"/>
                    <a:pt x="8752" y="12912"/>
                    <a:pt x="9563" y="12579"/>
                  </a:cubicBezTo>
                  <a:cubicBezTo>
                    <a:pt x="12001" y="11561"/>
                    <a:pt x="13596" y="9186"/>
                    <a:pt x="13596" y="6535"/>
                  </a:cubicBezTo>
                  <a:cubicBezTo>
                    <a:pt x="13596" y="2929"/>
                    <a:pt x="10669" y="1"/>
                    <a:pt x="706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275988" y="1884502"/>
              <a:ext cx="158702" cy="158447"/>
            </a:xfrm>
            <a:custGeom>
              <a:avLst/>
              <a:gdLst/>
              <a:ahLst/>
              <a:cxnLst/>
              <a:rect l="l" t="t" r="r" b="b"/>
              <a:pathLst>
                <a:path w="7478" h="7466" extrusionOk="0">
                  <a:moveTo>
                    <a:pt x="3745" y="1"/>
                  </a:moveTo>
                  <a:cubicBezTo>
                    <a:pt x="1672" y="1"/>
                    <a:pt x="0" y="1672"/>
                    <a:pt x="0" y="3733"/>
                  </a:cubicBezTo>
                  <a:cubicBezTo>
                    <a:pt x="0" y="5794"/>
                    <a:pt x="1672" y="7465"/>
                    <a:pt x="3745" y="7465"/>
                  </a:cubicBezTo>
                  <a:cubicBezTo>
                    <a:pt x="5806" y="7465"/>
                    <a:pt x="7477" y="5794"/>
                    <a:pt x="7477" y="3733"/>
                  </a:cubicBezTo>
                  <a:cubicBezTo>
                    <a:pt x="7477" y="1672"/>
                    <a:pt x="5806" y="1"/>
                    <a:pt x="374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205593" y="3040987"/>
              <a:ext cx="288562" cy="277463"/>
            </a:xfrm>
            <a:custGeom>
              <a:avLst/>
              <a:gdLst/>
              <a:ahLst/>
              <a:cxnLst/>
              <a:rect l="l" t="t" r="r" b="b"/>
              <a:pathLst>
                <a:path w="13597" h="13074" extrusionOk="0">
                  <a:moveTo>
                    <a:pt x="7062" y="1"/>
                  </a:moveTo>
                  <a:cubicBezTo>
                    <a:pt x="4411" y="1"/>
                    <a:pt x="2023" y="1597"/>
                    <a:pt x="1018" y="4034"/>
                  </a:cubicBezTo>
                  <a:cubicBezTo>
                    <a:pt x="0" y="6472"/>
                    <a:pt x="566" y="9287"/>
                    <a:pt x="2438" y="11159"/>
                  </a:cubicBezTo>
                  <a:cubicBezTo>
                    <a:pt x="3682" y="12412"/>
                    <a:pt x="5354" y="13074"/>
                    <a:pt x="7058" y="13074"/>
                  </a:cubicBezTo>
                  <a:cubicBezTo>
                    <a:pt x="7901" y="13074"/>
                    <a:pt x="8752" y="12912"/>
                    <a:pt x="9563" y="12579"/>
                  </a:cubicBezTo>
                  <a:cubicBezTo>
                    <a:pt x="12001" y="11561"/>
                    <a:pt x="13596" y="9186"/>
                    <a:pt x="13596" y="6535"/>
                  </a:cubicBezTo>
                  <a:cubicBezTo>
                    <a:pt x="13596" y="2929"/>
                    <a:pt x="10669" y="1"/>
                    <a:pt x="706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275988" y="3100452"/>
              <a:ext cx="158702" cy="158447"/>
            </a:xfrm>
            <a:custGeom>
              <a:avLst/>
              <a:gdLst/>
              <a:ahLst/>
              <a:cxnLst/>
              <a:rect l="l" t="t" r="r" b="b"/>
              <a:pathLst>
                <a:path w="7478" h="7466" extrusionOk="0">
                  <a:moveTo>
                    <a:pt x="3745" y="1"/>
                  </a:moveTo>
                  <a:cubicBezTo>
                    <a:pt x="1672" y="1"/>
                    <a:pt x="0" y="1672"/>
                    <a:pt x="0" y="3733"/>
                  </a:cubicBezTo>
                  <a:cubicBezTo>
                    <a:pt x="0" y="5794"/>
                    <a:pt x="1672" y="7465"/>
                    <a:pt x="3745" y="7465"/>
                  </a:cubicBezTo>
                  <a:cubicBezTo>
                    <a:pt x="5806" y="7465"/>
                    <a:pt x="7477" y="5794"/>
                    <a:pt x="7477" y="3733"/>
                  </a:cubicBezTo>
                  <a:cubicBezTo>
                    <a:pt x="7477" y="1672"/>
                    <a:pt x="5806" y="1"/>
                    <a:pt x="374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6"/>
            <p:cNvSpPr/>
            <p:nvPr/>
          </p:nvSpPr>
          <p:spPr>
            <a:xfrm rot="5400000">
              <a:off x="-78700" y="1132589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6"/>
            <p:cNvSpPr/>
            <p:nvPr/>
          </p:nvSpPr>
          <p:spPr>
            <a:xfrm rot="-5400000">
              <a:off x="-78700" y="3980514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78;p6"/>
          <p:cNvGrpSpPr/>
          <p:nvPr/>
        </p:nvGrpSpPr>
        <p:grpSpPr>
          <a:xfrm>
            <a:off x="8406718" y="164923"/>
            <a:ext cx="607959" cy="4902845"/>
            <a:chOff x="8406718" y="164923"/>
            <a:chExt cx="607959" cy="4902845"/>
          </a:xfrm>
        </p:grpSpPr>
        <p:sp>
          <p:nvSpPr>
            <p:cNvPr id="279" name="Google Shape;279;p6"/>
            <p:cNvSpPr/>
            <p:nvPr/>
          </p:nvSpPr>
          <p:spPr>
            <a:xfrm rot="-9899958">
              <a:off x="8431493" y="231654"/>
              <a:ext cx="550376" cy="263898"/>
            </a:xfrm>
            <a:custGeom>
              <a:avLst/>
              <a:gdLst/>
              <a:ahLst/>
              <a:cxnLst/>
              <a:rect l="l" t="t" r="r" b="b"/>
              <a:pathLst>
                <a:path w="29102" h="13954" extrusionOk="0">
                  <a:moveTo>
                    <a:pt x="7393" y="0"/>
                  </a:moveTo>
                  <a:cubicBezTo>
                    <a:pt x="5217" y="0"/>
                    <a:pt x="2033" y="1644"/>
                    <a:pt x="1220" y="5137"/>
                  </a:cubicBezTo>
                  <a:cubicBezTo>
                    <a:pt x="1" y="10306"/>
                    <a:pt x="3941" y="13954"/>
                    <a:pt x="9123" y="13954"/>
                  </a:cubicBezTo>
                  <a:cubicBezTo>
                    <a:pt x="10765" y="13954"/>
                    <a:pt x="12533" y="13587"/>
                    <a:pt x="14300" y="12786"/>
                  </a:cubicBezTo>
                  <a:cubicBezTo>
                    <a:pt x="17968" y="11110"/>
                    <a:pt x="20603" y="10250"/>
                    <a:pt x="22813" y="10250"/>
                  </a:cubicBezTo>
                  <a:cubicBezTo>
                    <a:pt x="25143" y="10250"/>
                    <a:pt x="27002" y="11206"/>
                    <a:pt x="29102" y="13169"/>
                  </a:cubicBezTo>
                  <a:cubicBezTo>
                    <a:pt x="27572" y="11027"/>
                    <a:pt x="25277" y="9573"/>
                    <a:pt x="22715" y="9038"/>
                  </a:cubicBezTo>
                  <a:cubicBezTo>
                    <a:pt x="22829" y="9038"/>
                    <a:pt x="22944" y="9000"/>
                    <a:pt x="23059" y="8923"/>
                  </a:cubicBezTo>
                  <a:cubicBezTo>
                    <a:pt x="24589" y="8388"/>
                    <a:pt x="25124" y="5940"/>
                    <a:pt x="23824" y="5060"/>
                  </a:cubicBezTo>
                  <a:cubicBezTo>
                    <a:pt x="23532" y="4866"/>
                    <a:pt x="23248" y="4784"/>
                    <a:pt x="22994" y="4784"/>
                  </a:cubicBezTo>
                  <a:cubicBezTo>
                    <a:pt x="22448" y="4784"/>
                    <a:pt x="22040" y="5164"/>
                    <a:pt x="21988" y="5634"/>
                  </a:cubicBezTo>
                  <a:cubicBezTo>
                    <a:pt x="21929" y="6017"/>
                    <a:pt x="22325" y="6674"/>
                    <a:pt x="22895" y="6674"/>
                  </a:cubicBezTo>
                  <a:cubicBezTo>
                    <a:pt x="23064" y="6674"/>
                    <a:pt x="23249" y="6616"/>
                    <a:pt x="23441" y="6476"/>
                  </a:cubicBezTo>
                  <a:lnTo>
                    <a:pt x="23441" y="6476"/>
                  </a:lnTo>
                  <a:cubicBezTo>
                    <a:pt x="23785" y="7967"/>
                    <a:pt x="22791" y="8732"/>
                    <a:pt x="21529" y="8885"/>
                  </a:cubicBezTo>
                  <a:cubicBezTo>
                    <a:pt x="21261" y="8847"/>
                    <a:pt x="20955" y="8847"/>
                    <a:pt x="20649" y="8809"/>
                  </a:cubicBezTo>
                  <a:cubicBezTo>
                    <a:pt x="18852" y="8388"/>
                    <a:pt x="16978" y="7776"/>
                    <a:pt x="17704" y="4946"/>
                  </a:cubicBezTo>
                  <a:cubicBezTo>
                    <a:pt x="17749" y="4787"/>
                    <a:pt x="17721" y="4722"/>
                    <a:pt x="17653" y="4722"/>
                  </a:cubicBezTo>
                  <a:cubicBezTo>
                    <a:pt x="17425" y="4722"/>
                    <a:pt x="16739" y="5443"/>
                    <a:pt x="16710" y="5825"/>
                  </a:cubicBezTo>
                  <a:cubicBezTo>
                    <a:pt x="16175" y="3798"/>
                    <a:pt x="14874" y="4066"/>
                    <a:pt x="15104" y="2421"/>
                  </a:cubicBezTo>
                  <a:cubicBezTo>
                    <a:pt x="15111" y="2364"/>
                    <a:pt x="15084" y="2337"/>
                    <a:pt x="15032" y="2337"/>
                  </a:cubicBezTo>
                  <a:cubicBezTo>
                    <a:pt x="14563" y="2337"/>
                    <a:pt x="12055" y="4581"/>
                    <a:pt x="14568" y="7508"/>
                  </a:cubicBezTo>
                  <a:cubicBezTo>
                    <a:pt x="15371" y="8388"/>
                    <a:pt x="16480" y="8962"/>
                    <a:pt x="17704" y="9115"/>
                  </a:cubicBezTo>
                  <a:lnTo>
                    <a:pt x="17781" y="9115"/>
                  </a:lnTo>
                  <a:lnTo>
                    <a:pt x="17475" y="9191"/>
                  </a:lnTo>
                  <a:lnTo>
                    <a:pt x="17475" y="9191"/>
                  </a:lnTo>
                  <a:lnTo>
                    <a:pt x="17704" y="9115"/>
                  </a:lnTo>
                  <a:lnTo>
                    <a:pt x="17704" y="9115"/>
                  </a:lnTo>
                  <a:cubicBezTo>
                    <a:pt x="17475" y="9191"/>
                    <a:pt x="17322" y="9229"/>
                    <a:pt x="17131" y="9306"/>
                  </a:cubicBezTo>
                  <a:lnTo>
                    <a:pt x="16748" y="9382"/>
                  </a:lnTo>
                  <a:cubicBezTo>
                    <a:pt x="16162" y="9532"/>
                    <a:pt x="15661" y="9597"/>
                    <a:pt x="15231" y="9597"/>
                  </a:cubicBezTo>
                  <a:cubicBezTo>
                    <a:pt x="13136" y="9597"/>
                    <a:pt x="12751" y="8040"/>
                    <a:pt x="12656" y="7088"/>
                  </a:cubicBezTo>
                  <a:cubicBezTo>
                    <a:pt x="12642" y="6969"/>
                    <a:pt x="12610" y="6920"/>
                    <a:pt x="12569" y="6920"/>
                  </a:cubicBezTo>
                  <a:cubicBezTo>
                    <a:pt x="12384" y="6920"/>
                    <a:pt x="12002" y="7936"/>
                    <a:pt x="12159" y="8311"/>
                  </a:cubicBezTo>
                  <a:cubicBezTo>
                    <a:pt x="10858" y="6782"/>
                    <a:pt x="9864" y="7546"/>
                    <a:pt x="9367" y="6055"/>
                  </a:cubicBezTo>
                  <a:cubicBezTo>
                    <a:pt x="9355" y="6022"/>
                    <a:pt x="9339" y="6006"/>
                    <a:pt x="9320" y="6006"/>
                  </a:cubicBezTo>
                  <a:cubicBezTo>
                    <a:pt x="9027" y="6006"/>
                    <a:pt x="8047" y="9663"/>
                    <a:pt x="11853" y="11027"/>
                  </a:cubicBezTo>
                  <a:cubicBezTo>
                    <a:pt x="12006" y="11065"/>
                    <a:pt x="12120" y="11103"/>
                    <a:pt x="12273" y="11142"/>
                  </a:cubicBezTo>
                  <a:cubicBezTo>
                    <a:pt x="10862" y="11634"/>
                    <a:pt x="9601" y="11849"/>
                    <a:pt x="8493" y="11849"/>
                  </a:cubicBezTo>
                  <a:cubicBezTo>
                    <a:pt x="1070" y="11849"/>
                    <a:pt x="444" y="2186"/>
                    <a:pt x="6766" y="1121"/>
                  </a:cubicBezTo>
                  <a:lnTo>
                    <a:pt x="6766" y="1121"/>
                  </a:lnTo>
                  <a:cubicBezTo>
                    <a:pt x="7099" y="2268"/>
                    <a:pt x="7725" y="2685"/>
                    <a:pt x="8306" y="2685"/>
                  </a:cubicBezTo>
                  <a:cubicBezTo>
                    <a:pt x="9390" y="2685"/>
                    <a:pt x="10315" y="1228"/>
                    <a:pt x="8870" y="356"/>
                  </a:cubicBezTo>
                  <a:cubicBezTo>
                    <a:pt x="8495" y="120"/>
                    <a:pt x="7981" y="0"/>
                    <a:pt x="739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6"/>
            <p:cNvSpPr/>
            <p:nvPr/>
          </p:nvSpPr>
          <p:spPr>
            <a:xfrm rot="8100000">
              <a:off x="8443578" y="4647939"/>
              <a:ext cx="550365" cy="263892"/>
            </a:xfrm>
            <a:custGeom>
              <a:avLst/>
              <a:gdLst/>
              <a:ahLst/>
              <a:cxnLst/>
              <a:rect l="l" t="t" r="r" b="b"/>
              <a:pathLst>
                <a:path w="29102" h="13954" extrusionOk="0">
                  <a:moveTo>
                    <a:pt x="7393" y="0"/>
                  </a:moveTo>
                  <a:cubicBezTo>
                    <a:pt x="5217" y="0"/>
                    <a:pt x="2033" y="1644"/>
                    <a:pt x="1220" y="5137"/>
                  </a:cubicBezTo>
                  <a:cubicBezTo>
                    <a:pt x="1" y="10306"/>
                    <a:pt x="3941" y="13954"/>
                    <a:pt x="9123" y="13954"/>
                  </a:cubicBezTo>
                  <a:cubicBezTo>
                    <a:pt x="10765" y="13954"/>
                    <a:pt x="12533" y="13587"/>
                    <a:pt x="14300" y="12786"/>
                  </a:cubicBezTo>
                  <a:cubicBezTo>
                    <a:pt x="17968" y="11110"/>
                    <a:pt x="20603" y="10250"/>
                    <a:pt x="22813" y="10250"/>
                  </a:cubicBezTo>
                  <a:cubicBezTo>
                    <a:pt x="25143" y="10250"/>
                    <a:pt x="27002" y="11206"/>
                    <a:pt x="29102" y="13169"/>
                  </a:cubicBezTo>
                  <a:cubicBezTo>
                    <a:pt x="27572" y="11027"/>
                    <a:pt x="25277" y="9573"/>
                    <a:pt x="22715" y="9038"/>
                  </a:cubicBezTo>
                  <a:cubicBezTo>
                    <a:pt x="22829" y="9038"/>
                    <a:pt x="22944" y="9000"/>
                    <a:pt x="23059" y="8923"/>
                  </a:cubicBezTo>
                  <a:cubicBezTo>
                    <a:pt x="24589" y="8388"/>
                    <a:pt x="25124" y="5940"/>
                    <a:pt x="23824" y="5060"/>
                  </a:cubicBezTo>
                  <a:cubicBezTo>
                    <a:pt x="23532" y="4866"/>
                    <a:pt x="23248" y="4784"/>
                    <a:pt x="22994" y="4784"/>
                  </a:cubicBezTo>
                  <a:cubicBezTo>
                    <a:pt x="22448" y="4784"/>
                    <a:pt x="22040" y="5164"/>
                    <a:pt x="21988" y="5634"/>
                  </a:cubicBezTo>
                  <a:cubicBezTo>
                    <a:pt x="21929" y="6017"/>
                    <a:pt x="22325" y="6674"/>
                    <a:pt x="22895" y="6674"/>
                  </a:cubicBezTo>
                  <a:cubicBezTo>
                    <a:pt x="23064" y="6674"/>
                    <a:pt x="23249" y="6616"/>
                    <a:pt x="23441" y="6476"/>
                  </a:cubicBezTo>
                  <a:lnTo>
                    <a:pt x="23441" y="6476"/>
                  </a:lnTo>
                  <a:cubicBezTo>
                    <a:pt x="23785" y="7967"/>
                    <a:pt x="22791" y="8732"/>
                    <a:pt x="21529" y="8885"/>
                  </a:cubicBezTo>
                  <a:cubicBezTo>
                    <a:pt x="21261" y="8847"/>
                    <a:pt x="20955" y="8847"/>
                    <a:pt x="20649" y="8809"/>
                  </a:cubicBezTo>
                  <a:cubicBezTo>
                    <a:pt x="18852" y="8388"/>
                    <a:pt x="16978" y="7776"/>
                    <a:pt x="17704" y="4946"/>
                  </a:cubicBezTo>
                  <a:cubicBezTo>
                    <a:pt x="17749" y="4787"/>
                    <a:pt x="17721" y="4722"/>
                    <a:pt x="17653" y="4722"/>
                  </a:cubicBezTo>
                  <a:cubicBezTo>
                    <a:pt x="17425" y="4722"/>
                    <a:pt x="16739" y="5443"/>
                    <a:pt x="16710" y="5825"/>
                  </a:cubicBezTo>
                  <a:cubicBezTo>
                    <a:pt x="16175" y="3798"/>
                    <a:pt x="14874" y="4066"/>
                    <a:pt x="15104" y="2421"/>
                  </a:cubicBezTo>
                  <a:cubicBezTo>
                    <a:pt x="15111" y="2364"/>
                    <a:pt x="15084" y="2337"/>
                    <a:pt x="15032" y="2337"/>
                  </a:cubicBezTo>
                  <a:cubicBezTo>
                    <a:pt x="14563" y="2337"/>
                    <a:pt x="12055" y="4581"/>
                    <a:pt x="14568" y="7508"/>
                  </a:cubicBezTo>
                  <a:cubicBezTo>
                    <a:pt x="15371" y="8388"/>
                    <a:pt x="16480" y="8962"/>
                    <a:pt x="17704" y="9115"/>
                  </a:cubicBezTo>
                  <a:lnTo>
                    <a:pt x="17781" y="9115"/>
                  </a:lnTo>
                  <a:lnTo>
                    <a:pt x="17475" y="9191"/>
                  </a:lnTo>
                  <a:lnTo>
                    <a:pt x="17475" y="9191"/>
                  </a:lnTo>
                  <a:lnTo>
                    <a:pt x="17704" y="9115"/>
                  </a:lnTo>
                  <a:lnTo>
                    <a:pt x="17704" y="9115"/>
                  </a:lnTo>
                  <a:cubicBezTo>
                    <a:pt x="17475" y="9191"/>
                    <a:pt x="17322" y="9229"/>
                    <a:pt x="17131" y="9306"/>
                  </a:cubicBezTo>
                  <a:lnTo>
                    <a:pt x="16748" y="9382"/>
                  </a:lnTo>
                  <a:cubicBezTo>
                    <a:pt x="16162" y="9532"/>
                    <a:pt x="15661" y="9597"/>
                    <a:pt x="15231" y="9597"/>
                  </a:cubicBezTo>
                  <a:cubicBezTo>
                    <a:pt x="13136" y="9597"/>
                    <a:pt x="12751" y="8040"/>
                    <a:pt x="12656" y="7088"/>
                  </a:cubicBezTo>
                  <a:cubicBezTo>
                    <a:pt x="12642" y="6969"/>
                    <a:pt x="12610" y="6920"/>
                    <a:pt x="12569" y="6920"/>
                  </a:cubicBezTo>
                  <a:cubicBezTo>
                    <a:pt x="12384" y="6920"/>
                    <a:pt x="12002" y="7936"/>
                    <a:pt x="12159" y="8311"/>
                  </a:cubicBezTo>
                  <a:cubicBezTo>
                    <a:pt x="10858" y="6782"/>
                    <a:pt x="9864" y="7546"/>
                    <a:pt x="9367" y="6055"/>
                  </a:cubicBezTo>
                  <a:cubicBezTo>
                    <a:pt x="9355" y="6022"/>
                    <a:pt x="9339" y="6006"/>
                    <a:pt x="9320" y="6006"/>
                  </a:cubicBezTo>
                  <a:cubicBezTo>
                    <a:pt x="9027" y="6006"/>
                    <a:pt x="8047" y="9663"/>
                    <a:pt x="11853" y="11027"/>
                  </a:cubicBezTo>
                  <a:cubicBezTo>
                    <a:pt x="12006" y="11065"/>
                    <a:pt x="12120" y="11103"/>
                    <a:pt x="12273" y="11142"/>
                  </a:cubicBezTo>
                  <a:cubicBezTo>
                    <a:pt x="10862" y="11634"/>
                    <a:pt x="9601" y="11849"/>
                    <a:pt x="8493" y="11849"/>
                  </a:cubicBezTo>
                  <a:cubicBezTo>
                    <a:pt x="1070" y="11849"/>
                    <a:pt x="444" y="2186"/>
                    <a:pt x="6766" y="1121"/>
                  </a:cubicBezTo>
                  <a:lnTo>
                    <a:pt x="6766" y="1121"/>
                  </a:lnTo>
                  <a:cubicBezTo>
                    <a:pt x="7099" y="2268"/>
                    <a:pt x="7725" y="2685"/>
                    <a:pt x="8306" y="2685"/>
                  </a:cubicBezTo>
                  <a:cubicBezTo>
                    <a:pt x="9390" y="2685"/>
                    <a:pt x="10315" y="1228"/>
                    <a:pt x="8870" y="356"/>
                  </a:cubicBezTo>
                  <a:cubicBezTo>
                    <a:pt x="8495" y="120"/>
                    <a:pt x="7981" y="0"/>
                    <a:pt x="739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1" name="Google Shape;281;p6"/>
            <p:cNvGrpSpPr/>
            <p:nvPr/>
          </p:nvGrpSpPr>
          <p:grpSpPr>
            <a:xfrm>
              <a:off x="8573568" y="2351180"/>
              <a:ext cx="441110" cy="441110"/>
              <a:chOff x="1643393" y="1952405"/>
              <a:chExt cx="441110" cy="441110"/>
            </a:xfrm>
          </p:grpSpPr>
          <p:sp>
            <p:nvSpPr>
              <p:cNvPr id="282" name="Google Shape;282;p6"/>
              <p:cNvSpPr/>
              <p:nvPr/>
            </p:nvSpPr>
            <p:spPr>
              <a:xfrm>
                <a:off x="1722340" y="2047354"/>
                <a:ext cx="324025" cy="311737"/>
              </a:xfrm>
              <a:custGeom>
                <a:avLst/>
                <a:gdLst/>
                <a:ahLst/>
                <a:cxnLst/>
                <a:rect l="l" t="t" r="r" b="b"/>
                <a:pathLst>
                  <a:path w="15268" h="14689" extrusionOk="0">
                    <a:moveTo>
                      <a:pt x="7929" y="0"/>
                    </a:moveTo>
                    <a:cubicBezTo>
                      <a:pt x="4951" y="0"/>
                      <a:pt x="2275" y="1785"/>
                      <a:pt x="1144" y="4524"/>
                    </a:cubicBezTo>
                    <a:cubicBezTo>
                      <a:pt x="0" y="7276"/>
                      <a:pt x="629" y="10430"/>
                      <a:pt x="2727" y="12529"/>
                    </a:cubicBezTo>
                    <a:cubicBezTo>
                      <a:pt x="4138" y="13940"/>
                      <a:pt x="6015" y="14688"/>
                      <a:pt x="7922" y="14688"/>
                    </a:cubicBezTo>
                    <a:cubicBezTo>
                      <a:pt x="8869" y="14688"/>
                      <a:pt x="9823" y="14504"/>
                      <a:pt x="10732" y="14125"/>
                    </a:cubicBezTo>
                    <a:cubicBezTo>
                      <a:pt x="13484" y="12994"/>
                      <a:pt x="15268" y="10317"/>
                      <a:pt x="15268" y="7339"/>
                    </a:cubicBezTo>
                    <a:cubicBezTo>
                      <a:pt x="15268" y="3280"/>
                      <a:pt x="11988" y="0"/>
                      <a:pt x="79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>
                <a:off x="1966081" y="2282287"/>
                <a:ext cx="27483" cy="20374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60" extrusionOk="0">
                    <a:moveTo>
                      <a:pt x="654" y="1"/>
                    </a:moveTo>
                    <a:cubicBezTo>
                      <a:pt x="214" y="1"/>
                      <a:pt x="1" y="516"/>
                      <a:pt x="302" y="818"/>
                    </a:cubicBezTo>
                    <a:cubicBezTo>
                      <a:pt x="396" y="912"/>
                      <a:pt x="522" y="959"/>
                      <a:pt x="648" y="959"/>
                    </a:cubicBezTo>
                    <a:cubicBezTo>
                      <a:pt x="773" y="959"/>
                      <a:pt x="899" y="912"/>
                      <a:pt x="993" y="818"/>
                    </a:cubicBezTo>
                    <a:cubicBezTo>
                      <a:pt x="1295" y="516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6"/>
              <p:cNvSpPr/>
              <p:nvPr/>
            </p:nvSpPr>
            <p:spPr>
              <a:xfrm>
                <a:off x="1787408" y="2103615"/>
                <a:ext cx="27483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69" extrusionOk="0">
                    <a:moveTo>
                      <a:pt x="654" y="1"/>
                    </a:moveTo>
                    <a:cubicBezTo>
                      <a:pt x="214" y="1"/>
                      <a:pt x="0" y="516"/>
                      <a:pt x="314" y="818"/>
                    </a:cubicBezTo>
                    <a:cubicBezTo>
                      <a:pt x="409" y="918"/>
                      <a:pt x="531" y="968"/>
                      <a:pt x="654" y="968"/>
                    </a:cubicBezTo>
                    <a:cubicBezTo>
                      <a:pt x="776" y="968"/>
                      <a:pt x="899" y="918"/>
                      <a:pt x="993" y="818"/>
                    </a:cubicBezTo>
                    <a:cubicBezTo>
                      <a:pt x="1295" y="516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6"/>
              <p:cNvSpPr/>
              <p:nvPr/>
            </p:nvSpPr>
            <p:spPr>
              <a:xfrm>
                <a:off x="2003156" y="2192771"/>
                <a:ext cx="24279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7" extrusionOk="0">
                    <a:moveTo>
                      <a:pt x="653" y="1"/>
                    </a:moveTo>
                    <a:cubicBezTo>
                      <a:pt x="533" y="1"/>
                      <a:pt x="412" y="46"/>
                      <a:pt x="314" y="148"/>
                    </a:cubicBezTo>
                    <a:cubicBezTo>
                      <a:pt x="0" y="449"/>
                      <a:pt x="226" y="977"/>
                      <a:pt x="654" y="977"/>
                    </a:cubicBezTo>
                    <a:cubicBezTo>
                      <a:pt x="918" y="977"/>
                      <a:pt x="1131" y="751"/>
                      <a:pt x="1144" y="487"/>
                    </a:cubicBezTo>
                    <a:cubicBezTo>
                      <a:pt x="1144" y="198"/>
                      <a:pt x="902" y="1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6"/>
              <p:cNvSpPr/>
              <p:nvPr/>
            </p:nvSpPr>
            <p:spPr>
              <a:xfrm>
                <a:off x="1750333" y="2192771"/>
                <a:ext cx="24300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5" h="977" extrusionOk="0">
                    <a:moveTo>
                      <a:pt x="653" y="1"/>
                    </a:moveTo>
                    <a:cubicBezTo>
                      <a:pt x="534" y="1"/>
                      <a:pt x="412" y="46"/>
                      <a:pt x="315" y="148"/>
                    </a:cubicBezTo>
                    <a:cubicBezTo>
                      <a:pt x="1" y="449"/>
                      <a:pt x="227" y="977"/>
                      <a:pt x="654" y="977"/>
                    </a:cubicBezTo>
                    <a:cubicBezTo>
                      <a:pt x="918" y="977"/>
                      <a:pt x="1144" y="751"/>
                      <a:pt x="1144" y="487"/>
                    </a:cubicBezTo>
                    <a:cubicBezTo>
                      <a:pt x="1144" y="198"/>
                      <a:pt x="903" y="1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6"/>
              <p:cNvSpPr/>
              <p:nvPr/>
            </p:nvSpPr>
            <p:spPr>
              <a:xfrm>
                <a:off x="1969540" y="2103551"/>
                <a:ext cx="21626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68" extrusionOk="0">
                    <a:moveTo>
                      <a:pt x="487" y="1"/>
                    </a:moveTo>
                    <a:cubicBezTo>
                      <a:pt x="237" y="1"/>
                      <a:pt x="1" y="192"/>
                      <a:pt x="1" y="481"/>
                    </a:cubicBezTo>
                    <a:cubicBezTo>
                      <a:pt x="1" y="770"/>
                      <a:pt x="237" y="967"/>
                      <a:pt x="486" y="967"/>
                    </a:cubicBezTo>
                    <a:cubicBezTo>
                      <a:pt x="606" y="967"/>
                      <a:pt x="729" y="922"/>
                      <a:pt x="830" y="821"/>
                    </a:cubicBezTo>
                    <a:cubicBezTo>
                      <a:pt x="1019" y="632"/>
                      <a:pt x="1019" y="330"/>
                      <a:pt x="830" y="142"/>
                    </a:cubicBezTo>
                    <a:cubicBezTo>
                      <a:pt x="729" y="45"/>
                      <a:pt x="606" y="1"/>
                      <a:pt x="4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6"/>
              <p:cNvSpPr/>
              <p:nvPr/>
            </p:nvSpPr>
            <p:spPr>
              <a:xfrm>
                <a:off x="1790868" y="2282117"/>
                <a:ext cx="21626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73" extrusionOk="0">
                    <a:moveTo>
                      <a:pt x="492" y="0"/>
                    </a:moveTo>
                    <a:cubicBezTo>
                      <a:pt x="242" y="0"/>
                      <a:pt x="1" y="197"/>
                      <a:pt x="1" y="486"/>
                    </a:cubicBezTo>
                    <a:cubicBezTo>
                      <a:pt x="1" y="775"/>
                      <a:pt x="242" y="972"/>
                      <a:pt x="492" y="972"/>
                    </a:cubicBezTo>
                    <a:cubicBezTo>
                      <a:pt x="611" y="972"/>
                      <a:pt x="732" y="927"/>
                      <a:pt x="830" y="826"/>
                    </a:cubicBezTo>
                    <a:cubicBezTo>
                      <a:pt x="1019" y="637"/>
                      <a:pt x="1019" y="336"/>
                      <a:pt x="830" y="147"/>
                    </a:cubicBezTo>
                    <a:cubicBezTo>
                      <a:pt x="732" y="46"/>
                      <a:pt x="611" y="0"/>
                      <a:pt x="4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6"/>
              <p:cNvSpPr/>
              <p:nvPr/>
            </p:nvSpPr>
            <p:spPr>
              <a:xfrm>
                <a:off x="1876734" y="2066560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54" y="0"/>
                    </a:moveTo>
                    <a:cubicBezTo>
                      <a:pt x="215" y="0"/>
                      <a:pt x="1" y="515"/>
                      <a:pt x="303" y="829"/>
                    </a:cubicBezTo>
                    <a:cubicBezTo>
                      <a:pt x="404" y="926"/>
                      <a:pt x="525" y="970"/>
                      <a:pt x="644" y="970"/>
                    </a:cubicBezTo>
                    <a:cubicBezTo>
                      <a:pt x="895" y="970"/>
                      <a:pt x="1132" y="776"/>
                      <a:pt x="1132" y="478"/>
                    </a:cubicBezTo>
                    <a:cubicBezTo>
                      <a:pt x="1132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6"/>
              <p:cNvSpPr/>
              <p:nvPr/>
            </p:nvSpPr>
            <p:spPr>
              <a:xfrm>
                <a:off x="1876734" y="2319108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54" y="0"/>
                    </a:moveTo>
                    <a:cubicBezTo>
                      <a:pt x="215" y="0"/>
                      <a:pt x="1" y="528"/>
                      <a:pt x="303" y="829"/>
                    </a:cubicBezTo>
                    <a:cubicBezTo>
                      <a:pt x="404" y="927"/>
                      <a:pt x="527" y="971"/>
                      <a:pt x="646" y="971"/>
                    </a:cubicBezTo>
                    <a:cubicBezTo>
                      <a:pt x="896" y="971"/>
                      <a:pt x="1132" y="779"/>
                      <a:pt x="1132" y="490"/>
                    </a:cubicBezTo>
                    <a:cubicBezTo>
                      <a:pt x="1132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>
                <a:off x="1643393" y="1952405"/>
                <a:ext cx="441110" cy="441110"/>
              </a:xfrm>
              <a:custGeom>
                <a:avLst/>
                <a:gdLst/>
                <a:ahLst/>
                <a:cxnLst/>
                <a:rect l="l" t="t" r="r" b="b"/>
                <a:pathLst>
                  <a:path w="20785" h="20785" extrusionOk="0">
                    <a:moveTo>
                      <a:pt x="9940" y="1"/>
                    </a:moveTo>
                    <a:lnTo>
                      <a:pt x="9940" y="1358"/>
                    </a:lnTo>
                    <a:cubicBezTo>
                      <a:pt x="9526" y="1383"/>
                      <a:pt x="9098" y="1433"/>
                      <a:pt x="8671" y="1521"/>
                    </a:cubicBezTo>
                    <a:lnTo>
                      <a:pt x="8357" y="202"/>
                    </a:lnTo>
                    <a:lnTo>
                      <a:pt x="7503" y="416"/>
                    </a:lnTo>
                    <a:lnTo>
                      <a:pt x="7817" y="1722"/>
                    </a:lnTo>
                    <a:cubicBezTo>
                      <a:pt x="7339" y="1873"/>
                      <a:pt x="6862" y="2049"/>
                      <a:pt x="6422" y="2275"/>
                    </a:cubicBezTo>
                    <a:lnTo>
                      <a:pt x="5768" y="1094"/>
                    </a:lnTo>
                    <a:lnTo>
                      <a:pt x="4989" y="1521"/>
                    </a:lnTo>
                    <a:lnTo>
                      <a:pt x="5643" y="2703"/>
                    </a:lnTo>
                    <a:cubicBezTo>
                      <a:pt x="5165" y="2992"/>
                      <a:pt x="4726" y="3331"/>
                      <a:pt x="4311" y="3708"/>
                    </a:cubicBezTo>
                    <a:lnTo>
                      <a:pt x="3356" y="2740"/>
                    </a:lnTo>
                    <a:lnTo>
                      <a:pt x="2728" y="3369"/>
                    </a:lnTo>
                    <a:lnTo>
                      <a:pt x="3683" y="4336"/>
                    </a:lnTo>
                    <a:cubicBezTo>
                      <a:pt x="3394" y="4650"/>
                      <a:pt x="3142" y="4977"/>
                      <a:pt x="2903" y="5341"/>
                    </a:cubicBezTo>
                    <a:lnTo>
                      <a:pt x="1747" y="4625"/>
                    </a:lnTo>
                    <a:lnTo>
                      <a:pt x="1270" y="5379"/>
                    </a:lnTo>
                    <a:lnTo>
                      <a:pt x="2426" y="6083"/>
                    </a:lnTo>
                    <a:cubicBezTo>
                      <a:pt x="2187" y="6523"/>
                      <a:pt x="1986" y="6988"/>
                      <a:pt x="1823" y="7465"/>
                    </a:cubicBezTo>
                    <a:lnTo>
                      <a:pt x="529" y="7088"/>
                    </a:lnTo>
                    <a:lnTo>
                      <a:pt x="277" y="7930"/>
                    </a:lnTo>
                    <a:lnTo>
                      <a:pt x="1584" y="8320"/>
                    </a:lnTo>
                    <a:cubicBezTo>
                      <a:pt x="1458" y="8860"/>
                      <a:pt x="1383" y="9413"/>
                      <a:pt x="1358" y="9966"/>
                    </a:cubicBezTo>
                    <a:lnTo>
                      <a:pt x="1" y="9966"/>
                    </a:lnTo>
                    <a:lnTo>
                      <a:pt x="1" y="10845"/>
                    </a:lnTo>
                    <a:lnTo>
                      <a:pt x="1358" y="10845"/>
                    </a:lnTo>
                    <a:cubicBezTo>
                      <a:pt x="1370" y="11273"/>
                      <a:pt x="1421" y="11700"/>
                      <a:pt x="1509" y="12114"/>
                    </a:cubicBezTo>
                    <a:lnTo>
                      <a:pt x="189" y="12429"/>
                    </a:lnTo>
                    <a:lnTo>
                      <a:pt x="403" y="13296"/>
                    </a:lnTo>
                    <a:lnTo>
                      <a:pt x="1722" y="12982"/>
                    </a:lnTo>
                    <a:cubicBezTo>
                      <a:pt x="1860" y="13459"/>
                      <a:pt x="2049" y="13924"/>
                      <a:pt x="2263" y="14376"/>
                    </a:cubicBezTo>
                    <a:lnTo>
                      <a:pt x="1081" y="15030"/>
                    </a:lnTo>
                    <a:lnTo>
                      <a:pt x="1509" y="15809"/>
                    </a:lnTo>
                    <a:lnTo>
                      <a:pt x="2690" y="15143"/>
                    </a:lnTo>
                    <a:cubicBezTo>
                      <a:pt x="2979" y="15620"/>
                      <a:pt x="3306" y="16060"/>
                      <a:pt x="3683" y="16475"/>
                    </a:cubicBezTo>
                    <a:lnTo>
                      <a:pt x="2728" y="17442"/>
                    </a:lnTo>
                    <a:lnTo>
                      <a:pt x="3356" y="18071"/>
                    </a:lnTo>
                    <a:lnTo>
                      <a:pt x="4311" y="17103"/>
                    </a:lnTo>
                    <a:cubicBezTo>
                      <a:pt x="4625" y="17392"/>
                      <a:pt x="4964" y="17656"/>
                      <a:pt x="5316" y="17895"/>
                    </a:cubicBezTo>
                    <a:lnTo>
                      <a:pt x="4612" y="19051"/>
                    </a:lnTo>
                    <a:lnTo>
                      <a:pt x="5366" y="19503"/>
                    </a:lnTo>
                    <a:lnTo>
                      <a:pt x="6070" y="18347"/>
                    </a:lnTo>
                    <a:cubicBezTo>
                      <a:pt x="6510" y="18586"/>
                      <a:pt x="6975" y="18787"/>
                      <a:pt x="7452" y="18950"/>
                    </a:cubicBezTo>
                    <a:lnTo>
                      <a:pt x="7075" y="20257"/>
                    </a:lnTo>
                    <a:lnTo>
                      <a:pt x="7917" y="20509"/>
                    </a:lnTo>
                    <a:lnTo>
                      <a:pt x="8294" y="19202"/>
                    </a:lnTo>
                    <a:cubicBezTo>
                      <a:pt x="8835" y="19327"/>
                      <a:pt x="9387" y="19403"/>
                      <a:pt x="9953" y="19440"/>
                    </a:cubicBezTo>
                    <a:lnTo>
                      <a:pt x="9953" y="20785"/>
                    </a:lnTo>
                    <a:lnTo>
                      <a:pt x="10833" y="20785"/>
                    </a:lnTo>
                    <a:lnTo>
                      <a:pt x="10833" y="19440"/>
                    </a:lnTo>
                    <a:cubicBezTo>
                      <a:pt x="11260" y="19415"/>
                      <a:pt x="11687" y="19365"/>
                      <a:pt x="12102" y="19277"/>
                    </a:cubicBezTo>
                    <a:lnTo>
                      <a:pt x="12428" y="20596"/>
                    </a:lnTo>
                    <a:lnTo>
                      <a:pt x="13283" y="20383"/>
                    </a:lnTo>
                    <a:lnTo>
                      <a:pt x="12969" y="19063"/>
                    </a:lnTo>
                    <a:cubicBezTo>
                      <a:pt x="13446" y="18925"/>
                      <a:pt x="13924" y="18749"/>
                      <a:pt x="14364" y="18523"/>
                    </a:cubicBezTo>
                    <a:lnTo>
                      <a:pt x="15017" y="19704"/>
                    </a:lnTo>
                    <a:lnTo>
                      <a:pt x="15796" y="19277"/>
                    </a:lnTo>
                    <a:lnTo>
                      <a:pt x="15143" y="18096"/>
                    </a:lnTo>
                    <a:cubicBezTo>
                      <a:pt x="15620" y="17807"/>
                      <a:pt x="16060" y="17468"/>
                      <a:pt x="16475" y="17091"/>
                    </a:cubicBezTo>
                    <a:lnTo>
                      <a:pt x="17430" y="18058"/>
                    </a:lnTo>
                    <a:lnTo>
                      <a:pt x="18058" y="17430"/>
                    </a:lnTo>
                    <a:lnTo>
                      <a:pt x="17103" y="16462"/>
                    </a:lnTo>
                    <a:cubicBezTo>
                      <a:pt x="17392" y="16148"/>
                      <a:pt x="17656" y="15809"/>
                      <a:pt x="17895" y="15457"/>
                    </a:cubicBezTo>
                    <a:lnTo>
                      <a:pt x="19051" y="16161"/>
                    </a:lnTo>
                    <a:lnTo>
                      <a:pt x="19503" y="15407"/>
                    </a:lnTo>
                    <a:lnTo>
                      <a:pt x="18347" y="14703"/>
                    </a:lnTo>
                    <a:cubicBezTo>
                      <a:pt x="18586" y="14263"/>
                      <a:pt x="18787" y="13798"/>
                      <a:pt x="18950" y="13333"/>
                    </a:cubicBezTo>
                    <a:lnTo>
                      <a:pt x="20257" y="13710"/>
                    </a:lnTo>
                    <a:lnTo>
                      <a:pt x="20496" y="12856"/>
                    </a:lnTo>
                    <a:lnTo>
                      <a:pt x="19201" y="12479"/>
                    </a:lnTo>
                    <a:cubicBezTo>
                      <a:pt x="19327" y="11939"/>
                      <a:pt x="19403" y="11386"/>
                      <a:pt x="19428" y="10833"/>
                    </a:cubicBezTo>
                    <a:lnTo>
                      <a:pt x="20785" y="10845"/>
                    </a:lnTo>
                    <a:lnTo>
                      <a:pt x="20785" y="9953"/>
                    </a:lnTo>
                    <a:lnTo>
                      <a:pt x="19428" y="9953"/>
                    </a:lnTo>
                    <a:cubicBezTo>
                      <a:pt x="19403" y="9526"/>
                      <a:pt x="19352" y="9099"/>
                      <a:pt x="19264" y="8684"/>
                    </a:cubicBezTo>
                    <a:lnTo>
                      <a:pt x="20584" y="8370"/>
                    </a:lnTo>
                    <a:lnTo>
                      <a:pt x="20370" y="7515"/>
                    </a:lnTo>
                    <a:lnTo>
                      <a:pt x="19063" y="7829"/>
                    </a:lnTo>
                    <a:cubicBezTo>
                      <a:pt x="18912" y="7339"/>
                      <a:pt x="18737" y="6874"/>
                      <a:pt x="18510" y="6422"/>
                    </a:cubicBezTo>
                    <a:lnTo>
                      <a:pt x="19704" y="5769"/>
                    </a:lnTo>
                    <a:lnTo>
                      <a:pt x="19277" y="5002"/>
                    </a:lnTo>
                    <a:lnTo>
                      <a:pt x="18083" y="5656"/>
                    </a:lnTo>
                    <a:cubicBezTo>
                      <a:pt x="17794" y="5178"/>
                      <a:pt x="17455" y="4738"/>
                      <a:pt x="17090" y="4324"/>
                    </a:cubicBezTo>
                    <a:lnTo>
                      <a:pt x="18045" y="3369"/>
                    </a:lnTo>
                    <a:lnTo>
                      <a:pt x="17417" y="2740"/>
                    </a:lnTo>
                    <a:lnTo>
                      <a:pt x="16462" y="3695"/>
                    </a:lnTo>
                    <a:cubicBezTo>
                      <a:pt x="16148" y="3406"/>
                      <a:pt x="15809" y="3142"/>
                      <a:pt x="15457" y="2904"/>
                    </a:cubicBezTo>
                    <a:lnTo>
                      <a:pt x="16161" y="1748"/>
                    </a:lnTo>
                    <a:lnTo>
                      <a:pt x="15407" y="1283"/>
                    </a:lnTo>
                    <a:lnTo>
                      <a:pt x="14703" y="2439"/>
                    </a:lnTo>
                    <a:cubicBezTo>
                      <a:pt x="14263" y="2200"/>
                      <a:pt x="13798" y="1999"/>
                      <a:pt x="13333" y="1836"/>
                    </a:cubicBezTo>
                    <a:lnTo>
                      <a:pt x="13710" y="541"/>
                    </a:lnTo>
                    <a:lnTo>
                      <a:pt x="12856" y="290"/>
                    </a:lnTo>
                    <a:lnTo>
                      <a:pt x="12479" y="1597"/>
                    </a:lnTo>
                    <a:cubicBezTo>
                      <a:pt x="11938" y="1471"/>
                      <a:pt x="11385" y="1383"/>
                      <a:pt x="10833" y="1358"/>
                    </a:cubicBezTo>
                    <a:lnTo>
                      <a:pt x="10833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>
                <a:off x="1695664" y="2017218"/>
                <a:ext cx="324046" cy="311822"/>
              </a:xfrm>
              <a:custGeom>
                <a:avLst/>
                <a:gdLst/>
                <a:ahLst/>
                <a:cxnLst/>
                <a:rect l="l" t="t" r="r" b="b"/>
                <a:pathLst>
                  <a:path w="15269" h="14693" extrusionOk="0">
                    <a:moveTo>
                      <a:pt x="7930" y="0"/>
                    </a:moveTo>
                    <a:cubicBezTo>
                      <a:pt x="4952" y="0"/>
                      <a:pt x="2275" y="1785"/>
                      <a:pt x="1144" y="4537"/>
                    </a:cubicBezTo>
                    <a:cubicBezTo>
                      <a:pt x="1" y="7276"/>
                      <a:pt x="629" y="10443"/>
                      <a:pt x="2727" y="12541"/>
                    </a:cubicBezTo>
                    <a:cubicBezTo>
                      <a:pt x="4141" y="13946"/>
                      <a:pt x="6022" y="14692"/>
                      <a:pt x="7934" y="14692"/>
                    </a:cubicBezTo>
                    <a:cubicBezTo>
                      <a:pt x="8877" y="14692"/>
                      <a:pt x="9827" y="14511"/>
                      <a:pt x="10732" y="14137"/>
                    </a:cubicBezTo>
                    <a:cubicBezTo>
                      <a:pt x="13484" y="12994"/>
                      <a:pt x="15268" y="10317"/>
                      <a:pt x="15268" y="7351"/>
                    </a:cubicBezTo>
                    <a:cubicBezTo>
                      <a:pt x="15268" y="3293"/>
                      <a:pt x="11976" y="0"/>
                      <a:pt x="79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93" name="Google Shape;293;p6"/>
              <p:cNvGrpSpPr/>
              <p:nvPr/>
            </p:nvGrpSpPr>
            <p:grpSpPr>
              <a:xfrm>
                <a:off x="1723677" y="2036424"/>
                <a:ext cx="276826" cy="273367"/>
                <a:chOff x="1723677" y="2036424"/>
                <a:chExt cx="276826" cy="273367"/>
              </a:xfrm>
            </p:grpSpPr>
            <p:sp>
              <p:nvSpPr>
                <p:cNvPr id="294" name="Google Shape;294;p6"/>
                <p:cNvSpPr/>
                <p:nvPr/>
              </p:nvSpPr>
              <p:spPr>
                <a:xfrm>
                  <a:off x="1939404" y="2252172"/>
                  <a:ext cx="2750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1" extrusionOk="0">
                      <a:moveTo>
                        <a:pt x="654" y="0"/>
                      </a:moveTo>
                      <a:cubicBezTo>
                        <a:pt x="215" y="0"/>
                        <a:pt x="1" y="515"/>
                        <a:pt x="303" y="829"/>
                      </a:cubicBezTo>
                      <a:cubicBezTo>
                        <a:pt x="397" y="924"/>
                        <a:pt x="522" y="971"/>
                        <a:pt x="648" y="971"/>
                      </a:cubicBezTo>
                      <a:cubicBezTo>
                        <a:pt x="774" y="971"/>
                        <a:pt x="899" y="924"/>
                        <a:pt x="994" y="829"/>
                      </a:cubicBezTo>
                      <a:cubicBezTo>
                        <a:pt x="1295" y="515"/>
                        <a:pt x="1082" y="0"/>
                        <a:pt x="65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5" name="Google Shape;295;p6"/>
                <p:cNvSpPr/>
                <p:nvPr/>
              </p:nvSpPr>
              <p:spPr>
                <a:xfrm>
                  <a:off x="1760732" y="2073479"/>
                  <a:ext cx="27504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2" extrusionOk="0">
                      <a:moveTo>
                        <a:pt x="654" y="1"/>
                      </a:moveTo>
                      <a:cubicBezTo>
                        <a:pt x="214" y="1"/>
                        <a:pt x="1" y="529"/>
                        <a:pt x="315" y="830"/>
                      </a:cubicBezTo>
                      <a:cubicBezTo>
                        <a:pt x="409" y="924"/>
                        <a:pt x="532" y="972"/>
                        <a:pt x="654" y="972"/>
                      </a:cubicBezTo>
                      <a:cubicBezTo>
                        <a:pt x="777" y="972"/>
                        <a:pt x="899" y="924"/>
                        <a:pt x="993" y="830"/>
                      </a:cubicBezTo>
                      <a:cubicBezTo>
                        <a:pt x="1295" y="529"/>
                        <a:pt x="1081" y="1"/>
                        <a:pt x="65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6" name="Google Shape;296;p6"/>
                <p:cNvSpPr/>
                <p:nvPr/>
              </p:nvSpPr>
              <p:spPr>
                <a:xfrm>
                  <a:off x="1976480" y="2162762"/>
                  <a:ext cx="2402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1" extrusionOk="0">
                      <a:moveTo>
                        <a:pt x="638" y="1"/>
                      </a:moveTo>
                      <a:cubicBezTo>
                        <a:pt x="520" y="1"/>
                        <a:pt x="399" y="45"/>
                        <a:pt x="302" y="142"/>
                      </a:cubicBezTo>
                      <a:cubicBezTo>
                        <a:pt x="1" y="456"/>
                        <a:pt x="214" y="971"/>
                        <a:pt x="641" y="971"/>
                      </a:cubicBezTo>
                      <a:cubicBezTo>
                        <a:pt x="918" y="971"/>
                        <a:pt x="1132" y="757"/>
                        <a:pt x="1132" y="493"/>
                      </a:cubicBezTo>
                      <a:cubicBezTo>
                        <a:pt x="1132" y="195"/>
                        <a:pt x="889" y="1"/>
                        <a:pt x="63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7" name="Google Shape;297;p6"/>
                <p:cNvSpPr/>
                <p:nvPr/>
              </p:nvSpPr>
              <p:spPr>
                <a:xfrm>
                  <a:off x="1723677" y="2162762"/>
                  <a:ext cx="24279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" h="971" extrusionOk="0">
                      <a:moveTo>
                        <a:pt x="650" y="1"/>
                      </a:moveTo>
                      <a:cubicBezTo>
                        <a:pt x="532" y="1"/>
                        <a:pt x="411" y="45"/>
                        <a:pt x="314" y="142"/>
                      </a:cubicBezTo>
                      <a:cubicBezTo>
                        <a:pt x="0" y="456"/>
                        <a:pt x="226" y="971"/>
                        <a:pt x="654" y="971"/>
                      </a:cubicBezTo>
                      <a:cubicBezTo>
                        <a:pt x="917" y="971"/>
                        <a:pt x="1144" y="757"/>
                        <a:pt x="1144" y="493"/>
                      </a:cubicBezTo>
                      <a:cubicBezTo>
                        <a:pt x="1144" y="195"/>
                        <a:pt x="901" y="1"/>
                        <a:pt x="65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8" name="Google Shape;298;p6"/>
                <p:cNvSpPr/>
                <p:nvPr/>
              </p:nvSpPr>
              <p:spPr>
                <a:xfrm>
                  <a:off x="1942884" y="2073436"/>
                  <a:ext cx="21626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74" extrusionOk="0">
                      <a:moveTo>
                        <a:pt x="488" y="0"/>
                      </a:moveTo>
                      <a:cubicBezTo>
                        <a:pt x="237" y="0"/>
                        <a:pt x="0" y="195"/>
                        <a:pt x="0" y="493"/>
                      </a:cubicBezTo>
                      <a:cubicBezTo>
                        <a:pt x="0" y="782"/>
                        <a:pt x="236" y="973"/>
                        <a:pt x="486" y="973"/>
                      </a:cubicBezTo>
                      <a:cubicBezTo>
                        <a:pt x="606" y="973"/>
                        <a:pt x="728" y="930"/>
                        <a:pt x="830" y="832"/>
                      </a:cubicBezTo>
                      <a:cubicBezTo>
                        <a:pt x="1018" y="644"/>
                        <a:pt x="1018" y="330"/>
                        <a:pt x="830" y="141"/>
                      </a:cubicBezTo>
                      <a:cubicBezTo>
                        <a:pt x="729" y="44"/>
                        <a:pt x="607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9" name="Google Shape;299;p6"/>
                <p:cNvSpPr/>
                <p:nvPr/>
              </p:nvSpPr>
              <p:spPr>
                <a:xfrm>
                  <a:off x="1764212" y="2252109"/>
                  <a:ext cx="21605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8" h="974" extrusionOk="0">
                      <a:moveTo>
                        <a:pt x="492" y="0"/>
                      </a:moveTo>
                      <a:cubicBezTo>
                        <a:pt x="242" y="0"/>
                        <a:pt x="0" y="191"/>
                        <a:pt x="0" y="481"/>
                      </a:cubicBezTo>
                      <a:cubicBezTo>
                        <a:pt x="0" y="779"/>
                        <a:pt x="243" y="973"/>
                        <a:pt x="493" y="973"/>
                      </a:cubicBezTo>
                      <a:cubicBezTo>
                        <a:pt x="612" y="973"/>
                        <a:pt x="732" y="929"/>
                        <a:pt x="829" y="832"/>
                      </a:cubicBezTo>
                      <a:cubicBezTo>
                        <a:pt x="1018" y="644"/>
                        <a:pt x="1018" y="330"/>
                        <a:pt x="829" y="141"/>
                      </a:cubicBezTo>
                      <a:cubicBezTo>
                        <a:pt x="732" y="44"/>
                        <a:pt x="611" y="0"/>
                        <a:pt x="49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300;p6"/>
                <p:cNvSpPr/>
                <p:nvPr/>
              </p:nvSpPr>
              <p:spPr>
                <a:xfrm>
                  <a:off x="1850079" y="2036424"/>
                  <a:ext cx="24024" cy="207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7" extrusionOk="0">
                      <a:moveTo>
                        <a:pt x="654" y="0"/>
                      </a:moveTo>
                      <a:cubicBezTo>
                        <a:pt x="214" y="0"/>
                        <a:pt x="0" y="528"/>
                        <a:pt x="302" y="830"/>
                      </a:cubicBezTo>
                      <a:cubicBezTo>
                        <a:pt x="404" y="931"/>
                        <a:pt x="526" y="976"/>
                        <a:pt x="646" y="976"/>
                      </a:cubicBezTo>
                      <a:cubicBezTo>
                        <a:pt x="896" y="976"/>
                        <a:pt x="1131" y="779"/>
                        <a:pt x="1131" y="490"/>
                      </a:cubicBezTo>
                      <a:cubicBezTo>
                        <a:pt x="1131" y="226"/>
                        <a:pt x="918" y="0"/>
                        <a:pt x="65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" name="Google Shape;301;p6"/>
                <p:cNvSpPr/>
                <p:nvPr/>
              </p:nvSpPr>
              <p:spPr>
                <a:xfrm>
                  <a:off x="1853538" y="2289227"/>
                  <a:ext cx="20565" cy="20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91" y="1"/>
                      </a:moveTo>
                      <a:cubicBezTo>
                        <a:pt x="214" y="1"/>
                        <a:pt x="1" y="214"/>
                        <a:pt x="1" y="478"/>
                      </a:cubicBezTo>
                      <a:cubicBezTo>
                        <a:pt x="1" y="742"/>
                        <a:pt x="214" y="968"/>
                        <a:pt x="491" y="968"/>
                      </a:cubicBezTo>
                      <a:cubicBezTo>
                        <a:pt x="755" y="968"/>
                        <a:pt x="968" y="742"/>
                        <a:pt x="968" y="478"/>
                      </a:cubicBezTo>
                      <a:cubicBezTo>
                        <a:pt x="968" y="214"/>
                        <a:pt x="755" y="1"/>
                        <a:pt x="49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02" name="Google Shape;302;p6"/>
            <p:cNvGrpSpPr/>
            <p:nvPr/>
          </p:nvGrpSpPr>
          <p:grpSpPr>
            <a:xfrm>
              <a:off x="8573568" y="2351167"/>
              <a:ext cx="441110" cy="441110"/>
              <a:chOff x="1643393" y="1952405"/>
              <a:chExt cx="441110" cy="441110"/>
            </a:xfrm>
          </p:grpSpPr>
          <p:sp>
            <p:nvSpPr>
              <p:cNvPr id="303" name="Google Shape;303;p6"/>
              <p:cNvSpPr/>
              <p:nvPr/>
            </p:nvSpPr>
            <p:spPr>
              <a:xfrm>
                <a:off x="1722340" y="2047354"/>
                <a:ext cx="324025" cy="311737"/>
              </a:xfrm>
              <a:custGeom>
                <a:avLst/>
                <a:gdLst/>
                <a:ahLst/>
                <a:cxnLst/>
                <a:rect l="l" t="t" r="r" b="b"/>
                <a:pathLst>
                  <a:path w="15268" h="14689" extrusionOk="0">
                    <a:moveTo>
                      <a:pt x="7929" y="0"/>
                    </a:moveTo>
                    <a:cubicBezTo>
                      <a:pt x="4951" y="0"/>
                      <a:pt x="2275" y="1785"/>
                      <a:pt x="1144" y="4524"/>
                    </a:cubicBezTo>
                    <a:cubicBezTo>
                      <a:pt x="0" y="7276"/>
                      <a:pt x="629" y="10430"/>
                      <a:pt x="2727" y="12529"/>
                    </a:cubicBezTo>
                    <a:cubicBezTo>
                      <a:pt x="4138" y="13940"/>
                      <a:pt x="6015" y="14688"/>
                      <a:pt x="7922" y="14688"/>
                    </a:cubicBezTo>
                    <a:cubicBezTo>
                      <a:pt x="8869" y="14688"/>
                      <a:pt x="9823" y="14504"/>
                      <a:pt x="10732" y="14125"/>
                    </a:cubicBezTo>
                    <a:cubicBezTo>
                      <a:pt x="13484" y="12994"/>
                      <a:pt x="15268" y="10317"/>
                      <a:pt x="15268" y="7339"/>
                    </a:cubicBezTo>
                    <a:cubicBezTo>
                      <a:pt x="15268" y="3280"/>
                      <a:pt x="11988" y="0"/>
                      <a:pt x="79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6"/>
              <p:cNvSpPr/>
              <p:nvPr/>
            </p:nvSpPr>
            <p:spPr>
              <a:xfrm>
                <a:off x="1966081" y="2282287"/>
                <a:ext cx="27483" cy="20374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60" extrusionOk="0">
                    <a:moveTo>
                      <a:pt x="654" y="1"/>
                    </a:moveTo>
                    <a:cubicBezTo>
                      <a:pt x="214" y="1"/>
                      <a:pt x="1" y="516"/>
                      <a:pt x="302" y="818"/>
                    </a:cubicBezTo>
                    <a:cubicBezTo>
                      <a:pt x="396" y="912"/>
                      <a:pt x="522" y="959"/>
                      <a:pt x="648" y="959"/>
                    </a:cubicBezTo>
                    <a:cubicBezTo>
                      <a:pt x="773" y="959"/>
                      <a:pt x="899" y="912"/>
                      <a:pt x="993" y="818"/>
                    </a:cubicBezTo>
                    <a:cubicBezTo>
                      <a:pt x="1295" y="516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6"/>
              <p:cNvSpPr/>
              <p:nvPr/>
            </p:nvSpPr>
            <p:spPr>
              <a:xfrm>
                <a:off x="1787408" y="2103615"/>
                <a:ext cx="27483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69" extrusionOk="0">
                    <a:moveTo>
                      <a:pt x="654" y="1"/>
                    </a:moveTo>
                    <a:cubicBezTo>
                      <a:pt x="214" y="1"/>
                      <a:pt x="0" y="516"/>
                      <a:pt x="314" y="818"/>
                    </a:cubicBezTo>
                    <a:cubicBezTo>
                      <a:pt x="409" y="918"/>
                      <a:pt x="531" y="968"/>
                      <a:pt x="654" y="968"/>
                    </a:cubicBezTo>
                    <a:cubicBezTo>
                      <a:pt x="776" y="968"/>
                      <a:pt x="899" y="918"/>
                      <a:pt x="993" y="818"/>
                    </a:cubicBezTo>
                    <a:cubicBezTo>
                      <a:pt x="1295" y="516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6"/>
              <p:cNvSpPr/>
              <p:nvPr/>
            </p:nvSpPr>
            <p:spPr>
              <a:xfrm>
                <a:off x="2003156" y="2192771"/>
                <a:ext cx="24279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7" extrusionOk="0">
                    <a:moveTo>
                      <a:pt x="653" y="1"/>
                    </a:moveTo>
                    <a:cubicBezTo>
                      <a:pt x="533" y="1"/>
                      <a:pt x="412" y="46"/>
                      <a:pt x="314" y="148"/>
                    </a:cubicBezTo>
                    <a:cubicBezTo>
                      <a:pt x="0" y="449"/>
                      <a:pt x="226" y="977"/>
                      <a:pt x="654" y="977"/>
                    </a:cubicBezTo>
                    <a:cubicBezTo>
                      <a:pt x="918" y="977"/>
                      <a:pt x="1131" y="751"/>
                      <a:pt x="1144" y="487"/>
                    </a:cubicBezTo>
                    <a:cubicBezTo>
                      <a:pt x="1144" y="198"/>
                      <a:pt x="902" y="1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6"/>
              <p:cNvSpPr/>
              <p:nvPr/>
            </p:nvSpPr>
            <p:spPr>
              <a:xfrm>
                <a:off x="1750333" y="2192771"/>
                <a:ext cx="24300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5" h="977" extrusionOk="0">
                    <a:moveTo>
                      <a:pt x="653" y="1"/>
                    </a:moveTo>
                    <a:cubicBezTo>
                      <a:pt x="534" y="1"/>
                      <a:pt x="412" y="46"/>
                      <a:pt x="315" y="148"/>
                    </a:cubicBezTo>
                    <a:cubicBezTo>
                      <a:pt x="1" y="449"/>
                      <a:pt x="227" y="977"/>
                      <a:pt x="654" y="977"/>
                    </a:cubicBezTo>
                    <a:cubicBezTo>
                      <a:pt x="918" y="977"/>
                      <a:pt x="1144" y="751"/>
                      <a:pt x="1144" y="487"/>
                    </a:cubicBezTo>
                    <a:cubicBezTo>
                      <a:pt x="1144" y="198"/>
                      <a:pt x="903" y="1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6"/>
              <p:cNvSpPr/>
              <p:nvPr/>
            </p:nvSpPr>
            <p:spPr>
              <a:xfrm>
                <a:off x="1969540" y="2103551"/>
                <a:ext cx="21626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68" extrusionOk="0">
                    <a:moveTo>
                      <a:pt x="487" y="1"/>
                    </a:moveTo>
                    <a:cubicBezTo>
                      <a:pt x="237" y="1"/>
                      <a:pt x="1" y="192"/>
                      <a:pt x="1" y="481"/>
                    </a:cubicBezTo>
                    <a:cubicBezTo>
                      <a:pt x="1" y="770"/>
                      <a:pt x="237" y="967"/>
                      <a:pt x="486" y="967"/>
                    </a:cubicBezTo>
                    <a:cubicBezTo>
                      <a:pt x="606" y="967"/>
                      <a:pt x="729" y="922"/>
                      <a:pt x="830" y="821"/>
                    </a:cubicBezTo>
                    <a:cubicBezTo>
                      <a:pt x="1019" y="632"/>
                      <a:pt x="1019" y="330"/>
                      <a:pt x="830" y="142"/>
                    </a:cubicBezTo>
                    <a:cubicBezTo>
                      <a:pt x="729" y="45"/>
                      <a:pt x="606" y="1"/>
                      <a:pt x="4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6"/>
              <p:cNvSpPr/>
              <p:nvPr/>
            </p:nvSpPr>
            <p:spPr>
              <a:xfrm>
                <a:off x="1790868" y="2282117"/>
                <a:ext cx="21626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73" extrusionOk="0">
                    <a:moveTo>
                      <a:pt x="492" y="0"/>
                    </a:moveTo>
                    <a:cubicBezTo>
                      <a:pt x="242" y="0"/>
                      <a:pt x="1" y="197"/>
                      <a:pt x="1" y="486"/>
                    </a:cubicBezTo>
                    <a:cubicBezTo>
                      <a:pt x="1" y="775"/>
                      <a:pt x="242" y="972"/>
                      <a:pt x="492" y="972"/>
                    </a:cubicBezTo>
                    <a:cubicBezTo>
                      <a:pt x="611" y="972"/>
                      <a:pt x="732" y="927"/>
                      <a:pt x="830" y="826"/>
                    </a:cubicBezTo>
                    <a:cubicBezTo>
                      <a:pt x="1019" y="637"/>
                      <a:pt x="1019" y="336"/>
                      <a:pt x="830" y="147"/>
                    </a:cubicBezTo>
                    <a:cubicBezTo>
                      <a:pt x="732" y="46"/>
                      <a:pt x="611" y="0"/>
                      <a:pt x="4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6"/>
              <p:cNvSpPr/>
              <p:nvPr/>
            </p:nvSpPr>
            <p:spPr>
              <a:xfrm>
                <a:off x="1876734" y="2066560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54" y="0"/>
                    </a:moveTo>
                    <a:cubicBezTo>
                      <a:pt x="215" y="0"/>
                      <a:pt x="1" y="515"/>
                      <a:pt x="303" y="829"/>
                    </a:cubicBezTo>
                    <a:cubicBezTo>
                      <a:pt x="404" y="926"/>
                      <a:pt x="525" y="970"/>
                      <a:pt x="644" y="970"/>
                    </a:cubicBezTo>
                    <a:cubicBezTo>
                      <a:pt x="895" y="970"/>
                      <a:pt x="1132" y="776"/>
                      <a:pt x="1132" y="478"/>
                    </a:cubicBezTo>
                    <a:cubicBezTo>
                      <a:pt x="1132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6"/>
              <p:cNvSpPr/>
              <p:nvPr/>
            </p:nvSpPr>
            <p:spPr>
              <a:xfrm>
                <a:off x="1876734" y="2319108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54" y="0"/>
                    </a:moveTo>
                    <a:cubicBezTo>
                      <a:pt x="215" y="0"/>
                      <a:pt x="1" y="528"/>
                      <a:pt x="303" y="829"/>
                    </a:cubicBezTo>
                    <a:cubicBezTo>
                      <a:pt x="404" y="927"/>
                      <a:pt x="527" y="971"/>
                      <a:pt x="646" y="971"/>
                    </a:cubicBezTo>
                    <a:cubicBezTo>
                      <a:pt x="896" y="971"/>
                      <a:pt x="1132" y="779"/>
                      <a:pt x="1132" y="490"/>
                    </a:cubicBezTo>
                    <a:cubicBezTo>
                      <a:pt x="1132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6"/>
              <p:cNvSpPr/>
              <p:nvPr/>
            </p:nvSpPr>
            <p:spPr>
              <a:xfrm>
                <a:off x="1643393" y="1952405"/>
                <a:ext cx="441110" cy="441110"/>
              </a:xfrm>
              <a:custGeom>
                <a:avLst/>
                <a:gdLst/>
                <a:ahLst/>
                <a:cxnLst/>
                <a:rect l="l" t="t" r="r" b="b"/>
                <a:pathLst>
                  <a:path w="20785" h="20785" extrusionOk="0">
                    <a:moveTo>
                      <a:pt x="9940" y="1"/>
                    </a:moveTo>
                    <a:lnTo>
                      <a:pt x="9940" y="1358"/>
                    </a:lnTo>
                    <a:cubicBezTo>
                      <a:pt x="9526" y="1383"/>
                      <a:pt x="9098" y="1433"/>
                      <a:pt x="8671" y="1521"/>
                    </a:cubicBezTo>
                    <a:lnTo>
                      <a:pt x="8357" y="202"/>
                    </a:lnTo>
                    <a:lnTo>
                      <a:pt x="7503" y="416"/>
                    </a:lnTo>
                    <a:lnTo>
                      <a:pt x="7817" y="1722"/>
                    </a:lnTo>
                    <a:cubicBezTo>
                      <a:pt x="7339" y="1873"/>
                      <a:pt x="6862" y="2049"/>
                      <a:pt x="6422" y="2275"/>
                    </a:cubicBezTo>
                    <a:lnTo>
                      <a:pt x="5768" y="1094"/>
                    </a:lnTo>
                    <a:lnTo>
                      <a:pt x="4989" y="1521"/>
                    </a:lnTo>
                    <a:lnTo>
                      <a:pt x="5643" y="2703"/>
                    </a:lnTo>
                    <a:cubicBezTo>
                      <a:pt x="5165" y="2992"/>
                      <a:pt x="4726" y="3331"/>
                      <a:pt x="4311" y="3708"/>
                    </a:cubicBezTo>
                    <a:lnTo>
                      <a:pt x="3356" y="2740"/>
                    </a:lnTo>
                    <a:lnTo>
                      <a:pt x="2728" y="3369"/>
                    </a:lnTo>
                    <a:lnTo>
                      <a:pt x="3683" y="4336"/>
                    </a:lnTo>
                    <a:cubicBezTo>
                      <a:pt x="3394" y="4650"/>
                      <a:pt x="3142" y="4977"/>
                      <a:pt x="2903" y="5341"/>
                    </a:cubicBezTo>
                    <a:lnTo>
                      <a:pt x="1747" y="4625"/>
                    </a:lnTo>
                    <a:lnTo>
                      <a:pt x="1270" y="5379"/>
                    </a:lnTo>
                    <a:lnTo>
                      <a:pt x="2426" y="6083"/>
                    </a:lnTo>
                    <a:cubicBezTo>
                      <a:pt x="2187" y="6523"/>
                      <a:pt x="1986" y="6988"/>
                      <a:pt x="1823" y="7465"/>
                    </a:cubicBezTo>
                    <a:lnTo>
                      <a:pt x="529" y="7088"/>
                    </a:lnTo>
                    <a:lnTo>
                      <a:pt x="277" y="7930"/>
                    </a:lnTo>
                    <a:lnTo>
                      <a:pt x="1584" y="8320"/>
                    </a:lnTo>
                    <a:cubicBezTo>
                      <a:pt x="1458" y="8860"/>
                      <a:pt x="1383" y="9413"/>
                      <a:pt x="1358" y="9966"/>
                    </a:cubicBezTo>
                    <a:lnTo>
                      <a:pt x="1" y="9966"/>
                    </a:lnTo>
                    <a:lnTo>
                      <a:pt x="1" y="10845"/>
                    </a:lnTo>
                    <a:lnTo>
                      <a:pt x="1358" y="10845"/>
                    </a:lnTo>
                    <a:cubicBezTo>
                      <a:pt x="1370" y="11273"/>
                      <a:pt x="1421" y="11700"/>
                      <a:pt x="1509" y="12114"/>
                    </a:cubicBezTo>
                    <a:lnTo>
                      <a:pt x="189" y="12429"/>
                    </a:lnTo>
                    <a:lnTo>
                      <a:pt x="403" y="13296"/>
                    </a:lnTo>
                    <a:lnTo>
                      <a:pt x="1722" y="12982"/>
                    </a:lnTo>
                    <a:cubicBezTo>
                      <a:pt x="1860" y="13459"/>
                      <a:pt x="2049" y="13924"/>
                      <a:pt x="2263" y="14376"/>
                    </a:cubicBezTo>
                    <a:lnTo>
                      <a:pt x="1081" y="15030"/>
                    </a:lnTo>
                    <a:lnTo>
                      <a:pt x="1509" y="15809"/>
                    </a:lnTo>
                    <a:lnTo>
                      <a:pt x="2690" y="15143"/>
                    </a:lnTo>
                    <a:cubicBezTo>
                      <a:pt x="2979" y="15620"/>
                      <a:pt x="3306" y="16060"/>
                      <a:pt x="3683" y="16475"/>
                    </a:cubicBezTo>
                    <a:lnTo>
                      <a:pt x="2728" y="17442"/>
                    </a:lnTo>
                    <a:lnTo>
                      <a:pt x="3356" y="18071"/>
                    </a:lnTo>
                    <a:lnTo>
                      <a:pt x="4311" y="17103"/>
                    </a:lnTo>
                    <a:cubicBezTo>
                      <a:pt x="4625" y="17392"/>
                      <a:pt x="4964" y="17656"/>
                      <a:pt x="5316" y="17895"/>
                    </a:cubicBezTo>
                    <a:lnTo>
                      <a:pt x="4612" y="19051"/>
                    </a:lnTo>
                    <a:lnTo>
                      <a:pt x="5366" y="19503"/>
                    </a:lnTo>
                    <a:lnTo>
                      <a:pt x="6070" y="18347"/>
                    </a:lnTo>
                    <a:cubicBezTo>
                      <a:pt x="6510" y="18586"/>
                      <a:pt x="6975" y="18787"/>
                      <a:pt x="7452" y="18950"/>
                    </a:cubicBezTo>
                    <a:lnTo>
                      <a:pt x="7075" y="20257"/>
                    </a:lnTo>
                    <a:lnTo>
                      <a:pt x="7917" y="20509"/>
                    </a:lnTo>
                    <a:lnTo>
                      <a:pt x="8294" y="19202"/>
                    </a:lnTo>
                    <a:cubicBezTo>
                      <a:pt x="8835" y="19327"/>
                      <a:pt x="9387" y="19403"/>
                      <a:pt x="9953" y="19440"/>
                    </a:cubicBezTo>
                    <a:lnTo>
                      <a:pt x="9953" y="20785"/>
                    </a:lnTo>
                    <a:lnTo>
                      <a:pt x="10833" y="20785"/>
                    </a:lnTo>
                    <a:lnTo>
                      <a:pt x="10833" y="19440"/>
                    </a:lnTo>
                    <a:cubicBezTo>
                      <a:pt x="11260" y="19415"/>
                      <a:pt x="11687" y="19365"/>
                      <a:pt x="12102" y="19277"/>
                    </a:cubicBezTo>
                    <a:lnTo>
                      <a:pt x="12428" y="20596"/>
                    </a:lnTo>
                    <a:lnTo>
                      <a:pt x="13283" y="20383"/>
                    </a:lnTo>
                    <a:lnTo>
                      <a:pt x="12969" y="19063"/>
                    </a:lnTo>
                    <a:cubicBezTo>
                      <a:pt x="13446" y="18925"/>
                      <a:pt x="13924" y="18749"/>
                      <a:pt x="14364" y="18523"/>
                    </a:cubicBezTo>
                    <a:lnTo>
                      <a:pt x="15017" y="19704"/>
                    </a:lnTo>
                    <a:lnTo>
                      <a:pt x="15796" y="19277"/>
                    </a:lnTo>
                    <a:lnTo>
                      <a:pt x="15143" y="18096"/>
                    </a:lnTo>
                    <a:cubicBezTo>
                      <a:pt x="15620" y="17807"/>
                      <a:pt x="16060" y="17468"/>
                      <a:pt x="16475" y="17091"/>
                    </a:cubicBezTo>
                    <a:lnTo>
                      <a:pt x="17430" y="18058"/>
                    </a:lnTo>
                    <a:lnTo>
                      <a:pt x="18058" y="17430"/>
                    </a:lnTo>
                    <a:lnTo>
                      <a:pt x="17103" y="16462"/>
                    </a:lnTo>
                    <a:cubicBezTo>
                      <a:pt x="17392" y="16148"/>
                      <a:pt x="17656" y="15809"/>
                      <a:pt x="17895" y="15457"/>
                    </a:cubicBezTo>
                    <a:lnTo>
                      <a:pt x="19051" y="16161"/>
                    </a:lnTo>
                    <a:lnTo>
                      <a:pt x="19503" y="15407"/>
                    </a:lnTo>
                    <a:lnTo>
                      <a:pt x="18347" y="14703"/>
                    </a:lnTo>
                    <a:cubicBezTo>
                      <a:pt x="18586" y="14263"/>
                      <a:pt x="18787" y="13798"/>
                      <a:pt x="18950" y="13333"/>
                    </a:cubicBezTo>
                    <a:lnTo>
                      <a:pt x="20257" y="13710"/>
                    </a:lnTo>
                    <a:lnTo>
                      <a:pt x="20496" y="12856"/>
                    </a:lnTo>
                    <a:lnTo>
                      <a:pt x="19201" y="12479"/>
                    </a:lnTo>
                    <a:cubicBezTo>
                      <a:pt x="19327" y="11939"/>
                      <a:pt x="19403" y="11386"/>
                      <a:pt x="19428" y="10833"/>
                    </a:cubicBezTo>
                    <a:lnTo>
                      <a:pt x="20785" y="10845"/>
                    </a:lnTo>
                    <a:lnTo>
                      <a:pt x="20785" y="9953"/>
                    </a:lnTo>
                    <a:lnTo>
                      <a:pt x="19428" y="9953"/>
                    </a:lnTo>
                    <a:cubicBezTo>
                      <a:pt x="19403" y="9526"/>
                      <a:pt x="19352" y="9099"/>
                      <a:pt x="19264" y="8684"/>
                    </a:cubicBezTo>
                    <a:lnTo>
                      <a:pt x="20584" y="8370"/>
                    </a:lnTo>
                    <a:lnTo>
                      <a:pt x="20370" y="7515"/>
                    </a:lnTo>
                    <a:lnTo>
                      <a:pt x="19063" y="7829"/>
                    </a:lnTo>
                    <a:cubicBezTo>
                      <a:pt x="18912" y="7339"/>
                      <a:pt x="18737" y="6874"/>
                      <a:pt x="18510" y="6422"/>
                    </a:cubicBezTo>
                    <a:lnTo>
                      <a:pt x="19704" y="5769"/>
                    </a:lnTo>
                    <a:lnTo>
                      <a:pt x="19277" y="5002"/>
                    </a:lnTo>
                    <a:lnTo>
                      <a:pt x="18083" y="5656"/>
                    </a:lnTo>
                    <a:cubicBezTo>
                      <a:pt x="17794" y="5178"/>
                      <a:pt x="17455" y="4738"/>
                      <a:pt x="17090" y="4324"/>
                    </a:cubicBezTo>
                    <a:lnTo>
                      <a:pt x="18045" y="3369"/>
                    </a:lnTo>
                    <a:lnTo>
                      <a:pt x="17417" y="2740"/>
                    </a:lnTo>
                    <a:lnTo>
                      <a:pt x="16462" y="3695"/>
                    </a:lnTo>
                    <a:cubicBezTo>
                      <a:pt x="16148" y="3406"/>
                      <a:pt x="15809" y="3142"/>
                      <a:pt x="15457" y="2904"/>
                    </a:cubicBezTo>
                    <a:lnTo>
                      <a:pt x="16161" y="1748"/>
                    </a:lnTo>
                    <a:lnTo>
                      <a:pt x="15407" y="1283"/>
                    </a:lnTo>
                    <a:lnTo>
                      <a:pt x="14703" y="2439"/>
                    </a:lnTo>
                    <a:cubicBezTo>
                      <a:pt x="14263" y="2200"/>
                      <a:pt x="13798" y="1999"/>
                      <a:pt x="13333" y="1836"/>
                    </a:cubicBezTo>
                    <a:lnTo>
                      <a:pt x="13710" y="541"/>
                    </a:lnTo>
                    <a:lnTo>
                      <a:pt x="12856" y="290"/>
                    </a:lnTo>
                    <a:lnTo>
                      <a:pt x="12479" y="1597"/>
                    </a:lnTo>
                    <a:cubicBezTo>
                      <a:pt x="11938" y="1471"/>
                      <a:pt x="11385" y="1383"/>
                      <a:pt x="10833" y="1358"/>
                    </a:cubicBezTo>
                    <a:lnTo>
                      <a:pt x="10833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6"/>
              <p:cNvSpPr/>
              <p:nvPr/>
            </p:nvSpPr>
            <p:spPr>
              <a:xfrm>
                <a:off x="1695664" y="2017218"/>
                <a:ext cx="324046" cy="311822"/>
              </a:xfrm>
              <a:custGeom>
                <a:avLst/>
                <a:gdLst/>
                <a:ahLst/>
                <a:cxnLst/>
                <a:rect l="l" t="t" r="r" b="b"/>
                <a:pathLst>
                  <a:path w="15269" h="14693" extrusionOk="0">
                    <a:moveTo>
                      <a:pt x="7930" y="0"/>
                    </a:moveTo>
                    <a:cubicBezTo>
                      <a:pt x="4952" y="0"/>
                      <a:pt x="2275" y="1785"/>
                      <a:pt x="1144" y="4537"/>
                    </a:cubicBezTo>
                    <a:cubicBezTo>
                      <a:pt x="1" y="7276"/>
                      <a:pt x="629" y="10443"/>
                      <a:pt x="2727" y="12541"/>
                    </a:cubicBezTo>
                    <a:cubicBezTo>
                      <a:pt x="4141" y="13946"/>
                      <a:pt x="6022" y="14692"/>
                      <a:pt x="7934" y="14692"/>
                    </a:cubicBezTo>
                    <a:cubicBezTo>
                      <a:pt x="8877" y="14692"/>
                      <a:pt x="9827" y="14511"/>
                      <a:pt x="10732" y="14137"/>
                    </a:cubicBezTo>
                    <a:cubicBezTo>
                      <a:pt x="13484" y="12994"/>
                      <a:pt x="15268" y="10317"/>
                      <a:pt x="15268" y="7351"/>
                    </a:cubicBezTo>
                    <a:cubicBezTo>
                      <a:pt x="15268" y="3293"/>
                      <a:pt x="11976" y="0"/>
                      <a:pt x="79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14" name="Google Shape;314;p6"/>
              <p:cNvGrpSpPr/>
              <p:nvPr/>
            </p:nvGrpSpPr>
            <p:grpSpPr>
              <a:xfrm>
                <a:off x="1723677" y="2036424"/>
                <a:ext cx="276826" cy="273367"/>
                <a:chOff x="1723677" y="2036424"/>
                <a:chExt cx="276826" cy="273367"/>
              </a:xfrm>
            </p:grpSpPr>
            <p:sp>
              <p:nvSpPr>
                <p:cNvPr id="315" name="Google Shape;315;p6"/>
                <p:cNvSpPr/>
                <p:nvPr/>
              </p:nvSpPr>
              <p:spPr>
                <a:xfrm>
                  <a:off x="1939404" y="2252172"/>
                  <a:ext cx="2750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1" extrusionOk="0">
                      <a:moveTo>
                        <a:pt x="654" y="0"/>
                      </a:moveTo>
                      <a:cubicBezTo>
                        <a:pt x="215" y="0"/>
                        <a:pt x="1" y="515"/>
                        <a:pt x="303" y="829"/>
                      </a:cubicBezTo>
                      <a:cubicBezTo>
                        <a:pt x="397" y="924"/>
                        <a:pt x="522" y="971"/>
                        <a:pt x="648" y="971"/>
                      </a:cubicBezTo>
                      <a:cubicBezTo>
                        <a:pt x="774" y="971"/>
                        <a:pt x="899" y="924"/>
                        <a:pt x="994" y="829"/>
                      </a:cubicBezTo>
                      <a:cubicBezTo>
                        <a:pt x="1295" y="515"/>
                        <a:pt x="1082" y="0"/>
                        <a:pt x="65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6" name="Google Shape;316;p6"/>
                <p:cNvSpPr/>
                <p:nvPr/>
              </p:nvSpPr>
              <p:spPr>
                <a:xfrm>
                  <a:off x="1760732" y="2073479"/>
                  <a:ext cx="27504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2" extrusionOk="0">
                      <a:moveTo>
                        <a:pt x="654" y="1"/>
                      </a:moveTo>
                      <a:cubicBezTo>
                        <a:pt x="214" y="1"/>
                        <a:pt x="1" y="529"/>
                        <a:pt x="315" y="830"/>
                      </a:cubicBezTo>
                      <a:cubicBezTo>
                        <a:pt x="409" y="924"/>
                        <a:pt x="532" y="972"/>
                        <a:pt x="654" y="972"/>
                      </a:cubicBezTo>
                      <a:cubicBezTo>
                        <a:pt x="777" y="972"/>
                        <a:pt x="899" y="924"/>
                        <a:pt x="993" y="830"/>
                      </a:cubicBezTo>
                      <a:cubicBezTo>
                        <a:pt x="1295" y="529"/>
                        <a:pt x="1081" y="1"/>
                        <a:pt x="65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7" name="Google Shape;317;p6"/>
                <p:cNvSpPr/>
                <p:nvPr/>
              </p:nvSpPr>
              <p:spPr>
                <a:xfrm>
                  <a:off x="1976480" y="2162762"/>
                  <a:ext cx="2402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1" extrusionOk="0">
                      <a:moveTo>
                        <a:pt x="638" y="1"/>
                      </a:moveTo>
                      <a:cubicBezTo>
                        <a:pt x="520" y="1"/>
                        <a:pt x="399" y="45"/>
                        <a:pt x="302" y="142"/>
                      </a:cubicBezTo>
                      <a:cubicBezTo>
                        <a:pt x="1" y="456"/>
                        <a:pt x="214" y="971"/>
                        <a:pt x="641" y="971"/>
                      </a:cubicBezTo>
                      <a:cubicBezTo>
                        <a:pt x="918" y="971"/>
                        <a:pt x="1132" y="757"/>
                        <a:pt x="1132" y="493"/>
                      </a:cubicBezTo>
                      <a:cubicBezTo>
                        <a:pt x="1132" y="195"/>
                        <a:pt x="889" y="1"/>
                        <a:pt x="63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8" name="Google Shape;318;p6"/>
                <p:cNvSpPr/>
                <p:nvPr/>
              </p:nvSpPr>
              <p:spPr>
                <a:xfrm>
                  <a:off x="1723677" y="2162762"/>
                  <a:ext cx="24279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" h="971" extrusionOk="0">
                      <a:moveTo>
                        <a:pt x="650" y="1"/>
                      </a:moveTo>
                      <a:cubicBezTo>
                        <a:pt x="532" y="1"/>
                        <a:pt x="411" y="45"/>
                        <a:pt x="314" y="142"/>
                      </a:cubicBezTo>
                      <a:cubicBezTo>
                        <a:pt x="0" y="456"/>
                        <a:pt x="226" y="971"/>
                        <a:pt x="654" y="971"/>
                      </a:cubicBezTo>
                      <a:cubicBezTo>
                        <a:pt x="917" y="971"/>
                        <a:pt x="1144" y="757"/>
                        <a:pt x="1144" y="493"/>
                      </a:cubicBezTo>
                      <a:cubicBezTo>
                        <a:pt x="1144" y="195"/>
                        <a:pt x="901" y="1"/>
                        <a:pt x="65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9" name="Google Shape;319;p6"/>
                <p:cNvSpPr/>
                <p:nvPr/>
              </p:nvSpPr>
              <p:spPr>
                <a:xfrm>
                  <a:off x="1942884" y="2073436"/>
                  <a:ext cx="21626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74" extrusionOk="0">
                      <a:moveTo>
                        <a:pt x="488" y="0"/>
                      </a:moveTo>
                      <a:cubicBezTo>
                        <a:pt x="237" y="0"/>
                        <a:pt x="0" y="195"/>
                        <a:pt x="0" y="493"/>
                      </a:cubicBezTo>
                      <a:cubicBezTo>
                        <a:pt x="0" y="782"/>
                        <a:pt x="236" y="973"/>
                        <a:pt x="486" y="973"/>
                      </a:cubicBezTo>
                      <a:cubicBezTo>
                        <a:pt x="606" y="973"/>
                        <a:pt x="728" y="930"/>
                        <a:pt x="830" y="832"/>
                      </a:cubicBezTo>
                      <a:cubicBezTo>
                        <a:pt x="1018" y="644"/>
                        <a:pt x="1018" y="330"/>
                        <a:pt x="830" y="141"/>
                      </a:cubicBezTo>
                      <a:cubicBezTo>
                        <a:pt x="729" y="44"/>
                        <a:pt x="607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" name="Google Shape;320;p6"/>
                <p:cNvSpPr/>
                <p:nvPr/>
              </p:nvSpPr>
              <p:spPr>
                <a:xfrm>
                  <a:off x="1764212" y="2252109"/>
                  <a:ext cx="21605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8" h="974" extrusionOk="0">
                      <a:moveTo>
                        <a:pt x="492" y="0"/>
                      </a:moveTo>
                      <a:cubicBezTo>
                        <a:pt x="242" y="0"/>
                        <a:pt x="0" y="191"/>
                        <a:pt x="0" y="481"/>
                      </a:cubicBezTo>
                      <a:cubicBezTo>
                        <a:pt x="0" y="779"/>
                        <a:pt x="243" y="973"/>
                        <a:pt x="493" y="973"/>
                      </a:cubicBezTo>
                      <a:cubicBezTo>
                        <a:pt x="612" y="973"/>
                        <a:pt x="732" y="929"/>
                        <a:pt x="829" y="832"/>
                      </a:cubicBezTo>
                      <a:cubicBezTo>
                        <a:pt x="1018" y="644"/>
                        <a:pt x="1018" y="330"/>
                        <a:pt x="829" y="141"/>
                      </a:cubicBezTo>
                      <a:cubicBezTo>
                        <a:pt x="732" y="44"/>
                        <a:pt x="611" y="0"/>
                        <a:pt x="49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" name="Google Shape;321;p6"/>
                <p:cNvSpPr/>
                <p:nvPr/>
              </p:nvSpPr>
              <p:spPr>
                <a:xfrm>
                  <a:off x="1850079" y="2036424"/>
                  <a:ext cx="24024" cy="207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7" extrusionOk="0">
                      <a:moveTo>
                        <a:pt x="654" y="0"/>
                      </a:moveTo>
                      <a:cubicBezTo>
                        <a:pt x="214" y="0"/>
                        <a:pt x="0" y="528"/>
                        <a:pt x="302" y="830"/>
                      </a:cubicBezTo>
                      <a:cubicBezTo>
                        <a:pt x="404" y="931"/>
                        <a:pt x="526" y="976"/>
                        <a:pt x="646" y="976"/>
                      </a:cubicBezTo>
                      <a:cubicBezTo>
                        <a:pt x="896" y="976"/>
                        <a:pt x="1131" y="779"/>
                        <a:pt x="1131" y="490"/>
                      </a:cubicBezTo>
                      <a:cubicBezTo>
                        <a:pt x="1131" y="226"/>
                        <a:pt x="918" y="0"/>
                        <a:pt x="65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2" name="Google Shape;322;p6"/>
                <p:cNvSpPr/>
                <p:nvPr/>
              </p:nvSpPr>
              <p:spPr>
                <a:xfrm>
                  <a:off x="1853538" y="2289227"/>
                  <a:ext cx="20565" cy="20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91" y="1"/>
                      </a:moveTo>
                      <a:cubicBezTo>
                        <a:pt x="214" y="1"/>
                        <a:pt x="1" y="214"/>
                        <a:pt x="1" y="478"/>
                      </a:cubicBezTo>
                      <a:cubicBezTo>
                        <a:pt x="1" y="742"/>
                        <a:pt x="214" y="968"/>
                        <a:pt x="491" y="968"/>
                      </a:cubicBezTo>
                      <a:cubicBezTo>
                        <a:pt x="755" y="968"/>
                        <a:pt x="968" y="742"/>
                        <a:pt x="968" y="478"/>
                      </a:cubicBezTo>
                      <a:cubicBezTo>
                        <a:pt x="968" y="214"/>
                        <a:pt x="755" y="1"/>
                        <a:pt x="49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323" name="Google Shape;323;p6"/>
            <p:cNvSpPr/>
            <p:nvPr/>
          </p:nvSpPr>
          <p:spPr>
            <a:xfrm>
              <a:off x="8649843" y="1825037"/>
              <a:ext cx="288562" cy="277463"/>
            </a:xfrm>
            <a:custGeom>
              <a:avLst/>
              <a:gdLst/>
              <a:ahLst/>
              <a:cxnLst/>
              <a:rect l="l" t="t" r="r" b="b"/>
              <a:pathLst>
                <a:path w="13597" h="13074" extrusionOk="0">
                  <a:moveTo>
                    <a:pt x="7062" y="1"/>
                  </a:moveTo>
                  <a:cubicBezTo>
                    <a:pt x="4411" y="1"/>
                    <a:pt x="2023" y="1597"/>
                    <a:pt x="1018" y="4034"/>
                  </a:cubicBezTo>
                  <a:cubicBezTo>
                    <a:pt x="0" y="6472"/>
                    <a:pt x="566" y="9287"/>
                    <a:pt x="2438" y="11159"/>
                  </a:cubicBezTo>
                  <a:cubicBezTo>
                    <a:pt x="3682" y="12412"/>
                    <a:pt x="5354" y="13074"/>
                    <a:pt x="7058" y="13074"/>
                  </a:cubicBezTo>
                  <a:cubicBezTo>
                    <a:pt x="7901" y="13074"/>
                    <a:pt x="8752" y="12912"/>
                    <a:pt x="9563" y="12579"/>
                  </a:cubicBezTo>
                  <a:cubicBezTo>
                    <a:pt x="12001" y="11561"/>
                    <a:pt x="13596" y="9186"/>
                    <a:pt x="13596" y="6535"/>
                  </a:cubicBezTo>
                  <a:cubicBezTo>
                    <a:pt x="13596" y="2929"/>
                    <a:pt x="10669" y="1"/>
                    <a:pt x="706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8720238" y="1884502"/>
              <a:ext cx="158702" cy="158447"/>
            </a:xfrm>
            <a:custGeom>
              <a:avLst/>
              <a:gdLst/>
              <a:ahLst/>
              <a:cxnLst/>
              <a:rect l="l" t="t" r="r" b="b"/>
              <a:pathLst>
                <a:path w="7478" h="7466" extrusionOk="0">
                  <a:moveTo>
                    <a:pt x="3745" y="1"/>
                  </a:moveTo>
                  <a:cubicBezTo>
                    <a:pt x="1672" y="1"/>
                    <a:pt x="0" y="1672"/>
                    <a:pt x="0" y="3733"/>
                  </a:cubicBezTo>
                  <a:cubicBezTo>
                    <a:pt x="0" y="5794"/>
                    <a:pt x="1672" y="7465"/>
                    <a:pt x="3745" y="7465"/>
                  </a:cubicBezTo>
                  <a:cubicBezTo>
                    <a:pt x="5806" y="7465"/>
                    <a:pt x="7477" y="5794"/>
                    <a:pt x="7477" y="3733"/>
                  </a:cubicBezTo>
                  <a:cubicBezTo>
                    <a:pt x="7477" y="1672"/>
                    <a:pt x="5806" y="1"/>
                    <a:pt x="374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5" name="Google Shape;325;p6"/>
            <p:cNvGrpSpPr/>
            <p:nvPr/>
          </p:nvGrpSpPr>
          <p:grpSpPr>
            <a:xfrm>
              <a:off x="8649843" y="3040987"/>
              <a:ext cx="288562" cy="277463"/>
              <a:chOff x="5011318" y="1850537"/>
              <a:chExt cx="288562" cy="277463"/>
            </a:xfrm>
          </p:grpSpPr>
          <p:sp>
            <p:nvSpPr>
              <p:cNvPr id="326" name="Google Shape;326;p6"/>
              <p:cNvSpPr/>
              <p:nvPr/>
            </p:nvSpPr>
            <p:spPr>
              <a:xfrm>
                <a:off x="5011318" y="1850537"/>
                <a:ext cx="288562" cy="277463"/>
              </a:xfrm>
              <a:custGeom>
                <a:avLst/>
                <a:gdLst/>
                <a:ahLst/>
                <a:cxnLst/>
                <a:rect l="l" t="t" r="r" b="b"/>
                <a:pathLst>
                  <a:path w="13597" h="13074" extrusionOk="0">
                    <a:moveTo>
                      <a:pt x="7062" y="1"/>
                    </a:moveTo>
                    <a:cubicBezTo>
                      <a:pt x="4411" y="1"/>
                      <a:pt x="2023" y="1597"/>
                      <a:pt x="1018" y="4034"/>
                    </a:cubicBezTo>
                    <a:cubicBezTo>
                      <a:pt x="0" y="6472"/>
                      <a:pt x="566" y="9287"/>
                      <a:pt x="2438" y="11159"/>
                    </a:cubicBezTo>
                    <a:cubicBezTo>
                      <a:pt x="3682" y="12412"/>
                      <a:pt x="5354" y="13074"/>
                      <a:pt x="7058" y="13074"/>
                    </a:cubicBezTo>
                    <a:cubicBezTo>
                      <a:pt x="7901" y="13074"/>
                      <a:pt x="8752" y="12912"/>
                      <a:pt x="9563" y="12579"/>
                    </a:cubicBezTo>
                    <a:cubicBezTo>
                      <a:pt x="12001" y="11561"/>
                      <a:pt x="13596" y="9186"/>
                      <a:pt x="13596" y="6535"/>
                    </a:cubicBezTo>
                    <a:cubicBezTo>
                      <a:pt x="13596" y="2929"/>
                      <a:pt x="10669" y="1"/>
                      <a:pt x="70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6"/>
              <p:cNvSpPr/>
              <p:nvPr/>
            </p:nvSpPr>
            <p:spPr>
              <a:xfrm>
                <a:off x="5081713" y="1910002"/>
                <a:ext cx="158702" cy="158447"/>
              </a:xfrm>
              <a:custGeom>
                <a:avLst/>
                <a:gdLst/>
                <a:ahLst/>
                <a:cxnLst/>
                <a:rect l="l" t="t" r="r" b="b"/>
                <a:pathLst>
                  <a:path w="7478" h="7466" extrusionOk="0">
                    <a:moveTo>
                      <a:pt x="3745" y="1"/>
                    </a:moveTo>
                    <a:cubicBezTo>
                      <a:pt x="1672" y="1"/>
                      <a:pt x="0" y="1672"/>
                      <a:pt x="0" y="3733"/>
                    </a:cubicBezTo>
                    <a:cubicBezTo>
                      <a:pt x="0" y="5794"/>
                      <a:pt x="1672" y="7465"/>
                      <a:pt x="3745" y="7465"/>
                    </a:cubicBezTo>
                    <a:cubicBezTo>
                      <a:pt x="5806" y="7465"/>
                      <a:pt x="7477" y="5794"/>
                      <a:pt x="7477" y="3733"/>
                    </a:cubicBezTo>
                    <a:cubicBezTo>
                      <a:pt x="7477" y="1672"/>
                      <a:pt x="5806" y="1"/>
                      <a:pt x="374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8" name="Google Shape;328;p6"/>
            <p:cNvSpPr/>
            <p:nvPr/>
          </p:nvSpPr>
          <p:spPr>
            <a:xfrm rot="5400000">
              <a:off x="8365550" y="1132589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6"/>
            <p:cNvSpPr/>
            <p:nvPr/>
          </p:nvSpPr>
          <p:spPr>
            <a:xfrm rot="-5400000">
              <a:off x="8365550" y="3980514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lt1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1" name="Google Shape;331;p7"/>
          <p:cNvGraphicFramePr/>
          <p:nvPr/>
        </p:nvGraphicFramePr>
        <p:xfrm>
          <a:off x="132500" y="1623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32" name="Google Shape;332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7"/>
          <p:cNvSpPr txBox="1">
            <a:spLocks noGrp="1"/>
          </p:cNvSpPr>
          <p:nvPr>
            <p:ph type="body" idx="1"/>
          </p:nvPr>
        </p:nvSpPr>
        <p:spPr>
          <a:xfrm>
            <a:off x="4126300" y="1768075"/>
            <a:ext cx="3995700" cy="24111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⃗"/>
              <a:defRPr sz="1400"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334" name="Google Shape;334;p7"/>
          <p:cNvGrpSpPr/>
          <p:nvPr/>
        </p:nvGrpSpPr>
        <p:grpSpPr>
          <a:xfrm>
            <a:off x="224718" y="241575"/>
            <a:ext cx="8694396" cy="4660332"/>
            <a:chOff x="224718" y="241575"/>
            <a:chExt cx="8694396" cy="4660332"/>
          </a:xfrm>
        </p:grpSpPr>
        <p:grpSp>
          <p:nvGrpSpPr>
            <p:cNvPr id="335" name="Google Shape;335;p7"/>
            <p:cNvGrpSpPr/>
            <p:nvPr/>
          </p:nvGrpSpPr>
          <p:grpSpPr>
            <a:xfrm>
              <a:off x="224718" y="241575"/>
              <a:ext cx="8694396" cy="4660332"/>
              <a:chOff x="224718" y="241575"/>
              <a:chExt cx="8694396" cy="4660332"/>
            </a:xfrm>
          </p:grpSpPr>
          <p:grpSp>
            <p:nvGrpSpPr>
              <p:cNvPr id="336" name="Google Shape;336;p7"/>
              <p:cNvGrpSpPr/>
              <p:nvPr/>
            </p:nvGrpSpPr>
            <p:grpSpPr>
              <a:xfrm>
                <a:off x="224718" y="241575"/>
                <a:ext cx="250946" cy="249907"/>
                <a:chOff x="5226544" y="3544058"/>
                <a:chExt cx="173617" cy="172898"/>
              </a:xfrm>
            </p:grpSpPr>
            <p:sp>
              <p:nvSpPr>
                <p:cNvPr id="337" name="Google Shape;337;p7"/>
                <p:cNvSpPr/>
                <p:nvPr/>
              </p:nvSpPr>
              <p:spPr>
                <a:xfrm>
                  <a:off x="5290922" y="3544058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498" y="192"/>
                        <a:pt x="39" y="804"/>
                        <a:pt x="1" y="1531"/>
                      </a:cubicBezTo>
                      <a:cubicBezTo>
                        <a:pt x="1" y="2716"/>
                        <a:pt x="1186" y="4323"/>
                        <a:pt x="1186" y="4323"/>
                      </a:cubicBezTo>
                      <a:cubicBezTo>
                        <a:pt x="1186" y="4323"/>
                        <a:pt x="2372" y="2716"/>
                        <a:pt x="2372" y="1531"/>
                      </a:cubicBezTo>
                      <a:cubicBezTo>
                        <a:pt x="2334" y="804"/>
                        <a:pt x="1875" y="192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7"/>
                <p:cNvSpPr/>
                <p:nvPr/>
              </p:nvSpPr>
              <p:spPr>
                <a:xfrm>
                  <a:off x="5290922" y="3635197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1186" y="1"/>
                        <a:pt x="1" y="1607"/>
                        <a:pt x="1" y="2793"/>
                      </a:cubicBezTo>
                      <a:cubicBezTo>
                        <a:pt x="39" y="3520"/>
                        <a:pt x="498" y="4132"/>
                        <a:pt x="1186" y="4323"/>
                      </a:cubicBezTo>
                      <a:cubicBezTo>
                        <a:pt x="1875" y="4132"/>
                        <a:pt x="2334" y="3520"/>
                        <a:pt x="2372" y="2793"/>
                      </a:cubicBezTo>
                      <a:cubicBezTo>
                        <a:pt x="2372" y="1607"/>
                        <a:pt x="1186" y="1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7"/>
                <p:cNvSpPr/>
                <p:nvPr/>
              </p:nvSpPr>
              <p:spPr>
                <a:xfrm>
                  <a:off x="5318421" y="3607017"/>
                  <a:ext cx="81740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2" h="2446" extrusionOk="0">
                      <a:moveTo>
                        <a:pt x="3091" y="1"/>
                      </a:moveTo>
                      <a:cubicBezTo>
                        <a:pt x="2992" y="1"/>
                        <a:pt x="2892" y="13"/>
                        <a:pt x="2792" y="38"/>
                      </a:cubicBezTo>
                      <a:cubicBezTo>
                        <a:pt x="1606" y="38"/>
                        <a:pt x="0" y="1223"/>
                        <a:pt x="0" y="1223"/>
                      </a:cubicBezTo>
                      <a:cubicBezTo>
                        <a:pt x="0" y="1223"/>
                        <a:pt x="1606" y="2409"/>
                        <a:pt x="2792" y="2409"/>
                      </a:cubicBezTo>
                      <a:cubicBezTo>
                        <a:pt x="2892" y="2434"/>
                        <a:pt x="2992" y="2446"/>
                        <a:pt x="3091" y="2446"/>
                      </a:cubicBezTo>
                      <a:cubicBezTo>
                        <a:pt x="3744" y="2446"/>
                        <a:pt x="4322" y="1921"/>
                        <a:pt x="4322" y="1223"/>
                      </a:cubicBezTo>
                      <a:cubicBezTo>
                        <a:pt x="4322" y="525"/>
                        <a:pt x="3744" y="1"/>
                        <a:pt x="309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7"/>
                <p:cNvSpPr/>
                <p:nvPr/>
              </p:nvSpPr>
              <p:spPr>
                <a:xfrm>
                  <a:off x="5226544" y="3607017"/>
                  <a:ext cx="81759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3" h="2446" extrusionOk="0">
                      <a:moveTo>
                        <a:pt x="1232" y="1"/>
                      </a:moveTo>
                      <a:cubicBezTo>
                        <a:pt x="579" y="1"/>
                        <a:pt x="1" y="525"/>
                        <a:pt x="1" y="1223"/>
                      </a:cubicBezTo>
                      <a:cubicBezTo>
                        <a:pt x="1" y="1921"/>
                        <a:pt x="579" y="2446"/>
                        <a:pt x="1232" y="2446"/>
                      </a:cubicBezTo>
                      <a:cubicBezTo>
                        <a:pt x="1330" y="2446"/>
                        <a:pt x="1431" y="2434"/>
                        <a:pt x="1531" y="2409"/>
                      </a:cubicBezTo>
                      <a:cubicBezTo>
                        <a:pt x="2716" y="2409"/>
                        <a:pt x="4323" y="1223"/>
                        <a:pt x="4323" y="1223"/>
                      </a:cubicBezTo>
                      <a:cubicBezTo>
                        <a:pt x="4323" y="1223"/>
                        <a:pt x="2716" y="38"/>
                        <a:pt x="1531" y="38"/>
                      </a:cubicBezTo>
                      <a:cubicBezTo>
                        <a:pt x="1431" y="13"/>
                        <a:pt x="1330" y="1"/>
                        <a:pt x="12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41" name="Google Shape;341;p7"/>
              <p:cNvGrpSpPr/>
              <p:nvPr/>
            </p:nvGrpSpPr>
            <p:grpSpPr>
              <a:xfrm>
                <a:off x="224718" y="4652000"/>
                <a:ext cx="250946" cy="249907"/>
                <a:chOff x="5226544" y="3544058"/>
                <a:chExt cx="173617" cy="172898"/>
              </a:xfrm>
            </p:grpSpPr>
            <p:sp>
              <p:nvSpPr>
                <p:cNvPr id="342" name="Google Shape;342;p7"/>
                <p:cNvSpPr/>
                <p:nvPr/>
              </p:nvSpPr>
              <p:spPr>
                <a:xfrm>
                  <a:off x="5290922" y="3544058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498" y="192"/>
                        <a:pt x="39" y="804"/>
                        <a:pt x="1" y="1531"/>
                      </a:cubicBezTo>
                      <a:cubicBezTo>
                        <a:pt x="1" y="2716"/>
                        <a:pt x="1186" y="4323"/>
                        <a:pt x="1186" y="4323"/>
                      </a:cubicBezTo>
                      <a:cubicBezTo>
                        <a:pt x="1186" y="4323"/>
                        <a:pt x="2372" y="2716"/>
                        <a:pt x="2372" y="1531"/>
                      </a:cubicBezTo>
                      <a:cubicBezTo>
                        <a:pt x="2334" y="804"/>
                        <a:pt x="1875" y="192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3" name="Google Shape;343;p7"/>
                <p:cNvSpPr/>
                <p:nvPr/>
              </p:nvSpPr>
              <p:spPr>
                <a:xfrm>
                  <a:off x="5290922" y="3635197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1186" y="1"/>
                        <a:pt x="1" y="1607"/>
                        <a:pt x="1" y="2793"/>
                      </a:cubicBezTo>
                      <a:cubicBezTo>
                        <a:pt x="39" y="3520"/>
                        <a:pt x="498" y="4132"/>
                        <a:pt x="1186" y="4323"/>
                      </a:cubicBezTo>
                      <a:cubicBezTo>
                        <a:pt x="1875" y="4132"/>
                        <a:pt x="2334" y="3520"/>
                        <a:pt x="2372" y="2793"/>
                      </a:cubicBezTo>
                      <a:cubicBezTo>
                        <a:pt x="2372" y="1607"/>
                        <a:pt x="1186" y="1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4" name="Google Shape;344;p7"/>
                <p:cNvSpPr/>
                <p:nvPr/>
              </p:nvSpPr>
              <p:spPr>
                <a:xfrm>
                  <a:off x="5318421" y="3607017"/>
                  <a:ext cx="81740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2" h="2446" extrusionOk="0">
                      <a:moveTo>
                        <a:pt x="3091" y="1"/>
                      </a:moveTo>
                      <a:cubicBezTo>
                        <a:pt x="2992" y="1"/>
                        <a:pt x="2892" y="13"/>
                        <a:pt x="2792" y="38"/>
                      </a:cubicBezTo>
                      <a:cubicBezTo>
                        <a:pt x="1606" y="38"/>
                        <a:pt x="0" y="1223"/>
                        <a:pt x="0" y="1223"/>
                      </a:cubicBezTo>
                      <a:cubicBezTo>
                        <a:pt x="0" y="1223"/>
                        <a:pt x="1606" y="2409"/>
                        <a:pt x="2792" y="2409"/>
                      </a:cubicBezTo>
                      <a:cubicBezTo>
                        <a:pt x="2892" y="2434"/>
                        <a:pt x="2992" y="2446"/>
                        <a:pt x="3091" y="2446"/>
                      </a:cubicBezTo>
                      <a:cubicBezTo>
                        <a:pt x="3744" y="2446"/>
                        <a:pt x="4322" y="1921"/>
                        <a:pt x="4322" y="1223"/>
                      </a:cubicBezTo>
                      <a:cubicBezTo>
                        <a:pt x="4322" y="525"/>
                        <a:pt x="3744" y="1"/>
                        <a:pt x="309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5" name="Google Shape;345;p7"/>
                <p:cNvSpPr/>
                <p:nvPr/>
              </p:nvSpPr>
              <p:spPr>
                <a:xfrm>
                  <a:off x="5226544" y="3607017"/>
                  <a:ext cx="81759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3" h="2446" extrusionOk="0">
                      <a:moveTo>
                        <a:pt x="1232" y="1"/>
                      </a:moveTo>
                      <a:cubicBezTo>
                        <a:pt x="579" y="1"/>
                        <a:pt x="1" y="525"/>
                        <a:pt x="1" y="1223"/>
                      </a:cubicBezTo>
                      <a:cubicBezTo>
                        <a:pt x="1" y="1921"/>
                        <a:pt x="579" y="2446"/>
                        <a:pt x="1232" y="2446"/>
                      </a:cubicBezTo>
                      <a:cubicBezTo>
                        <a:pt x="1330" y="2446"/>
                        <a:pt x="1431" y="2434"/>
                        <a:pt x="1531" y="2409"/>
                      </a:cubicBezTo>
                      <a:cubicBezTo>
                        <a:pt x="2716" y="2409"/>
                        <a:pt x="4323" y="1223"/>
                        <a:pt x="4323" y="1223"/>
                      </a:cubicBezTo>
                      <a:cubicBezTo>
                        <a:pt x="4323" y="1223"/>
                        <a:pt x="2716" y="38"/>
                        <a:pt x="1531" y="38"/>
                      </a:cubicBezTo>
                      <a:cubicBezTo>
                        <a:pt x="1431" y="13"/>
                        <a:pt x="1330" y="1"/>
                        <a:pt x="12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46" name="Google Shape;346;p7"/>
              <p:cNvGrpSpPr/>
              <p:nvPr/>
            </p:nvGrpSpPr>
            <p:grpSpPr>
              <a:xfrm>
                <a:off x="8668168" y="241575"/>
                <a:ext cx="250946" cy="249907"/>
                <a:chOff x="5226544" y="3544058"/>
                <a:chExt cx="173617" cy="172898"/>
              </a:xfrm>
            </p:grpSpPr>
            <p:sp>
              <p:nvSpPr>
                <p:cNvPr id="347" name="Google Shape;347;p7"/>
                <p:cNvSpPr/>
                <p:nvPr/>
              </p:nvSpPr>
              <p:spPr>
                <a:xfrm>
                  <a:off x="5290922" y="3544058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498" y="192"/>
                        <a:pt x="39" y="804"/>
                        <a:pt x="1" y="1531"/>
                      </a:cubicBezTo>
                      <a:cubicBezTo>
                        <a:pt x="1" y="2716"/>
                        <a:pt x="1186" y="4323"/>
                        <a:pt x="1186" y="4323"/>
                      </a:cubicBezTo>
                      <a:cubicBezTo>
                        <a:pt x="1186" y="4323"/>
                        <a:pt x="2372" y="2716"/>
                        <a:pt x="2372" y="1531"/>
                      </a:cubicBezTo>
                      <a:cubicBezTo>
                        <a:pt x="2334" y="804"/>
                        <a:pt x="1875" y="192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8" name="Google Shape;348;p7"/>
                <p:cNvSpPr/>
                <p:nvPr/>
              </p:nvSpPr>
              <p:spPr>
                <a:xfrm>
                  <a:off x="5290922" y="3635197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1186" y="1"/>
                        <a:pt x="1" y="1607"/>
                        <a:pt x="1" y="2793"/>
                      </a:cubicBezTo>
                      <a:cubicBezTo>
                        <a:pt x="39" y="3520"/>
                        <a:pt x="498" y="4132"/>
                        <a:pt x="1186" y="4323"/>
                      </a:cubicBezTo>
                      <a:cubicBezTo>
                        <a:pt x="1875" y="4132"/>
                        <a:pt x="2334" y="3520"/>
                        <a:pt x="2372" y="2793"/>
                      </a:cubicBezTo>
                      <a:cubicBezTo>
                        <a:pt x="2372" y="1607"/>
                        <a:pt x="1186" y="1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9" name="Google Shape;349;p7"/>
                <p:cNvSpPr/>
                <p:nvPr/>
              </p:nvSpPr>
              <p:spPr>
                <a:xfrm>
                  <a:off x="5318421" y="3607017"/>
                  <a:ext cx="81740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2" h="2446" extrusionOk="0">
                      <a:moveTo>
                        <a:pt x="3091" y="1"/>
                      </a:moveTo>
                      <a:cubicBezTo>
                        <a:pt x="2992" y="1"/>
                        <a:pt x="2892" y="13"/>
                        <a:pt x="2792" y="38"/>
                      </a:cubicBezTo>
                      <a:cubicBezTo>
                        <a:pt x="1606" y="38"/>
                        <a:pt x="0" y="1223"/>
                        <a:pt x="0" y="1223"/>
                      </a:cubicBezTo>
                      <a:cubicBezTo>
                        <a:pt x="0" y="1223"/>
                        <a:pt x="1606" y="2409"/>
                        <a:pt x="2792" y="2409"/>
                      </a:cubicBezTo>
                      <a:cubicBezTo>
                        <a:pt x="2892" y="2434"/>
                        <a:pt x="2992" y="2446"/>
                        <a:pt x="3091" y="2446"/>
                      </a:cubicBezTo>
                      <a:cubicBezTo>
                        <a:pt x="3744" y="2446"/>
                        <a:pt x="4322" y="1921"/>
                        <a:pt x="4322" y="1223"/>
                      </a:cubicBezTo>
                      <a:cubicBezTo>
                        <a:pt x="4322" y="525"/>
                        <a:pt x="3744" y="1"/>
                        <a:pt x="309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0" name="Google Shape;350;p7"/>
                <p:cNvSpPr/>
                <p:nvPr/>
              </p:nvSpPr>
              <p:spPr>
                <a:xfrm>
                  <a:off x="5226544" y="3607017"/>
                  <a:ext cx="81759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3" h="2446" extrusionOk="0">
                      <a:moveTo>
                        <a:pt x="1232" y="1"/>
                      </a:moveTo>
                      <a:cubicBezTo>
                        <a:pt x="579" y="1"/>
                        <a:pt x="1" y="525"/>
                        <a:pt x="1" y="1223"/>
                      </a:cubicBezTo>
                      <a:cubicBezTo>
                        <a:pt x="1" y="1921"/>
                        <a:pt x="579" y="2446"/>
                        <a:pt x="1232" y="2446"/>
                      </a:cubicBezTo>
                      <a:cubicBezTo>
                        <a:pt x="1330" y="2446"/>
                        <a:pt x="1431" y="2434"/>
                        <a:pt x="1531" y="2409"/>
                      </a:cubicBezTo>
                      <a:cubicBezTo>
                        <a:pt x="2716" y="2409"/>
                        <a:pt x="4323" y="1223"/>
                        <a:pt x="4323" y="1223"/>
                      </a:cubicBezTo>
                      <a:cubicBezTo>
                        <a:pt x="4323" y="1223"/>
                        <a:pt x="2716" y="38"/>
                        <a:pt x="1531" y="38"/>
                      </a:cubicBezTo>
                      <a:cubicBezTo>
                        <a:pt x="1431" y="13"/>
                        <a:pt x="1330" y="1"/>
                        <a:pt x="12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51" name="Google Shape;351;p7"/>
              <p:cNvGrpSpPr/>
              <p:nvPr/>
            </p:nvGrpSpPr>
            <p:grpSpPr>
              <a:xfrm>
                <a:off x="8668168" y="4652000"/>
                <a:ext cx="250946" cy="249907"/>
                <a:chOff x="5226544" y="3544058"/>
                <a:chExt cx="173617" cy="172898"/>
              </a:xfrm>
            </p:grpSpPr>
            <p:sp>
              <p:nvSpPr>
                <p:cNvPr id="352" name="Google Shape;352;p7"/>
                <p:cNvSpPr/>
                <p:nvPr/>
              </p:nvSpPr>
              <p:spPr>
                <a:xfrm>
                  <a:off x="5290922" y="3544058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498" y="192"/>
                        <a:pt x="39" y="804"/>
                        <a:pt x="1" y="1531"/>
                      </a:cubicBezTo>
                      <a:cubicBezTo>
                        <a:pt x="1" y="2716"/>
                        <a:pt x="1186" y="4323"/>
                        <a:pt x="1186" y="4323"/>
                      </a:cubicBezTo>
                      <a:cubicBezTo>
                        <a:pt x="1186" y="4323"/>
                        <a:pt x="2372" y="2716"/>
                        <a:pt x="2372" y="1531"/>
                      </a:cubicBezTo>
                      <a:cubicBezTo>
                        <a:pt x="2334" y="804"/>
                        <a:pt x="1875" y="192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3" name="Google Shape;353;p7"/>
                <p:cNvSpPr/>
                <p:nvPr/>
              </p:nvSpPr>
              <p:spPr>
                <a:xfrm>
                  <a:off x="5290922" y="3635197"/>
                  <a:ext cx="44879" cy="81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" h="4323" extrusionOk="0">
                      <a:moveTo>
                        <a:pt x="1186" y="1"/>
                      </a:moveTo>
                      <a:cubicBezTo>
                        <a:pt x="1186" y="1"/>
                        <a:pt x="1" y="1607"/>
                        <a:pt x="1" y="2793"/>
                      </a:cubicBezTo>
                      <a:cubicBezTo>
                        <a:pt x="39" y="3520"/>
                        <a:pt x="498" y="4132"/>
                        <a:pt x="1186" y="4323"/>
                      </a:cubicBezTo>
                      <a:cubicBezTo>
                        <a:pt x="1875" y="4132"/>
                        <a:pt x="2334" y="3520"/>
                        <a:pt x="2372" y="2793"/>
                      </a:cubicBezTo>
                      <a:cubicBezTo>
                        <a:pt x="2372" y="1607"/>
                        <a:pt x="1186" y="1"/>
                        <a:pt x="118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4" name="Google Shape;354;p7"/>
                <p:cNvSpPr/>
                <p:nvPr/>
              </p:nvSpPr>
              <p:spPr>
                <a:xfrm>
                  <a:off x="5318421" y="3607017"/>
                  <a:ext cx="81740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2" h="2446" extrusionOk="0">
                      <a:moveTo>
                        <a:pt x="3091" y="1"/>
                      </a:moveTo>
                      <a:cubicBezTo>
                        <a:pt x="2992" y="1"/>
                        <a:pt x="2892" y="13"/>
                        <a:pt x="2792" y="38"/>
                      </a:cubicBezTo>
                      <a:cubicBezTo>
                        <a:pt x="1606" y="38"/>
                        <a:pt x="0" y="1223"/>
                        <a:pt x="0" y="1223"/>
                      </a:cubicBezTo>
                      <a:cubicBezTo>
                        <a:pt x="0" y="1223"/>
                        <a:pt x="1606" y="2409"/>
                        <a:pt x="2792" y="2409"/>
                      </a:cubicBezTo>
                      <a:cubicBezTo>
                        <a:pt x="2892" y="2434"/>
                        <a:pt x="2992" y="2446"/>
                        <a:pt x="3091" y="2446"/>
                      </a:cubicBezTo>
                      <a:cubicBezTo>
                        <a:pt x="3744" y="2446"/>
                        <a:pt x="4322" y="1921"/>
                        <a:pt x="4322" y="1223"/>
                      </a:cubicBezTo>
                      <a:cubicBezTo>
                        <a:pt x="4322" y="525"/>
                        <a:pt x="3744" y="1"/>
                        <a:pt x="309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5" name="Google Shape;355;p7"/>
                <p:cNvSpPr/>
                <p:nvPr/>
              </p:nvSpPr>
              <p:spPr>
                <a:xfrm>
                  <a:off x="5226544" y="3607017"/>
                  <a:ext cx="81759" cy="4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3" h="2446" extrusionOk="0">
                      <a:moveTo>
                        <a:pt x="1232" y="1"/>
                      </a:moveTo>
                      <a:cubicBezTo>
                        <a:pt x="579" y="1"/>
                        <a:pt x="1" y="525"/>
                        <a:pt x="1" y="1223"/>
                      </a:cubicBezTo>
                      <a:cubicBezTo>
                        <a:pt x="1" y="1921"/>
                        <a:pt x="579" y="2446"/>
                        <a:pt x="1232" y="2446"/>
                      </a:cubicBezTo>
                      <a:cubicBezTo>
                        <a:pt x="1330" y="2446"/>
                        <a:pt x="1431" y="2434"/>
                        <a:pt x="1531" y="2409"/>
                      </a:cubicBezTo>
                      <a:cubicBezTo>
                        <a:pt x="2716" y="2409"/>
                        <a:pt x="4323" y="1223"/>
                        <a:pt x="4323" y="1223"/>
                      </a:cubicBezTo>
                      <a:cubicBezTo>
                        <a:pt x="4323" y="1223"/>
                        <a:pt x="2716" y="38"/>
                        <a:pt x="1531" y="38"/>
                      </a:cubicBezTo>
                      <a:cubicBezTo>
                        <a:pt x="1431" y="13"/>
                        <a:pt x="1330" y="1"/>
                        <a:pt x="12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356" name="Google Shape;356;p7"/>
            <p:cNvSpPr/>
            <p:nvPr/>
          </p:nvSpPr>
          <p:spPr>
            <a:xfrm rot="6299903">
              <a:off x="8668772" y="702368"/>
              <a:ext cx="265320" cy="135800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7"/>
            <p:cNvSpPr/>
            <p:nvPr/>
          </p:nvSpPr>
          <p:spPr>
            <a:xfrm rot="-5400000">
              <a:off x="8668767" y="4305337"/>
              <a:ext cx="265318" cy="135799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7"/>
            <p:cNvSpPr/>
            <p:nvPr/>
          </p:nvSpPr>
          <p:spPr>
            <a:xfrm rot="5400000">
              <a:off x="209932" y="702365"/>
              <a:ext cx="265318" cy="135799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7"/>
            <p:cNvSpPr/>
            <p:nvPr/>
          </p:nvSpPr>
          <p:spPr>
            <a:xfrm rot="-5400000">
              <a:off x="209929" y="4305337"/>
              <a:ext cx="265318" cy="135799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7"/>
            <p:cNvSpPr/>
            <p:nvPr/>
          </p:nvSpPr>
          <p:spPr>
            <a:xfrm rot="10800000">
              <a:off x="8163570" y="309215"/>
              <a:ext cx="265318" cy="135799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7"/>
            <p:cNvSpPr/>
            <p:nvPr/>
          </p:nvSpPr>
          <p:spPr>
            <a:xfrm rot="-9900097">
              <a:off x="8163566" y="4711892"/>
              <a:ext cx="265320" cy="135800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7"/>
            <p:cNvSpPr/>
            <p:nvPr/>
          </p:nvSpPr>
          <p:spPr>
            <a:xfrm rot="899903">
              <a:off x="649423" y="4711887"/>
              <a:ext cx="265320" cy="135800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7"/>
            <p:cNvSpPr/>
            <p:nvPr/>
          </p:nvSpPr>
          <p:spPr>
            <a:xfrm rot="1800065">
              <a:off x="649420" y="309220"/>
              <a:ext cx="265325" cy="135798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5" name="Google Shape;365;p8"/>
          <p:cNvGraphicFramePr/>
          <p:nvPr/>
        </p:nvGraphicFramePr>
        <p:xfrm>
          <a:off x="132500" y="1623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66" name="Google Shape;366;p8"/>
          <p:cNvSpPr txBox="1">
            <a:spLocks noGrp="1"/>
          </p:cNvSpPr>
          <p:nvPr>
            <p:ph type="title"/>
          </p:nvPr>
        </p:nvSpPr>
        <p:spPr>
          <a:xfrm>
            <a:off x="1464400" y="1373038"/>
            <a:ext cx="6217200" cy="2403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367" name="Google Shape;367;p8"/>
          <p:cNvGrpSpPr/>
          <p:nvPr/>
        </p:nvGrpSpPr>
        <p:grpSpPr>
          <a:xfrm>
            <a:off x="282446" y="301710"/>
            <a:ext cx="8579120" cy="4540086"/>
            <a:chOff x="282446" y="301710"/>
            <a:chExt cx="8579120" cy="4540086"/>
          </a:xfrm>
        </p:grpSpPr>
        <p:sp>
          <p:nvSpPr>
            <p:cNvPr id="368" name="Google Shape;368;p8"/>
            <p:cNvSpPr/>
            <p:nvPr/>
          </p:nvSpPr>
          <p:spPr>
            <a:xfrm rot="5400000">
              <a:off x="593906" y="4022762"/>
              <a:ext cx="507574" cy="1130495"/>
            </a:xfrm>
            <a:custGeom>
              <a:avLst/>
              <a:gdLst/>
              <a:ahLst/>
              <a:cxnLst/>
              <a:rect l="l" t="t" r="r" b="b"/>
              <a:pathLst>
                <a:path w="26838" h="59775" extrusionOk="0">
                  <a:moveTo>
                    <a:pt x="15906" y="0"/>
                  </a:moveTo>
                  <a:cubicBezTo>
                    <a:pt x="15854" y="0"/>
                    <a:pt x="15800" y="2"/>
                    <a:pt x="15747" y="5"/>
                  </a:cubicBezTo>
                  <a:cubicBezTo>
                    <a:pt x="13681" y="120"/>
                    <a:pt x="12572" y="1535"/>
                    <a:pt x="11922" y="3256"/>
                  </a:cubicBezTo>
                  <a:cubicBezTo>
                    <a:pt x="12614" y="2391"/>
                    <a:pt x="14401" y="870"/>
                    <a:pt x="16235" y="870"/>
                  </a:cubicBezTo>
                  <a:cubicBezTo>
                    <a:pt x="16429" y="870"/>
                    <a:pt x="16624" y="887"/>
                    <a:pt x="16817" y="923"/>
                  </a:cubicBezTo>
                  <a:cubicBezTo>
                    <a:pt x="16765" y="919"/>
                    <a:pt x="16712" y="917"/>
                    <a:pt x="16658" y="917"/>
                  </a:cubicBezTo>
                  <a:cubicBezTo>
                    <a:pt x="14767" y="917"/>
                    <a:pt x="12357" y="3491"/>
                    <a:pt x="11501" y="5016"/>
                  </a:cubicBezTo>
                  <a:lnTo>
                    <a:pt x="11081" y="5245"/>
                  </a:lnTo>
                  <a:cubicBezTo>
                    <a:pt x="10736" y="5475"/>
                    <a:pt x="10392" y="5704"/>
                    <a:pt x="10048" y="5972"/>
                  </a:cubicBezTo>
                  <a:cubicBezTo>
                    <a:pt x="9704" y="6239"/>
                    <a:pt x="9398" y="6545"/>
                    <a:pt x="9092" y="6851"/>
                  </a:cubicBezTo>
                  <a:cubicBezTo>
                    <a:pt x="8786" y="7157"/>
                    <a:pt x="8518" y="7463"/>
                    <a:pt x="8250" y="7808"/>
                  </a:cubicBezTo>
                  <a:cubicBezTo>
                    <a:pt x="7753" y="8496"/>
                    <a:pt x="7332" y="9261"/>
                    <a:pt x="7065" y="10064"/>
                  </a:cubicBezTo>
                  <a:cubicBezTo>
                    <a:pt x="6759" y="10867"/>
                    <a:pt x="6606" y="11709"/>
                    <a:pt x="6606" y="12588"/>
                  </a:cubicBezTo>
                  <a:cubicBezTo>
                    <a:pt x="6529" y="13430"/>
                    <a:pt x="6644" y="14271"/>
                    <a:pt x="6912" y="15113"/>
                  </a:cubicBezTo>
                  <a:cubicBezTo>
                    <a:pt x="7371" y="16757"/>
                    <a:pt x="8442" y="18210"/>
                    <a:pt x="9933" y="19090"/>
                  </a:cubicBezTo>
                  <a:cubicBezTo>
                    <a:pt x="10736" y="19549"/>
                    <a:pt x="11616" y="19817"/>
                    <a:pt x="12534" y="19817"/>
                  </a:cubicBezTo>
                  <a:cubicBezTo>
                    <a:pt x="12315" y="19837"/>
                    <a:pt x="12098" y="19847"/>
                    <a:pt x="11884" y="19847"/>
                  </a:cubicBezTo>
                  <a:cubicBezTo>
                    <a:pt x="10083" y="19847"/>
                    <a:pt x="8470" y="19170"/>
                    <a:pt x="7103" y="18555"/>
                  </a:cubicBezTo>
                  <a:cubicBezTo>
                    <a:pt x="6608" y="18335"/>
                    <a:pt x="6126" y="18247"/>
                    <a:pt x="5675" y="18247"/>
                  </a:cubicBezTo>
                  <a:cubicBezTo>
                    <a:pt x="3934" y="18247"/>
                    <a:pt x="2669" y="19557"/>
                    <a:pt x="2972" y="19587"/>
                  </a:cubicBezTo>
                  <a:cubicBezTo>
                    <a:pt x="4120" y="19740"/>
                    <a:pt x="4387" y="21117"/>
                    <a:pt x="5573" y="21844"/>
                  </a:cubicBezTo>
                  <a:cubicBezTo>
                    <a:pt x="6386" y="22365"/>
                    <a:pt x="7205" y="22586"/>
                    <a:pt x="8006" y="22586"/>
                  </a:cubicBezTo>
                  <a:cubicBezTo>
                    <a:pt x="9202" y="22586"/>
                    <a:pt x="10356" y="22095"/>
                    <a:pt x="11386" y="21385"/>
                  </a:cubicBezTo>
                  <a:lnTo>
                    <a:pt x="11386" y="21385"/>
                  </a:lnTo>
                  <a:cubicBezTo>
                    <a:pt x="10873" y="21532"/>
                    <a:pt x="10088" y="21656"/>
                    <a:pt x="9221" y="21656"/>
                  </a:cubicBezTo>
                  <a:cubicBezTo>
                    <a:pt x="7830" y="21656"/>
                    <a:pt x="6227" y="21336"/>
                    <a:pt x="5191" y="20276"/>
                  </a:cubicBezTo>
                  <a:lnTo>
                    <a:pt x="5191" y="20276"/>
                  </a:lnTo>
                  <a:cubicBezTo>
                    <a:pt x="5869" y="20844"/>
                    <a:pt x="6940" y="21060"/>
                    <a:pt x="8101" y="21060"/>
                  </a:cubicBezTo>
                  <a:cubicBezTo>
                    <a:pt x="10147" y="21060"/>
                    <a:pt x="12476" y="20388"/>
                    <a:pt x="13452" y="19779"/>
                  </a:cubicBezTo>
                  <a:cubicBezTo>
                    <a:pt x="13949" y="19702"/>
                    <a:pt x="14408" y="19587"/>
                    <a:pt x="14829" y="19396"/>
                  </a:cubicBezTo>
                  <a:cubicBezTo>
                    <a:pt x="15249" y="19243"/>
                    <a:pt x="15594" y="19014"/>
                    <a:pt x="15938" y="18746"/>
                  </a:cubicBezTo>
                  <a:cubicBezTo>
                    <a:pt x="16282" y="18478"/>
                    <a:pt x="16550" y="18172"/>
                    <a:pt x="16779" y="17828"/>
                  </a:cubicBezTo>
                  <a:cubicBezTo>
                    <a:pt x="17276" y="17101"/>
                    <a:pt x="17506" y="16260"/>
                    <a:pt x="17468" y="15419"/>
                  </a:cubicBezTo>
                  <a:cubicBezTo>
                    <a:pt x="17429" y="14577"/>
                    <a:pt x="17123" y="13774"/>
                    <a:pt x="16664" y="13086"/>
                  </a:cubicBezTo>
                  <a:cubicBezTo>
                    <a:pt x="16167" y="12397"/>
                    <a:pt x="15479" y="11900"/>
                    <a:pt x="14637" y="11709"/>
                  </a:cubicBezTo>
                  <a:lnTo>
                    <a:pt x="14637" y="11709"/>
                  </a:lnTo>
                  <a:cubicBezTo>
                    <a:pt x="15441" y="11938"/>
                    <a:pt x="16129" y="12435"/>
                    <a:pt x="16550" y="13124"/>
                  </a:cubicBezTo>
                  <a:cubicBezTo>
                    <a:pt x="17009" y="13812"/>
                    <a:pt x="17238" y="14615"/>
                    <a:pt x="17276" y="15457"/>
                  </a:cubicBezTo>
                  <a:cubicBezTo>
                    <a:pt x="17276" y="16260"/>
                    <a:pt x="17047" y="17025"/>
                    <a:pt x="16588" y="17713"/>
                  </a:cubicBezTo>
                  <a:cubicBezTo>
                    <a:pt x="16358" y="18019"/>
                    <a:pt x="16091" y="18325"/>
                    <a:pt x="15747" y="18555"/>
                  </a:cubicBezTo>
                  <a:cubicBezTo>
                    <a:pt x="15441" y="18784"/>
                    <a:pt x="15096" y="18975"/>
                    <a:pt x="14714" y="19128"/>
                  </a:cubicBezTo>
                  <a:cubicBezTo>
                    <a:pt x="14098" y="19381"/>
                    <a:pt x="13443" y="19503"/>
                    <a:pt x="12790" y="19503"/>
                  </a:cubicBezTo>
                  <a:cubicBezTo>
                    <a:pt x="11860" y="19503"/>
                    <a:pt x="10933" y="19256"/>
                    <a:pt x="10124" y="18784"/>
                  </a:cubicBezTo>
                  <a:cubicBezTo>
                    <a:pt x="8786" y="17905"/>
                    <a:pt x="7830" y="16528"/>
                    <a:pt x="7409" y="14998"/>
                  </a:cubicBezTo>
                  <a:cubicBezTo>
                    <a:pt x="7218" y="14233"/>
                    <a:pt x="7103" y="13430"/>
                    <a:pt x="7179" y="12627"/>
                  </a:cubicBezTo>
                  <a:cubicBezTo>
                    <a:pt x="7179" y="11862"/>
                    <a:pt x="7371" y="11058"/>
                    <a:pt x="7638" y="10332"/>
                  </a:cubicBezTo>
                  <a:cubicBezTo>
                    <a:pt x="7791" y="9911"/>
                    <a:pt x="7983" y="9490"/>
                    <a:pt x="8212" y="9146"/>
                  </a:cubicBezTo>
                  <a:lnTo>
                    <a:pt x="8212" y="9146"/>
                  </a:lnTo>
                  <a:cubicBezTo>
                    <a:pt x="7983" y="9949"/>
                    <a:pt x="7906" y="10905"/>
                    <a:pt x="8403" y="11556"/>
                  </a:cubicBezTo>
                  <a:cubicBezTo>
                    <a:pt x="8939" y="12321"/>
                    <a:pt x="9436" y="12129"/>
                    <a:pt x="9895" y="12550"/>
                  </a:cubicBezTo>
                  <a:cubicBezTo>
                    <a:pt x="9902" y="12557"/>
                    <a:pt x="9911" y="12560"/>
                    <a:pt x="9922" y="12560"/>
                  </a:cubicBezTo>
                  <a:cubicBezTo>
                    <a:pt x="10158" y="12560"/>
                    <a:pt x="11256" y="11072"/>
                    <a:pt x="10124" y="9758"/>
                  </a:cubicBezTo>
                  <a:cubicBezTo>
                    <a:pt x="9665" y="9223"/>
                    <a:pt x="9283" y="8649"/>
                    <a:pt x="8939" y="8075"/>
                  </a:cubicBezTo>
                  <a:cubicBezTo>
                    <a:pt x="9130" y="7846"/>
                    <a:pt x="9359" y="7578"/>
                    <a:pt x="9551" y="7349"/>
                  </a:cubicBezTo>
                  <a:cubicBezTo>
                    <a:pt x="10124" y="6813"/>
                    <a:pt x="10775" y="6316"/>
                    <a:pt x="11425" y="5933"/>
                  </a:cubicBezTo>
                  <a:cubicBezTo>
                    <a:pt x="11769" y="5742"/>
                    <a:pt x="12151" y="5551"/>
                    <a:pt x="12496" y="5398"/>
                  </a:cubicBezTo>
                  <a:cubicBezTo>
                    <a:pt x="12878" y="5245"/>
                    <a:pt x="13261" y="5130"/>
                    <a:pt x="13605" y="5054"/>
                  </a:cubicBezTo>
                  <a:cubicBezTo>
                    <a:pt x="13987" y="4977"/>
                    <a:pt x="14408" y="4901"/>
                    <a:pt x="14790" y="4901"/>
                  </a:cubicBezTo>
                  <a:cubicBezTo>
                    <a:pt x="14982" y="4882"/>
                    <a:pt x="15175" y="4872"/>
                    <a:pt x="15369" y="4872"/>
                  </a:cubicBezTo>
                  <a:cubicBezTo>
                    <a:pt x="15952" y="4872"/>
                    <a:pt x="16540" y="4958"/>
                    <a:pt x="17085" y="5130"/>
                  </a:cubicBezTo>
                  <a:cubicBezTo>
                    <a:pt x="17850" y="5322"/>
                    <a:pt x="18577" y="5628"/>
                    <a:pt x="19265" y="6048"/>
                  </a:cubicBezTo>
                  <a:cubicBezTo>
                    <a:pt x="20604" y="6851"/>
                    <a:pt x="21713" y="8037"/>
                    <a:pt x="22440" y="9414"/>
                  </a:cubicBezTo>
                  <a:cubicBezTo>
                    <a:pt x="22746" y="10026"/>
                    <a:pt x="23013" y="10714"/>
                    <a:pt x="23166" y="11403"/>
                  </a:cubicBezTo>
                  <a:cubicBezTo>
                    <a:pt x="22975" y="11135"/>
                    <a:pt x="22707" y="10944"/>
                    <a:pt x="22440" y="10829"/>
                  </a:cubicBezTo>
                  <a:cubicBezTo>
                    <a:pt x="22136" y="10691"/>
                    <a:pt x="21898" y="10653"/>
                    <a:pt x="21688" y="10653"/>
                  </a:cubicBezTo>
                  <a:cubicBezTo>
                    <a:pt x="21422" y="10653"/>
                    <a:pt x="21203" y="10714"/>
                    <a:pt x="20957" y="10714"/>
                  </a:cubicBezTo>
                  <a:cubicBezTo>
                    <a:pt x="20858" y="10714"/>
                    <a:pt x="20755" y="10704"/>
                    <a:pt x="20642" y="10676"/>
                  </a:cubicBezTo>
                  <a:cubicBezTo>
                    <a:pt x="20640" y="10676"/>
                    <a:pt x="20638" y="10675"/>
                    <a:pt x="20635" y="10675"/>
                  </a:cubicBezTo>
                  <a:cubicBezTo>
                    <a:pt x="20408" y="10675"/>
                    <a:pt x="20161" y="12632"/>
                    <a:pt x="21866" y="13238"/>
                  </a:cubicBezTo>
                  <a:cubicBezTo>
                    <a:pt x="22363" y="13391"/>
                    <a:pt x="22822" y="13621"/>
                    <a:pt x="23281" y="13850"/>
                  </a:cubicBezTo>
                  <a:cubicBezTo>
                    <a:pt x="23281" y="13889"/>
                    <a:pt x="23281" y="13889"/>
                    <a:pt x="23281" y="13927"/>
                  </a:cubicBezTo>
                  <a:cubicBezTo>
                    <a:pt x="23051" y="15495"/>
                    <a:pt x="22478" y="16987"/>
                    <a:pt x="21636" y="18287"/>
                  </a:cubicBezTo>
                  <a:cubicBezTo>
                    <a:pt x="20757" y="19626"/>
                    <a:pt x="19686" y="20849"/>
                    <a:pt x="18462" y="21882"/>
                  </a:cubicBezTo>
                  <a:cubicBezTo>
                    <a:pt x="16014" y="23986"/>
                    <a:pt x="13108" y="25554"/>
                    <a:pt x="10392" y="27466"/>
                  </a:cubicBezTo>
                  <a:cubicBezTo>
                    <a:pt x="9283" y="28231"/>
                    <a:pt x="8212" y="29072"/>
                    <a:pt x="7218" y="30028"/>
                  </a:cubicBezTo>
                  <a:cubicBezTo>
                    <a:pt x="6744" y="30236"/>
                    <a:pt x="6246" y="30336"/>
                    <a:pt x="5755" y="30336"/>
                  </a:cubicBezTo>
                  <a:cubicBezTo>
                    <a:pt x="4621" y="30336"/>
                    <a:pt x="3525" y="29804"/>
                    <a:pt x="2858" y="28843"/>
                  </a:cubicBezTo>
                  <a:cubicBezTo>
                    <a:pt x="2806" y="28768"/>
                    <a:pt x="2767" y="28736"/>
                    <a:pt x="2739" y="28736"/>
                  </a:cubicBezTo>
                  <a:cubicBezTo>
                    <a:pt x="2584" y="28736"/>
                    <a:pt x="2789" y="29763"/>
                    <a:pt x="3049" y="29990"/>
                  </a:cubicBezTo>
                  <a:cubicBezTo>
                    <a:pt x="2686" y="29854"/>
                    <a:pt x="2392" y="29811"/>
                    <a:pt x="2142" y="29811"/>
                  </a:cubicBezTo>
                  <a:cubicBezTo>
                    <a:pt x="1697" y="29811"/>
                    <a:pt x="1391" y="29948"/>
                    <a:pt x="1083" y="29948"/>
                  </a:cubicBezTo>
                  <a:cubicBezTo>
                    <a:pt x="834" y="29948"/>
                    <a:pt x="583" y="29858"/>
                    <a:pt x="257" y="29531"/>
                  </a:cubicBezTo>
                  <a:cubicBezTo>
                    <a:pt x="242" y="29518"/>
                    <a:pt x="230" y="29512"/>
                    <a:pt x="220" y="29512"/>
                  </a:cubicBezTo>
                  <a:cubicBezTo>
                    <a:pt x="0" y="29512"/>
                    <a:pt x="748" y="32289"/>
                    <a:pt x="3453" y="32289"/>
                  </a:cubicBezTo>
                  <a:cubicBezTo>
                    <a:pt x="3640" y="32289"/>
                    <a:pt x="3837" y="32275"/>
                    <a:pt x="4043" y="32247"/>
                  </a:cubicBezTo>
                  <a:cubicBezTo>
                    <a:pt x="4579" y="32132"/>
                    <a:pt x="5114" y="31941"/>
                    <a:pt x="5611" y="31673"/>
                  </a:cubicBezTo>
                  <a:lnTo>
                    <a:pt x="5611" y="31673"/>
                  </a:lnTo>
                  <a:cubicBezTo>
                    <a:pt x="4808" y="32629"/>
                    <a:pt x="4120" y="33700"/>
                    <a:pt x="3584" y="34886"/>
                  </a:cubicBezTo>
                  <a:cubicBezTo>
                    <a:pt x="2169" y="38022"/>
                    <a:pt x="1863" y="41541"/>
                    <a:pt x="2705" y="44906"/>
                  </a:cubicBezTo>
                  <a:cubicBezTo>
                    <a:pt x="2705" y="45021"/>
                    <a:pt x="2743" y="45136"/>
                    <a:pt x="2781" y="45250"/>
                  </a:cubicBezTo>
                  <a:cubicBezTo>
                    <a:pt x="2016" y="45977"/>
                    <a:pt x="1251" y="47201"/>
                    <a:pt x="1481" y="48195"/>
                  </a:cubicBezTo>
                  <a:cubicBezTo>
                    <a:pt x="1710" y="49228"/>
                    <a:pt x="2246" y="49266"/>
                    <a:pt x="2552" y="49878"/>
                  </a:cubicBezTo>
                  <a:cubicBezTo>
                    <a:pt x="2561" y="49903"/>
                    <a:pt x="2589" y="49915"/>
                    <a:pt x="2629" y="49915"/>
                  </a:cubicBezTo>
                  <a:cubicBezTo>
                    <a:pt x="2906" y="49915"/>
                    <a:pt x="3810" y="49354"/>
                    <a:pt x="4043" y="48387"/>
                  </a:cubicBezTo>
                  <a:cubicBezTo>
                    <a:pt x="5114" y="50299"/>
                    <a:pt x="6606" y="51905"/>
                    <a:pt x="8403" y="53167"/>
                  </a:cubicBezTo>
                  <a:cubicBezTo>
                    <a:pt x="9818" y="54123"/>
                    <a:pt x="11386" y="54812"/>
                    <a:pt x="13069" y="55194"/>
                  </a:cubicBezTo>
                  <a:cubicBezTo>
                    <a:pt x="13884" y="55343"/>
                    <a:pt x="14699" y="55427"/>
                    <a:pt x="15514" y="55427"/>
                  </a:cubicBezTo>
                  <a:cubicBezTo>
                    <a:pt x="15961" y="55427"/>
                    <a:pt x="16409" y="55402"/>
                    <a:pt x="16856" y="55347"/>
                  </a:cubicBezTo>
                  <a:lnTo>
                    <a:pt x="16856" y="55347"/>
                  </a:lnTo>
                  <a:cubicBezTo>
                    <a:pt x="15823" y="55539"/>
                    <a:pt x="14829" y="55615"/>
                    <a:pt x="13796" y="55653"/>
                  </a:cubicBezTo>
                  <a:cubicBezTo>
                    <a:pt x="10883" y="55728"/>
                    <a:pt x="9757" y="58757"/>
                    <a:pt x="10097" y="58757"/>
                  </a:cubicBezTo>
                  <a:cubicBezTo>
                    <a:pt x="10105" y="58757"/>
                    <a:pt x="10114" y="58755"/>
                    <a:pt x="10124" y="58751"/>
                  </a:cubicBezTo>
                  <a:cubicBezTo>
                    <a:pt x="10298" y="58692"/>
                    <a:pt x="10466" y="58666"/>
                    <a:pt x="10631" y="58666"/>
                  </a:cubicBezTo>
                  <a:cubicBezTo>
                    <a:pt x="11632" y="58666"/>
                    <a:pt x="12532" y="59614"/>
                    <a:pt x="13911" y="59746"/>
                  </a:cubicBezTo>
                  <a:cubicBezTo>
                    <a:pt x="14110" y="59765"/>
                    <a:pt x="14305" y="59775"/>
                    <a:pt x="14494" y="59775"/>
                  </a:cubicBezTo>
                  <a:cubicBezTo>
                    <a:pt x="16882" y="59775"/>
                    <a:pt x="18473" y="58255"/>
                    <a:pt x="19571" y="56342"/>
                  </a:cubicBezTo>
                  <a:lnTo>
                    <a:pt x="19571" y="56342"/>
                  </a:lnTo>
                  <a:cubicBezTo>
                    <a:pt x="18610" y="57210"/>
                    <a:pt x="16369" y="58580"/>
                    <a:pt x="14189" y="58580"/>
                  </a:cubicBezTo>
                  <a:cubicBezTo>
                    <a:pt x="13679" y="58580"/>
                    <a:pt x="13173" y="58505"/>
                    <a:pt x="12687" y="58331"/>
                  </a:cubicBezTo>
                  <a:lnTo>
                    <a:pt x="12687" y="58331"/>
                  </a:lnTo>
                  <a:cubicBezTo>
                    <a:pt x="12912" y="58385"/>
                    <a:pt x="13148" y="58411"/>
                    <a:pt x="13393" y="58411"/>
                  </a:cubicBezTo>
                  <a:cubicBezTo>
                    <a:pt x="15723" y="58411"/>
                    <a:pt x="18806" y="56095"/>
                    <a:pt x="20260" y="54468"/>
                  </a:cubicBezTo>
                  <a:cubicBezTo>
                    <a:pt x="21177" y="54085"/>
                    <a:pt x="22057" y="53550"/>
                    <a:pt x="22822" y="52938"/>
                  </a:cubicBezTo>
                  <a:cubicBezTo>
                    <a:pt x="24161" y="51867"/>
                    <a:pt x="25231" y="50452"/>
                    <a:pt x="25882" y="48846"/>
                  </a:cubicBezTo>
                  <a:cubicBezTo>
                    <a:pt x="26570" y="47277"/>
                    <a:pt x="26838" y="45556"/>
                    <a:pt x="26685" y="43835"/>
                  </a:cubicBezTo>
                  <a:cubicBezTo>
                    <a:pt x="26532" y="42114"/>
                    <a:pt x="25882" y="40470"/>
                    <a:pt x="24811" y="39093"/>
                  </a:cubicBezTo>
                  <a:cubicBezTo>
                    <a:pt x="23778" y="37754"/>
                    <a:pt x="22363" y="36722"/>
                    <a:pt x="20757" y="36071"/>
                  </a:cubicBezTo>
                  <a:cubicBezTo>
                    <a:pt x="19809" y="35688"/>
                    <a:pt x="18808" y="35504"/>
                    <a:pt x="17809" y="35504"/>
                  </a:cubicBezTo>
                  <a:cubicBezTo>
                    <a:pt x="17115" y="35504"/>
                    <a:pt x="16421" y="35593"/>
                    <a:pt x="15747" y="35765"/>
                  </a:cubicBezTo>
                  <a:cubicBezTo>
                    <a:pt x="14102" y="36224"/>
                    <a:pt x="12610" y="37180"/>
                    <a:pt x="11539" y="38481"/>
                  </a:cubicBezTo>
                  <a:cubicBezTo>
                    <a:pt x="10660" y="39475"/>
                    <a:pt x="10086" y="40661"/>
                    <a:pt x="9818" y="41923"/>
                  </a:cubicBezTo>
                  <a:cubicBezTo>
                    <a:pt x="9933" y="39858"/>
                    <a:pt x="10928" y="38175"/>
                    <a:pt x="11845" y="36760"/>
                  </a:cubicBezTo>
                  <a:cubicBezTo>
                    <a:pt x="13195" y="34699"/>
                    <a:pt x="11774" y="32474"/>
                    <a:pt x="11472" y="32474"/>
                  </a:cubicBezTo>
                  <a:cubicBezTo>
                    <a:pt x="11449" y="32474"/>
                    <a:pt x="11433" y="32487"/>
                    <a:pt x="11425" y="32514"/>
                  </a:cubicBezTo>
                  <a:cubicBezTo>
                    <a:pt x="11119" y="33624"/>
                    <a:pt x="9742" y="33700"/>
                    <a:pt x="8786" y="34771"/>
                  </a:cubicBezTo>
                  <a:cubicBezTo>
                    <a:pt x="7256" y="36569"/>
                    <a:pt x="7524" y="38672"/>
                    <a:pt x="8442" y="40584"/>
                  </a:cubicBezTo>
                  <a:cubicBezTo>
                    <a:pt x="8250" y="39208"/>
                    <a:pt x="8480" y="36033"/>
                    <a:pt x="10430" y="34580"/>
                  </a:cubicBezTo>
                  <a:lnTo>
                    <a:pt x="10430" y="34580"/>
                  </a:lnTo>
                  <a:cubicBezTo>
                    <a:pt x="8633" y="36224"/>
                    <a:pt x="9015" y="41043"/>
                    <a:pt x="9704" y="42764"/>
                  </a:cubicBezTo>
                  <a:cubicBezTo>
                    <a:pt x="9665" y="42879"/>
                    <a:pt x="9665" y="42994"/>
                    <a:pt x="9665" y="43109"/>
                  </a:cubicBezTo>
                  <a:cubicBezTo>
                    <a:pt x="9589" y="44791"/>
                    <a:pt x="10201" y="46436"/>
                    <a:pt x="11348" y="47698"/>
                  </a:cubicBezTo>
                  <a:cubicBezTo>
                    <a:pt x="12283" y="48696"/>
                    <a:pt x="13600" y="49236"/>
                    <a:pt x="14966" y="49236"/>
                  </a:cubicBezTo>
                  <a:cubicBezTo>
                    <a:pt x="15276" y="49236"/>
                    <a:pt x="15588" y="49208"/>
                    <a:pt x="15899" y="49152"/>
                  </a:cubicBezTo>
                  <a:lnTo>
                    <a:pt x="15899" y="49152"/>
                  </a:lnTo>
                  <a:cubicBezTo>
                    <a:pt x="15622" y="49191"/>
                    <a:pt x="15350" y="49212"/>
                    <a:pt x="15080" y="49212"/>
                  </a:cubicBezTo>
                  <a:cubicBezTo>
                    <a:pt x="14568" y="49212"/>
                    <a:pt x="14067" y="49136"/>
                    <a:pt x="13566" y="48960"/>
                  </a:cubicBezTo>
                  <a:cubicBezTo>
                    <a:pt x="13566" y="48425"/>
                    <a:pt x="13605" y="47928"/>
                    <a:pt x="13681" y="47392"/>
                  </a:cubicBezTo>
                  <a:cubicBezTo>
                    <a:pt x="13848" y="46259"/>
                    <a:pt x="12854" y="45794"/>
                    <a:pt x="12544" y="45794"/>
                  </a:cubicBezTo>
                  <a:cubicBezTo>
                    <a:pt x="12498" y="45794"/>
                    <a:pt x="12467" y="45804"/>
                    <a:pt x="12457" y="45824"/>
                  </a:cubicBezTo>
                  <a:cubicBezTo>
                    <a:pt x="12343" y="46245"/>
                    <a:pt x="11998" y="46283"/>
                    <a:pt x="11960" y="47010"/>
                  </a:cubicBezTo>
                  <a:cubicBezTo>
                    <a:pt x="11922" y="47775"/>
                    <a:pt x="12534" y="48425"/>
                    <a:pt x="13108" y="48769"/>
                  </a:cubicBezTo>
                  <a:cubicBezTo>
                    <a:pt x="12496" y="48463"/>
                    <a:pt x="11922" y="48081"/>
                    <a:pt x="11463" y="47583"/>
                  </a:cubicBezTo>
                  <a:cubicBezTo>
                    <a:pt x="10392" y="46321"/>
                    <a:pt x="9857" y="44715"/>
                    <a:pt x="9971" y="43109"/>
                  </a:cubicBezTo>
                  <a:cubicBezTo>
                    <a:pt x="10086" y="41464"/>
                    <a:pt x="10736" y="39934"/>
                    <a:pt x="11845" y="38749"/>
                  </a:cubicBezTo>
                  <a:cubicBezTo>
                    <a:pt x="12916" y="37563"/>
                    <a:pt x="14331" y="36683"/>
                    <a:pt x="15861" y="36301"/>
                  </a:cubicBezTo>
                  <a:cubicBezTo>
                    <a:pt x="16320" y="36186"/>
                    <a:pt x="16817" y="36110"/>
                    <a:pt x="17276" y="36110"/>
                  </a:cubicBezTo>
                  <a:cubicBezTo>
                    <a:pt x="19839" y="37028"/>
                    <a:pt x="20718" y="40164"/>
                    <a:pt x="19036" y="42305"/>
                  </a:cubicBezTo>
                  <a:cubicBezTo>
                    <a:pt x="18876" y="42477"/>
                    <a:pt x="18933" y="42547"/>
                    <a:pt x="19091" y="42547"/>
                  </a:cubicBezTo>
                  <a:cubicBezTo>
                    <a:pt x="19427" y="42547"/>
                    <a:pt x="20218" y="42235"/>
                    <a:pt x="20374" y="41923"/>
                  </a:cubicBezTo>
                  <a:lnTo>
                    <a:pt x="20374" y="41923"/>
                  </a:lnTo>
                  <a:cubicBezTo>
                    <a:pt x="20030" y="44218"/>
                    <a:pt x="21369" y="44600"/>
                    <a:pt x="20451" y="46130"/>
                  </a:cubicBezTo>
                  <a:cubicBezTo>
                    <a:pt x="20413" y="46196"/>
                    <a:pt x="20446" y="46230"/>
                    <a:pt x="20530" y="46230"/>
                  </a:cubicBezTo>
                  <a:cubicBezTo>
                    <a:pt x="21127" y="46230"/>
                    <a:pt x="24307" y="44500"/>
                    <a:pt x="22898" y="40240"/>
                  </a:cubicBezTo>
                  <a:cubicBezTo>
                    <a:pt x="22325" y="38481"/>
                    <a:pt x="20604" y="36760"/>
                    <a:pt x="18003" y="36110"/>
                  </a:cubicBezTo>
                  <a:lnTo>
                    <a:pt x="18003" y="36110"/>
                  </a:lnTo>
                  <a:cubicBezTo>
                    <a:pt x="18883" y="36148"/>
                    <a:pt x="19724" y="36339"/>
                    <a:pt x="20527" y="36645"/>
                  </a:cubicBezTo>
                  <a:cubicBezTo>
                    <a:pt x="22019" y="37257"/>
                    <a:pt x="23281" y="38251"/>
                    <a:pt x="24275" y="39514"/>
                  </a:cubicBezTo>
                  <a:cubicBezTo>
                    <a:pt x="25231" y="40776"/>
                    <a:pt x="25805" y="42305"/>
                    <a:pt x="25920" y="43874"/>
                  </a:cubicBezTo>
                  <a:cubicBezTo>
                    <a:pt x="26035" y="45480"/>
                    <a:pt x="25729" y="47048"/>
                    <a:pt x="25117" y="48501"/>
                  </a:cubicBezTo>
                  <a:cubicBezTo>
                    <a:pt x="24467" y="49955"/>
                    <a:pt x="23472" y="51217"/>
                    <a:pt x="22248" y="52211"/>
                  </a:cubicBezTo>
                  <a:cubicBezTo>
                    <a:pt x="20986" y="53167"/>
                    <a:pt x="19533" y="53856"/>
                    <a:pt x="18003" y="54162"/>
                  </a:cubicBezTo>
                  <a:cubicBezTo>
                    <a:pt x="17176" y="54343"/>
                    <a:pt x="16337" y="54440"/>
                    <a:pt x="15506" y="54440"/>
                  </a:cubicBezTo>
                  <a:cubicBezTo>
                    <a:pt x="14761" y="54440"/>
                    <a:pt x="14021" y="54363"/>
                    <a:pt x="13299" y="54200"/>
                  </a:cubicBezTo>
                  <a:cubicBezTo>
                    <a:pt x="11731" y="53856"/>
                    <a:pt x="10277" y="53206"/>
                    <a:pt x="8977" y="52288"/>
                  </a:cubicBezTo>
                  <a:cubicBezTo>
                    <a:pt x="6338" y="50490"/>
                    <a:pt x="4502" y="47736"/>
                    <a:pt x="3737" y="44638"/>
                  </a:cubicBezTo>
                  <a:cubicBezTo>
                    <a:pt x="2590" y="39934"/>
                    <a:pt x="3929" y="34962"/>
                    <a:pt x="7294" y="31444"/>
                  </a:cubicBezTo>
                  <a:cubicBezTo>
                    <a:pt x="8403" y="30296"/>
                    <a:pt x="9665" y="29264"/>
                    <a:pt x="11004" y="28346"/>
                  </a:cubicBezTo>
                  <a:cubicBezTo>
                    <a:pt x="13069" y="26892"/>
                    <a:pt x="15288" y="25592"/>
                    <a:pt x="17391" y="24024"/>
                  </a:cubicBezTo>
                  <a:lnTo>
                    <a:pt x="17391" y="24024"/>
                  </a:lnTo>
                  <a:cubicBezTo>
                    <a:pt x="17162" y="24406"/>
                    <a:pt x="16970" y="24827"/>
                    <a:pt x="16856" y="25286"/>
                  </a:cubicBezTo>
                  <a:cubicBezTo>
                    <a:pt x="16473" y="26969"/>
                    <a:pt x="16970" y="28690"/>
                    <a:pt x="18194" y="29914"/>
                  </a:cubicBezTo>
                  <a:cubicBezTo>
                    <a:pt x="19034" y="30680"/>
                    <a:pt x="20083" y="31064"/>
                    <a:pt x="21207" y="31064"/>
                  </a:cubicBezTo>
                  <a:cubicBezTo>
                    <a:pt x="21261" y="31064"/>
                    <a:pt x="21315" y="31063"/>
                    <a:pt x="21369" y="31061"/>
                  </a:cubicBezTo>
                  <a:cubicBezTo>
                    <a:pt x="21942" y="31023"/>
                    <a:pt x="22516" y="30870"/>
                    <a:pt x="23051" y="30602"/>
                  </a:cubicBezTo>
                  <a:cubicBezTo>
                    <a:pt x="23587" y="30296"/>
                    <a:pt x="24008" y="29876"/>
                    <a:pt x="24352" y="29378"/>
                  </a:cubicBezTo>
                  <a:cubicBezTo>
                    <a:pt x="24658" y="28919"/>
                    <a:pt x="24849" y="28346"/>
                    <a:pt x="24926" y="27772"/>
                  </a:cubicBezTo>
                  <a:cubicBezTo>
                    <a:pt x="25002" y="27160"/>
                    <a:pt x="24926" y="26586"/>
                    <a:pt x="24696" y="26051"/>
                  </a:cubicBezTo>
                  <a:cubicBezTo>
                    <a:pt x="24199" y="24980"/>
                    <a:pt x="23166" y="24292"/>
                    <a:pt x="21981" y="24215"/>
                  </a:cubicBezTo>
                  <a:cubicBezTo>
                    <a:pt x="21926" y="24211"/>
                    <a:pt x="21872" y="24209"/>
                    <a:pt x="21817" y="24209"/>
                  </a:cubicBezTo>
                  <a:cubicBezTo>
                    <a:pt x="21330" y="24209"/>
                    <a:pt x="20825" y="24361"/>
                    <a:pt x="20413" y="24636"/>
                  </a:cubicBezTo>
                  <a:cubicBezTo>
                    <a:pt x="19954" y="24904"/>
                    <a:pt x="19648" y="25362"/>
                    <a:pt x="19571" y="25898"/>
                  </a:cubicBezTo>
                  <a:cubicBezTo>
                    <a:pt x="19724" y="25439"/>
                    <a:pt x="20107" y="25095"/>
                    <a:pt x="20565" y="24904"/>
                  </a:cubicBezTo>
                  <a:cubicBezTo>
                    <a:pt x="20853" y="24773"/>
                    <a:pt x="21176" y="24714"/>
                    <a:pt x="21499" y="24714"/>
                  </a:cubicBezTo>
                  <a:cubicBezTo>
                    <a:pt x="21648" y="24714"/>
                    <a:pt x="21797" y="24726"/>
                    <a:pt x="21942" y="24751"/>
                  </a:cubicBezTo>
                  <a:cubicBezTo>
                    <a:pt x="22822" y="24904"/>
                    <a:pt x="23549" y="25515"/>
                    <a:pt x="23893" y="26357"/>
                  </a:cubicBezTo>
                  <a:cubicBezTo>
                    <a:pt x="24237" y="27619"/>
                    <a:pt x="23702" y="28996"/>
                    <a:pt x="22554" y="29608"/>
                  </a:cubicBezTo>
                  <a:cubicBezTo>
                    <a:pt x="22172" y="29799"/>
                    <a:pt x="21751" y="29914"/>
                    <a:pt x="21330" y="29952"/>
                  </a:cubicBezTo>
                  <a:cubicBezTo>
                    <a:pt x="21281" y="29954"/>
                    <a:pt x="21232" y="29955"/>
                    <a:pt x="21183" y="29955"/>
                  </a:cubicBezTo>
                  <a:cubicBezTo>
                    <a:pt x="20353" y="29955"/>
                    <a:pt x="19535" y="29652"/>
                    <a:pt x="18921" y="29111"/>
                  </a:cubicBezTo>
                  <a:cubicBezTo>
                    <a:pt x="18232" y="28499"/>
                    <a:pt x="17774" y="27657"/>
                    <a:pt x="17621" y="26778"/>
                  </a:cubicBezTo>
                  <a:cubicBezTo>
                    <a:pt x="17544" y="26319"/>
                    <a:pt x="17544" y="25860"/>
                    <a:pt x="17582" y="25401"/>
                  </a:cubicBezTo>
                  <a:cubicBezTo>
                    <a:pt x="17659" y="24904"/>
                    <a:pt x="17812" y="24445"/>
                    <a:pt x="18003" y="24024"/>
                  </a:cubicBezTo>
                  <a:cubicBezTo>
                    <a:pt x="18156" y="23718"/>
                    <a:pt x="18309" y="23412"/>
                    <a:pt x="18500" y="23144"/>
                  </a:cubicBezTo>
                  <a:cubicBezTo>
                    <a:pt x="18691" y="22953"/>
                    <a:pt x="18921" y="22800"/>
                    <a:pt x="19112" y="22609"/>
                  </a:cubicBezTo>
                  <a:cubicBezTo>
                    <a:pt x="20451" y="21500"/>
                    <a:pt x="21560" y="20199"/>
                    <a:pt x="22478" y="18784"/>
                  </a:cubicBezTo>
                  <a:cubicBezTo>
                    <a:pt x="23396" y="17331"/>
                    <a:pt x="24008" y="15686"/>
                    <a:pt x="24237" y="13965"/>
                  </a:cubicBezTo>
                  <a:cubicBezTo>
                    <a:pt x="24352" y="13124"/>
                    <a:pt x="24314" y="12244"/>
                    <a:pt x="24161" y="11364"/>
                  </a:cubicBezTo>
                  <a:cubicBezTo>
                    <a:pt x="24008" y="10523"/>
                    <a:pt x="23702" y="9682"/>
                    <a:pt x="23281" y="8917"/>
                  </a:cubicBezTo>
                  <a:cubicBezTo>
                    <a:pt x="22440" y="7387"/>
                    <a:pt x="21216" y="6125"/>
                    <a:pt x="19686" y="5245"/>
                  </a:cubicBezTo>
                  <a:cubicBezTo>
                    <a:pt x="18959" y="4786"/>
                    <a:pt x="18156" y="4480"/>
                    <a:pt x="17315" y="4251"/>
                  </a:cubicBezTo>
                  <a:cubicBezTo>
                    <a:pt x="16691" y="4109"/>
                    <a:pt x="16045" y="4030"/>
                    <a:pt x="15395" y="4030"/>
                  </a:cubicBezTo>
                  <a:cubicBezTo>
                    <a:pt x="15168" y="4030"/>
                    <a:pt x="14941" y="4040"/>
                    <a:pt x="14714" y="4059"/>
                  </a:cubicBezTo>
                  <a:cubicBezTo>
                    <a:pt x="14293" y="4098"/>
                    <a:pt x="13872" y="4136"/>
                    <a:pt x="13452" y="4251"/>
                  </a:cubicBezTo>
                  <a:cubicBezTo>
                    <a:pt x="13031" y="4365"/>
                    <a:pt x="12649" y="4480"/>
                    <a:pt x="12266" y="4671"/>
                  </a:cubicBezTo>
                  <a:cubicBezTo>
                    <a:pt x="13490" y="3830"/>
                    <a:pt x="14867" y="3295"/>
                    <a:pt x="16320" y="3103"/>
                  </a:cubicBezTo>
                  <a:cubicBezTo>
                    <a:pt x="18496" y="2698"/>
                    <a:pt x="19000" y="301"/>
                    <a:pt x="18760" y="301"/>
                  </a:cubicBezTo>
                  <a:cubicBezTo>
                    <a:pt x="18751" y="301"/>
                    <a:pt x="18741" y="304"/>
                    <a:pt x="18730" y="311"/>
                  </a:cubicBezTo>
                  <a:cubicBezTo>
                    <a:pt x="18539" y="411"/>
                    <a:pt x="18349" y="449"/>
                    <a:pt x="18155" y="449"/>
                  </a:cubicBezTo>
                  <a:cubicBezTo>
                    <a:pt x="17493" y="449"/>
                    <a:pt x="16789" y="0"/>
                    <a:pt x="1590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8"/>
            <p:cNvSpPr/>
            <p:nvPr/>
          </p:nvSpPr>
          <p:spPr>
            <a:xfrm rot="-5400000">
              <a:off x="8042531" y="-9751"/>
              <a:ext cx="507574" cy="1130495"/>
            </a:xfrm>
            <a:custGeom>
              <a:avLst/>
              <a:gdLst/>
              <a:ahLst/>
              <a:cxnLst/>
              <a:rect l="l" t="t" r="r" b="b"/>
              <a:pathLst>
                <a:path w="26838" h="59775" extrusionOk="0">
                  <a:moveTo>
                    <a:pt x="15906" y="0"/>
                  </a:moveTo>
                  <a:cubicBezTo>
                    <a:pt x="15854" y="0"/>
                    <a:pt x="15800" y="2"/>
                    <a:pt x="15747" y="5"/>
                  </a:cubicBezTo>
                  <a:cubicBezTo>
                    <a:pt x="13681" y="120"/>
                    <a:pt x="12572" y="1535"/>
                    <a:pt x="11922" y="3256"/>
                  </a:cubicBezTo>
                  <a:cubicBezTo>
                    <a:pt x="12614" y="2391"/>
                    <a:pt x="14401" y="870"/>
                    <a:pt x="16235" y="870"/>
                  </a:cubicBezTo>
                  <a:cubicBezTo>
                    <a:pt x="16429" y="870"/>
                    <a:pt x="16624" y="887"/>
                    <a:pt x="16817" y="923"/>
                  </a:cubicBezTo>
                  <a:cubicBezTo>
                    <a:pt x="16765" y="919"/>
                    <a:pt x="16712" y="917"/>
                    <a:pt x="16658" y="917"/>
                  </a:cubicBezTo>
                  <a:cubicBezTo>
                    <a:pt x="14767" y="917"/>
                    <a:pt x="12357" y="3491"/>
                    <a:pt x="11501" y="5016"/>
                  </a:cubicBezTo>
                  <a:lnTo>
                    <a:pt x="11081" y="5245"/>
                  </a:lnTo>
                  <a:cubicBezTo>
                    <a:pt x="10736" y="5475"/>
                    <a:pt x="10392" y="5704"/>
                    <a:pt x="10048" y="5972"/>
                  </a:cubicBezTo>
                  <a:cubicBezTo>
                    <a:pt x="9704" y="6239"/>
                    <a:pt x="9398" y="6545"/>
                    <a:pt x="9092" y="6851"/>
                  </a:cubicBezTo>
                  <a:cubicBezTo>
                    <a:pt x="8786" y="7157"/>
                    <a:pt x="8518" y="7463"/>
                    <a:pt x="8250" y="7808"/>
                  </a:cubicBezTo>
                  <a:cubicBezTo>
                    <a:pt x="7753" y="8496"/>
                    <a:pt x="7332" y="9261"/>
                    <a:pt x="7065" y="10064"/>
                  </a:cubicBezTo>
                  <a:cubicBezTo>
                    <a:pt x="6759" y="10867"/>
                    <a:pt x="6606" y="11709"/>
                    <a:pt x="6606" y="12588"/>
                  </a:cubicBezTo>
                  <a:cubicBezTo>
                    <a:pt x="6529" y="13430"/>
                    <a:pt x="6644" y="14271"/>
                    <a:pt x="6912" y="15113"/>
                  </a:cubicBezTo>
                  <a:cubicBezTo>
                    <a:pt x="7371" y="16757"/>
                    <a:pt x="8442" y="18210"/>
                    <a:pt x="9933" y="19090"/>
                  </a:cubicBezTo>
                  <a:cubicBezTo>
                    <a:pt x="10736" y="19549"/>
                    <a:pt x="11616" y="19817"/>
                    <a:pt x="12534" y="19817"/>
                  </a:cubicBezTo>
                  <a:cubicBezTo>
                    <a:pt x="12315" y="19837"/>
                    <a:pt x="12098" y="19847"/>
                    <a:pt x="11884" y="19847"/>
                  </a:cubicBezTo>
                  <a:cubicBezTo>
                    <a:pt x="10083" y="19847"/>
                    <a:pt x="8470" y="19170"/>
                    <a:pt x="7103" y="18555"/>
                  </a:cubicBezTo>
                  <a:cubicBezTo>
                    <a:pt x="6608" y="18335"/>
                    <a:pt x="6126" y="18247"/>
                    <a:pt x="5675" y="18247"/>
                  </a:cubicBezTo>
                  <a:cubicBezTo>
                    <a:pt x="3934" y="18247"/>
                    <a:pt x="2669" y="19557"/>
                    <a:pt x="2972" y="19587"/>
                  </a:cubicBezTo>
                  <a:cubicBezTo>
                    <a:pt x="4120" y="19740"/>
                    <a:pt x="4387" y="21117"/>
                    <a:pt x="5573" y="21844"/>
                  </a:cubicBezTo>
                  <a:cubicBezTo>
                    <a:pt x="6386" y="22365"/>
                    <a:pt x="7205" y="22586"/>
                    <a:pt x="8006" y="22586"/>
                  </a:cubicBezTo>
                  <a:cubicBezTo>
                    <a:pt x="9202" y="22586"/>
                    <a:pt x="10356" y="22095"/>
                    <a:pt x="11386" y="21385"/>
                  </a:cubicBezTo>
                  <a:lnTo>
                    <a:pt x="11386" y="21385"/>
                  </a:lnTo>
                  <a:cubicBezTo>
                    <a:pt x="10873" y="21532"/>
                    <a:pt x="10088" y="21656"/>
                    <a:pt x="9221" y="21656"/>
                  </a:cubicBezTo>
                  <a:cubicBezTo>
                    <a:pt x="7830" y="21656"/>
                    <a:pt x="6227" y="21336"/>
                    <a:pt x="5191" y="20276"/>
                  </a:cubicBezTo>
                  <a:lnTo>
                    <a:pt x="5191" y="20276"/>
                  </a:lnTo>
                  <a:cubicBezTo>
                    <a:pt x="5869" y="20844"/>
                    <a:pt x="6940" y="21060"/>
                    <a:pt x="8101" y="21060"/>
                  </a:cubicBezTo>
                  <a:cubicBezTo>
                    <a:pt x="10147" y="21060"/>
                    <a:pt x="12476" y="20388"/>
                    <a:pt x="13452" y="19779"/>
                  </a:cubicBezTo>
                  <a:cubicBezTo>
                    <a:pt x="13949" y="19702"/>
                    <a:pt x="14408" y="19587"/>
                    <a:pt x="14829" y="19396"/>
                  </a:cubicBezTo>
                  <a:cubicBezTo>
                    <a:pt x="15249" y="19243"/>
                    <a:pt x="15594" y="19014"/>
                    <a:pt x="15938" y="18746"/>
                  </a:cubicBezTo>
                  <a:cubicBezTo>
                    <a:pt x="16282" y="18478"/>
                    <a:pt x="16550" y="18172"/>
                    <a:pt x="16779" y="17828"/>
                  </a:cubicBezTo>
                  <a:cubicBezTo>
                    <a:pt x="17276" y="17101"/>
                    <a:pt x="17506" y="16260"/>
                    <a:pt x="17468" y="15419"/>
                  </a:cubicBezTo>
                  <a:cubicBezTo>
                    <a:pt x="17429" y="14577"/>
                    <a:pt x="17123" y="13774"/>
                    <a:pt x="16664" y="13086"/>
                  </a:cubicBezTo>
                  <a:cubicBezTo>
                    <a:pt x="16167" y="12397"/>
                    <a:pt x="15479" y="11900"/>
                    <a:pt x="14637" y="11709"/>
                  </a:cubicBezTo>
                  <a:lnTo>
                    <a:pt x="14637" y="11709"/>
                  </a:lnTo>
                  <a:cubicBezTo>
                    <a:pt x="15441" y="11938"/>
                    <a:pt x="16129" y="12435"/>
                    <a:pt x="16550" y="13124"/>
                  </a:cubicBezTo>
                  <a:cubicBezTo>
                    <a:pt x="17009" y="13812"/>
                    <a:pt x="17238" y="14615"/>
                    <a:pt x="17276" y="15457"/>
                  </a:cubicBezTo>
                  <a:cubicBezTo>
                    <a:pt x="17276" y="16260"/>
                    <a:pt x="17047" y="17025"/>
                    <a:pt x="16588" y="17713"/>
                  </a:cubicBezTo>
                  <a:cubicBezTo>
                    <a:pt x="16358" y="18019"/>
                    <a:pt x="16091" y="18325"/>
                    <a:pt x="15747" y="18555"/>
                  </a:cubicBezTo>
                  <a:cubicBezTo>
                    <a:pt x="15441" y="18784"/>
                    <a:pt x="15096" y="18975"/>
                    <a:pt x="14714" y="19128"/>
                  </a:cubicBezTo>
                  <a:cubicBezTo>
                    <a:pt x="14098" y="19381"/>
                    <a:pt x="13443" y="19503"/>
                    <a:pt x="12790" y="19503"/>
                  </a:cubicBezTo>
                  <a:cubicBezTo>
                    <a:pt x="11860" y="19503"/>
                    <a:pt x="10933" y="19256"/>
                    <a:pt x="10124" y="18784"/>
                  </a:cubicBezTo>
                  <a:cubicBezTo>
                    <a:pt x="8786" y="17905"/>
                    <a:pt x="7830" y="16528"/>
                    <a:pt x="7409" y="14998"/>
                  </a:cubicBezTo>
                  <a:cubicBezTo>
                    <a:pt x="7218" y="14233"/>
                    <a:pt x="7103" y="13430"/>
                    <a:pt x="7179" y="12627"/>
                  </a:cubicBezTo>
                  <a:cubicBezTo>
                    <a:pt x="7179" y="11862"/>
                    <a:pt x="7371" y="11058"/>
                    <a:pt x="7638" y="10332"/>
                  </a:cubicBezTo>
                  <a:cubicBezTo>
                    <a:pt x="7791" y="9911"/>
                    <a:pt x="7983" y="9490"/>
                    <a:pt x="8212" y="9146"/>
                  </a:cubicBezTo>
                  <a:lnTo>
                    <a:pt x="8212" y="9146"/>
                  </a:lnTo>
                  <a:cubicBezTo>
                    <a:pt x="7983" y="9949"/>
                    <a:pt x="7906" y="10905"/>
                    <a:pt x="8403" y="11556"/>
                  </a:cubicBezTo>
                  <a:cubicBezTo>
                    <a:pt x="8939" y="12321"/>
                    <a:pt x="9436" y="12129"/>
                    <a:pt x="9895" y="12550"/>
                  </a:cubicBezTo>
                  <a:cubicBezTo>
                    <a:pt x="9902" y="12557"/>
                    <a:pt x="9911" y="12560"/>
                    <a:pt x="9922" y="12560"/>
                  </a:cubicBezTo>
                  <a:cubicBezTo>
                    <a:pt x="10158" y="12560"/>
                    <a:pt x="11256" y="11072"/>
                    <a:pt x="10124" y="9758"/>
                  </a:cubicBezTo>
                  <a:cubicBezTo>
                    <a:pt x="9665" y="9223"/>
                    <a:pt x="9283" y="8649"/>
                    <a:pt x="8939" y="8075"/>
                  </a:cubicBezTo>
                  <a:cubicBezTo>
                    <a:pt x="9130" y="7846"/>
                    <a:pt x="9359" y="7578"/>
                    <a:pt x="9551" y="7349"/>
                  </a:cubicBezTo>
                  <a:cubicBezTo>
                    <a:pt x="10124" y="6813"/>
                    <a:pt x="10775" y="6316"/>
                    <a:pt x="11425" y="5933"/>
                  </a:cubicBezTo>
                  <a:cubicBezTo>
                    <a:pt x="11769" y="5742"/>
                    <a:pt x="12151" y="5551"/>
                    <a:pt x="12496" y="5398"/>
                  </a:cubicBezTo>
                  <a:cubicBezTo>
                    <a:pt x="12878" y="5245"/>
                    <a:pt x="13261" y="5130"/>
                    <a:pt x="13605" y="5054"/>
                  </a:cubicBezTo>
                  <a:cubicBezTo>
                    <a:pt x="13987" y="4977"/>
                    <a:pt x="14408" y="4901"/>
                    <a:pt x="14790" y="4901"/>
                  </a:cubicBezTo>
                  <a:cubicBezTo>
                    <a:pt x="14982" y="4882"/>
                    <a:pt x="15175" y="4872"/>
                    <a:pt x="15369" y="4872"/>
                  </a:cubicBezTo>
                  <a:cubicBezTo>
                    <a:pt x="15952" y="4872"/>
                    <a:pt x="16540" y="4958"/>
                    <a:pt x="17085" y="5130"/>
                  </a:cubicBezTo>
                  <a:cubicBezTo>
                    <a:pt x="17850" y="5322"/>
                    <a:pt x="18577" y="5628"/>
                    <a:pt x="19265" y="6048"/>
                  </a:cubicBezTo>
                  <a:cubicBezTo>
                    <a:pt x="20604" y="6851"/>
                    <a:pt x="21713" y="8037"/>
                    <a:pt x="22440" y="9414"/>
                  </a:cubicBezTo>
                  <a:cubicBezTo>
                    <a:pt x="22746" y="10026"/>
                    <a:pt x="23013" y="10714"/>
                    <a:pt x="23166" y="11403"/>
                  </a:cubicBezTo>
                  <a:cubicBezTo>
                    <a:pt x="22975" y="11135"/>
                    <a:pt x="22707" y="10944"/>
                    <a:pt x="22440" y="10829"/>
                  </a:cubicBezTo>
                  <a:cubicBezTo>
                    <a:pt x="22136" y="10691"/>
                    <a:pt x="21898" y="10653"/>
                    <a:pt x="21688" y="10653"/>
                  </a:cubicBezTo>
                  <a:cubicBezTo>
                    <a:pt x="21422" y="10653"/>
                    <a:pt x="21203" y="10714"/>
                    <a:pt x="20957" y="10714"/>
                  </a:cubicBezTo>
                  <a:cubicBezTo>
                    <a:pt x="20858" y="10714"/>
                    <a:pt x="20755" y="10704"/>
                    <a:pt x="20642" y="10676"/>
                  </a:cubicBezTo>
                  <a:cubicBezTo>
                    <a:pt x="20640" y="10676"/>
                    <a:pt x="20638" y="10675"/>
                    <a:pt x="20635" y="10675"/>
                  </a:cubicBezTo>
                  <a:cubicBezTo>
                    <a:pt x="20408" y="10675"/>
                    <a:pt x="20161" y="12632"/>
                    <a:pt x="21866" y="13238"/>
                  </a:cubicBezTo>
                  <a:cubicBezTo>
                    <a:pt x="22363" y="13391"/>
                    <a:pt x="22822" y="13621"/>
                    <a:pt x="23281" y="13850"/>
                  </a:cubicBezTo>
                  <a:cubicBezTo>
                    <a:pt x="23281" y="13889"/>
                    <a:pt x="23281" y="13889"/>
                    <a:pt x="23281" y="13927"/>
                  </a:cubicBezTo>
                  <a:cubicBezTo>
                    <a:pt x="23051" y="15495"/>
                    <a:pt x="22478" y="16987"/>
                    <a:pt x="21636" y="18287"/>
                  </a:cubicBezTo>
                  <a:cubicBezTo>
                    <a:pt x="20757" y="19626"/>
                    <a:pt x="19686" y="20849"/>
                    <a:pt x="18462" y="21882"/>
                  </a:cubicBezTo>
                  <a:cubicBezTo>
                    <a:pt x="16014" y="23986"/>
                    <a:pt x="13108" y="25554"/>
                    <a:pt x="10392" y="27466"/>
                  </a:cubicBezTo>
                  <a:cubicBezTo>
                    <a:pt x="9283" y="28231"/>
                    <a:pt x="8212" y="29072"/>
                    <a:pt x="7218" y="30028"/>
                  </a:cubicBezTo>
                  <a:cubicBezTo>
                    <a:pt x="6744" y="30236"/>
                    <a:pt x="6246" y="30336"/>
                    <a:pt x="5755" y="30336"/>
                  </a:cubicBezTo>
                  <a:cubicBezTo>
                    <a:pt x="4621" y="30336"/>
                    <a:pt x="3525" y="29804"/>
                    <a:pt x="2858" y="28843"/>
                  </a:cubicBezTo>
                  <a:cubicBezTo>
                    <a:pt x="2806" y="28768"/>
                    <a:pt x="2767" y="28736"/>
                    <a:pt x="2739" y="28736"/>
                  </a:cubicBezTo>
                  <a:cubicBezTo>
                    <a:pt x="2584" y="28736"/>
                    <a:pt x="2789" y="29763"/>
                    <a:pt x="3049" y="29990"/>
                  </a:cubicBezTo>
                  <a:cubicBezTo>
                    <a:pt x="2686" y="29854"/>
                    <a:pt x="2392" y="29811"/>
                    <a:pt x="2142" y="29811"/>
                  </a:cubicBezTo>
                  <a:cubicBezTo>
                    <a:pt x="1697" y="29811"/>
                    <a:pt x="1391" y="29948"/>
                    <a:pt x="1083" y="29948"/>
                  </a:cubicBezTo>
                  <a:cubicBezTo>
                    <a:pt x="834" y="29948"/>
                    <a:pt x="583" y="29858"/>
                    <a:pt x="257" y="29531"/>
                  </a:cubicBezTo>
                  <a:cubicBezTo>
                    <a:pt x="242" y="29518"/>
                    <a:pt x="230" y="29512"/>
                    <a:pt x="220" y="29512"/>
                  </a:cubicBezTo>
                  <a:cubicBezTo>
                    <a:pt x="0" y="29512"/>
                    <a:pt x="748" y="32289"/>
                    <a:pt x="3453" y="32289"/>
                  </a:cubicBezTo>
                  <a:cubicBezTo>
                    <a:pt x="3640" y="32289"/>
                    <a:pt x="3837" y="32275"/>
                    <a:pt x="4043" y="32247"/>
                  </a:cubicBezTo>
                  <a:cubicBezTo>
                    <a:pt x="4579" y="32132"/>
                    <a:pt x="5114" y="31941"/>
                    <a:pt x="5611" y="31673"/>
                  </a:cubicBezTo>
                  <a:lnTo>
                    <a:pt x="5611" y="31673"/>
                  </a:lnTo>
                  <a:cubicBezTo>
                    <a:pt x="4808" y="32629"/>
                    <a:pt x="4120" y="33700"/>
                    <a:pt x="3584" y="34886"/>
                  </a:cubicBezTo>
                  <a:cubicBezTo>
                    <a:pt x="2169" y="38022"/>
                    <a:pt x="1863" y="41541"/>
                    <a:pt x="2705" y="44906"/>
                  </a:cubicBezTo>
                  <a:cubicBezTo>
                    <a:pt x="2705" y="45021"/>
                    <a:pt x="2743" y="45136"/>
                    <a:pt x="2781" y="45250"/>
                  </a:cubicBezTo>
                  <a:cubicBezTo>
                    <a:pt x="2016" y="45977"/>
                    <a:pt x="1251" y="47201"/>
                    <a:pt x="1481" y="48195"/>
                  </a:cubicBezTo>
                  <a:cubicBezTo>
                    <a:pt x="1710" y="49228"/>
                    <a:pt x="2246" y="49266"/>
                    <a:pt x="2552" y="49878"/>
                  </a:cubicBezTo>
                  <a:cubicBezTo>
                    <a:pt x="2561" y="49903"/>
                    <a:pt x="2589" y="49915"/>
                    <a:pt x="2629" y="49915"/>
                  </a:cubicBezTo>
                  <a:cubicBezTo>
                    <a:pt x="2906" y="49915"/>
                    <a:pt x="3810" y="49354"/>
                    <a:pt x="4043" y="48387"/>
                  </a:cubicBezTo>
                  <a:cubicBezTo>
                    <a:pt x="5114" y="50299"/>
                    <a:pt x="6606" y="51905"/>
                    <a:pt x="8403" y="53167"/>
                  </a:cubicBezTo>
                  <a:cubicBezTo>
                    <a:pt x="9818" y="54123"/>
                    <a:pt x="11386" y="54812"/>
                    <a:pt x="13069" y="55194"/>
                  </a:cubicBezTo>
                  <a:cubicBezTo>
                    <a:pt x="13884" y="55343"/>
                    <a:pt x="14699" y="55427"/>
                    <a:pt x="15514" y="55427"/>
                  </a:cubicBezTo>
                  <a:cubicBezTo>
                    <a:pt x="15961" y="55427"/>
                    <a:pt x="16409" y="55402"/>
                    <a:pt x="16856" y="55347"/>
                  </a:cubicBezTo>
                  <a:lnTo>
                    <a:pt x="16856" y="55347"/>
                  </a:lnTo>
                  <a:cubicBezTo>
                    <a:pt x="15823" y="55539"/>
                    <a:pt x="14829" y="55615"/>
                    <a:pt x="13796" y="55653"/>
                  </a:cubicBezTo>
                  <a:cubicBezTo>
                    <a:pt x="10883" y="55728"/>
                    <a:pt x="9757" y="58757"/>
                    <a:pt x="10097" y="58757"/>
                  </a:cubicBezTo>
                  <a:cubicBezTo>
                    <a:pt x="10105" y="58757"/>
                    <a:pt x="10114" y="58755"/>
                    <a:pt x="10124" y="58751"/>
                  </a:cubicBezTo>
                  <a:cubicBezTo>
                    <a:pt x="10298" y="58692"/>
                    <a:pt x="10466" y="58666"/>
                    <a:pt x="10631" y="58666"/>
                  </a:cubicBezTo>
                  <a:cubicBezTo>
                    <a:pt x="11632" y="58666"/>
                    <a:pt x="12532" y="59614"/>
                    <a:pt x="13911" y="59746"/>
                  </a:cubicBezTo>
                  <a:cubicBezTo>
                    <a:pt x="14110" y="59765"/>
                    <a:pt x="14305" y="59775"/>
                    <a:pt x="14494" y="59775"/>
                  </a:cubicBezTo>
                  <a:cubicBezTo>
                    <a:pt x="16882" y="59775"/>
                    <a:pt x="18473" y="58255"/>
                    <a:pt x="19571" y="56342"/>
                  </a:cubicBezTo>
                  <a:lnTo>
                    <a:pt x="19571" y="56342"/>
                  </a:lnTo>
                  <a:cubicBezTo>
                    <a:pt x="18610" y="57210"/>
                    <a:pt x="16369" y="58580"/>
                    <a:pt x="14189" y="58580"/>
                  </a:cubicBezTo>
                  <a:cubicBezTo>
                    <a:pt x="13679" y="58580"/>
                    <a:pt x="13173" y="58505"/>
                    <a:pt x="12687" y="58331"/>
                  </a:cubicBezTo>
                  <a:lnTo>
                    <a:pt x="12687" y="58331"/>
                  </a:lnTo>
                  <a:cubicBezTo>
                    <a:pt x="12912" y="58385"/>
                    <a:pt x="13148" y="58411"/>
                    <a:pt x="13393" y="58411"/>
                  </a:cubicBezTo>
                  <a:cubicBezTo>
                    <a:pt x="15723" y="58411"/>
                    <a:pt x="18806" y="56095"/>
                    <a:pt x="20260" y="54468"/>
                  </a:cubicBezTo>
                  <a:cubicBezTo>
                    <a:pt x="21177" y="54085"/>
                    <a:pt x="22057" y="53550"/>
                    <a:pt x="22822" y="52938"/>
                  </a:cubicBezTo>
                  <a:cubicBezTo>
                    <a:pt x="24161" y="51867"/>
                    <a:pt x="25231" y="50452"/>
                    <a:pt x="25882" y="48846"/>
                  </a:cubicBezTo>
                  <a:cubicBezTo>
                    <a:pt x="26570" y="47277"/>
                    <a:pt x="26838" y="45556"/>
                    <a:pt x="26685" y="43835"/>
                  </a:cubicBezTo>
                  <a:cubicBezTo>
                    <a:pt x="26532" y="42114"/>
                    <a:pt x="25882" y="40470"/>
                    <a:pt x="24811" y="39093"/>
                  </a:cubicBezTo>
                  <a:cubicBezTo>
                    <a:pt x="23778" y="37754"/>
                    <a:pt x="22363" y="36722"/>
                    <a:pt x="20757" y="36071"/>
                  </a:cubicBezTo>
                  <a:cubicBezTo>
                    <a:pt x="19809" y="35688"/>
                    <a:pt x="18808" y="35504"/>
                    <a:pt x="17809" y="35504"/>
                  </a:cubicBezTo>
                  <a:cubicBezTo>
                    <a:pt x="17115" y="35504"/>
                    <a:pt x="16421" y="35593"/>
                    <a:pt x="15747" y="35765"/>
                  </a:cubicBezTo>
                  <a:cubicBezTo>
                    <a:pt x="14102" y="36224"/>
                    <a:pt x="12610" y="37180"/>
                    <a:pt x="11539" y="38481"/>
                  </a:cubicBezTo>
                  <a:cubicBezTo>
                    <a:pt x="10660" y="39475"/>
                    <a:pt x="10086" y="40661"/>
                    <a:pt x="9818" y="41923"/>
                  </a:cubicBezTo>
                  <a:cubicBezTo>
                    <a:pt x="9933" y="39858"/>
                    <a:pt x="10928" y="38175"/>
                    <a:pt x="11845" y="36760"/>
                  </a:cubicBezTo>
                  <a:cubicBezTo>
                    <a:pt x="13195" y="34699"/>
                    <a:pt x="11774" y="32474"/>
                    <a:pt x="11472" y="32474"/>
                  </a:cubicBezTo>
                  <a:cubicBezTo>
                    <a:pt x="11449" y="32474"/>
                    <a:pt x="11433" y="32487"/>
                    <a:pt x="11425" y="32514"/>
                  </a:cubicBezTo>
                  <a:cubicBezTo>
                    <a:pt x="11119" y="33624"/>
                    <a:pt x="9742" y="33700"/>
                    <a:pt x="8786" y="34771"/>
                  </a:cubicBezTo>
                  <a:cubicBezTo>
                    <a:pt x="7256" y="36569"/>
                    <a:pt x="7524" y="38672"/>
                    <a:pt x="8442" y="40584"/>
                  </a:cubicBezTo>
                  <a:cubicBezTo>
                    <a:pt x="8250" y="39208"/>
                    <a:pt x="8480" y="36033"/>
                    <a:pt x="10430" y="34580"/>
                  </a:cubicBezTo>
                  <a:lnTo>
                    <a:pt x="10430" y="34580"/>
                  </a:lnTo>
                  <a:cubicBezTo>
                    <a:pt x="8633" y="36224"/>
                    <a:pt x="9015" y="41043"/>
                    <a:pt x="9704" y="42764"/>
                  </a:cubicBezTo>
                  <a:cubicBezTo>
                    <a:pt x="9665" y="42879"/>
                    <a:pt x="9665" y="42994"/>
                    <a:pt x="9665" y="43109"/>
                  </a:cubicBezTo>
                  <a:cubicBezTo>
                    <a:pt x="9589" y="44791"/>
                    <a:pt x="10201" y="46436"/>
                    <a:pt x="11348" y="47698"/>
                  </a:cubicBezTo>
                  <a:cubicBezTo>
                    <a:pt x="12283" y="48696"/>
                    <a:pt x="13600" y="49236"/>
                    <a:pt x="14966" y="49236"/>
                  </a:cubicBezTo>
                  <a:cubicBezTo>
                    <a:pt x="15276" y="49236"/>
                    <a:pt x="15588" y="49208"/>
                    <a:pt x="15899" y="49152"/>
                  </a:cubicBezTo>
                  <a:lnTo>
                    <a:pt x="15899" y="49152"/>
                  </a:lnTo>
                  <a:cubicBezTo>
                    <a:pt x="15622" y="49191"/>
                    <a:pt x="15350" y="49212"/>
                    <a:pt x="15080" y="49212"/>
                  </a:cubicBezTo>
                  <a:cubicBezTo>
                    <a:pt x="14568" y="49212"/>
                    <a:pt x="14067" y="49136"/>
                    <a:pt x="13566" y="48960"/>
                  </a:cubicBezTo>
                  <a:cubicBezTo>
                    <a:pt x="13566" y="48425"/>
                    <a:pt x="13605" y="47928"/>
                    <a:pt x="13681" y="47392"/>
                  </a:cubicBezTo>
                  <a:cubicBezTo>
                    <a:pt x="13848" y="46259"/>
                    <a:pt x="12854" y="45794"/>
                    <a:pt x="12544" y="45794"/>
                  </a:cubicBezTo>
                  <a:cubicBezTo>
                    <a:pt x="12498" y="45794"/>
                    <a:pt x="12467" y="45804"/>
                    <a:pt x="12457" y="45824"/>
                  </a:cubicBezTo>
                  <a:cubicBezTo>
                    <a:pt x="12343" y="46245"/>
                    <a:pt x="11998" y="46283"/>
                    <a:pt x="11960" y="47010"/>
                  </a:cubicBezTo>
                  <a:cubicBezTo>
                    <a:pt x="11922" y="47775"/>
                    <a:pt x="12534" y="48425"/>
                    <a:pt x="13108" y="48769"/>
                  </a:cubicBezTo>
                  <a:cubicBezTo>
                    <a:pt x="12496" y="48463"/>
                    <a:pt x="11922" y="48081"/>
                    <a:pt x="11463" y="47583"/>
                  </a:cubicBezTo>
                  <a:cubicBezTo>
                    <a:pt x="10392" y="46321"/>
                    <a:pt x="9857" y="44715"/>
                    <a:pt x="9971" y="43109"/>
                  </a:cubicBezTo>
                  <a:cubicBezTo>
                    <a:pt x="10086" y="41464"/>
                    <a:pt x="10736" y="39934"/>
                    <a:pt x="11845" y="38749"/>
                  </a:cubicBezTo>
                  <a:cubicBezTo>
                    <a:pt x="12916" y="37563"/>
                    <a:pt x="14331" y="36683"/>
                    <a:pt x="15861" y="36301"/>
                  </a:cubicBezTo>
                  <a:cubicBezTo>
                    <a:pt x="16320" y="36186"/>
                    <a:pt x="16817" y="36110"/>
                    <a:pt x="17276" y="36110"/>
                  </a:cubicBezTo>
                  <a:cubicBezTo>
                    <a:pt x="19839" y="37028"/>
                    <a:pt x="20718" y="40164"/>
                    <a:pt x="19036" y="42305"/>
                  </a:cubicBezTo>
                  <a:cubicBezTo>
                    <a:pt x="18876" y="42477"/>
                    <a:pt x="18933" y="42547"/>
                    <a:pt x="19091" y="42547"/>
                  </a:cubicBezTo>
                  <a:cubicBezTo>
                    <a:pt x="19427" y="42547"/>
                    <a:pt x="20218" y="42235"/>
                    <a:pt x="20374" y="41923"/>
                  </a:cubicBezTo>
                  <a:lnTo>
                    <a:pt x="20374" y="41923"/>
                  </a:lnTo>
                  <a:cubicBezTo>
                    <a:pt x="20030" y="44218"/>
                    <a:pt x="21369" y="44600"/>
                    <a:pt x="20451" y="46130"/>
                  </a:cubicBezTo>
                  <a:cubicBezTo>
                    <a:pt x="20413" y="46196"/>
                    <a:pt x="20446" y="46230"/>
                    <a:pt x="20530" y="46230"/>
                  </a:cubicBezTo>
                  <a:cubicBezTo>
                    <a:pt x="21127" y="46230"/>
                    <a:pt x="24307" y="44500"/>
                    <a:pt x="22898" y="40240"/>
                  </a:cubicBezTo>
                  <a:cubicBezTo>
                    <a:pt x="22325" y="38481"/>
                    <a:pt x="20604" y="36760"/>
                    <a:pt x="18003" y="36110"/>
                  </a:cubicBezTo>
                  <a:lnTo>
                    <a:pt x="18003" y="36110"/>
                  </a:lnTo>
                  <a:cubicBezTo>
                    <a:pt x="18883" y="36148"/>
                    <a:pt x="19724" y="36339"/>
                    <a:pt x="20527" y="36645"/>
                  </a:cubicBezTo>
                  <a:cubicBezTo>
                    <a:pt x="22019" y="37257"/>
                    <a:pt x="23281" y="38251"/>
                    <a:pt x="24275" y="39514"/>
                  </a:cubicBezTo>
                  <a:cubicBezTo>
                    <a:pt x="25231" y="40776"/>
                    <a:pt x="25805" y="42305"/>
                    <a:pt x="25920" y="43874"/>
                  </a:cubicBezTo>
                  <a:cubicBezTo>
                    <a:pt x="26035" y="45480"/>
                    <a:pt x="25729" y="47048"/>
                    <a:pt x="25117" y="48501"/>
                  </a:cubicBezTo>
                  <a:cubicBezTo>
                    <a:pt x="24467" y="49955"/>
                    <a:pt x="23472" y="51217"/>
                    <a:pt x="22248" y="52211"/>
                  </a:cubicBezTo>
                  <a:cubicBezTo>
                    <a:pt x="20986" y="53167"/>
                    <a:pt x="19533" y="53856"/>
                    <a:pt x="18003" y="54162"/>
                  </a:cubicBezTo>
                  <a:cubicBezTo>
                    <a:pt x="17176" y="54343"/>
                    <a:pt x="16337" y="54440"/>
                    <a:pt x="15506" y="54440"/>
                  </a:cubicBezTo>
                  <a:cubicBezTo>
                    <a:pt x="14761" y="54440"/>
                    <a:pt x="14021" y="54363"/>
                    <a:pt x="13299" y="54200"/>
                  </a:cubicBezTo>
                  <a:cubicBezTo>
                    <a:pt x="11731" y="53856"/>
                    <a:pt x="10277" y="53206"/>
                    <a:pt x="8977" y="52288"/>
                  </a:cubicBezTo>
                  <a:cubicBezTo>
                    <a:pt x="6338" y="50490"/>
                    <a:pt x="4502" y="47736"/>
                    <a:pt x="3737" y="44638"/>
                  </a:cubicBezTo>
                  <a:cubicBezTo>
                    <a:pt x="2590" y="39934"/>
                    <a:pt x="3929" y="34962"/>
                    <a:pt x="7294" y="31444"/>
                  </a:cubicBezTo>
                  <a:cubicBezTo>
                    <a:pt x="8403" y="30296"/>
                    <a:pt x="9665" y="29264"/>
                    <a:pt x="11004" y="28346"/>
                  </a:cubicBezTo>
                  <a:cubicBezTo>
                    <a:pt x="13069" y="26892"/>
                    <a:pt x="15288" y="25592"/>
                    <a:pt x="17391" y="24024"/>
                  </a:cubicBezTo>
                  <a:lnTo>
                    <a:pt x="17391" y="24024"/>
                  </a:lnTo>
                  <a:cubicBezTo>
                    <a:pt x="17162" y="24406"/>
                    <a:pt x="16970" y="24827"/>
                    <a:pt x="16856" y="25286"/>
                  </a:cubicBezTo>
                  <a:cubicBezTo>
                    <a:pt x="16473" y="26969"/>
                    <a:pt x="16970" y="28690"/>
                    <a:pt x="18194" y="29914"/>
                  </a:cubicBezTo>
                  <a:cubicBezTo>
                    <a:pt x="19034" y="30680"/>
                    <a:pt x="20083" y="31064"/>
                    <a:pt x="21207" y="31064"/>
                  </a:cubicBezTo>
                  <a:cubicBezTo>
                    <a:pt x="21261" y="31064"/>
                    <a:pt x="21315" y="31063"/>
                    <a:pt x="21369" y="31061"/>
                  </a:cubicBezTo>
                  <a:cubicBezTo>
                    <a:pt x="21942" y="31023"/>
                    <a:pt x="22516" y="30870"/>
                    <a:pt x="23051" y="30602"/>
                  </a:cubicBezTo>
                  <a:cubicBezTo>
                    <a:pt x="23587" y="30296"/>
                    <a:pt x="24008" y="29876"/>
                    <a:pt x="24352" y="29378"/>
                  </a:cubicBezTo>
                  <a:cubicBezTo>
                    <a:pt x="24658" y="28919"/>
                    <a:pt x="24849" y="28346"/>
                    <a:pt x="24926" y="27772"/>
                  </a:cubicBezTo>
                  <a:cubicBezTo>
                    <a:pt x="25002" y="27160"/>
                    <a:pt x="24926" y="26586"/>
                    <a:pt x="24696" y="26051"/>
                  </a:cubicBezTo>
                  <a:cubicBezTo>
                    <a:pt x="24199" y="24980"/>
                    <a:pt x="23166" y="24292"/>
                    <a:pt x="21981" y="24215"/>
                  </a:cubicBezTo>
                  <a:cubicBezTo>
                    <a:pt x="21926" y="24211"/>
                    <a:pt x="21872" y="24209"/>
                    <a:pt x="21817" y="24209"/>
                  </a:cubicBezTo>
                  <a:cubicBezTo>
                    <a:pt x="21330" y="24209"/>
                    <a:pt x="20825" y="24361"/>
                    <a:pt x="20413" y="24636"/>
                  </a:cubicBezTo>
                  <a:cubicBezTo>
                    <a:pt x="19954" y="24904"/>
                    <a:pt x="19648" y="25362"/>
                    <a:pt x="19571" y="25898"/>
                  </a:cubicBezTo>
                  <a:cubicBezTo>
                    <a:pt x="19724" y="25439"/>
                    <a:pt x="20107" y="25095"/>
                    <a:pt x="20565" y="24904"/>
                  </a:cubicBezTo>
                  <a:cubicBezTo>
                    <a:pt x="20853" y="24773"/>
                    <a:pt x="21176" y="24714"/>
                    <a:pt x="21499" y="24714"/>
                  </a:cubicBezTo>
                  <a:cubicBezTo>
                    <a:pt x="21648" y="24714"/>
                    <a:pt x="21797" y="24726"/>
                    <a:pt x="21942" y="24751"/>
                  </a:cubicBezTo>
                  <a:cubicBezTo>
                    <a:pt x="22822" y="24904"/>
                    <a:pt x="23549" y="25515"/>
                    <a:pt x="23893" y="26357"/>
                  </a:cubicBezTo>
                  <a:cubicBezTo>
                    <a:pt x="24237" y="27619"/>
                    <a:pt x="23702" y="28996"/>
                    <a:pt x="22554" y="29608"/>
                  </a:cubicBezTo>
                  <a:cubicBezTo>
                    <a:pt x="22172" y="29799"/>
                    <a:pt x="21751" y="29914"/>
                    <a:pt x="21330" y="29952"/>
                  </a:cubicBezTo>
                  <a:cubicBezTo>
                    <a:pt x="21281" y="29954"/>
                    <a:pt x="21232" y="29955"/>
                    <a:pt x="21183" y="29955"/>
                  </a:cubicBezTo>
                  <a:cubicBezTo>
                    <a:pt x="20353" y="29955"/>
                    <a:pt x="19535" y="29652"/>
                    <a:pt x="18921" y="29111"/>
                  </a:cubicBezTo>
                  <a:cubicBezTo>
                    <a:pt x="18232" y="28499"/>
                    <a:pt x="17774" y="27657"/>
                    <a:pt x="17621" y="26778"/>
                  </a:cubicBezTo>
                  <a:cubicBezTo>
                    <a:pt x="17544" y="26319"/>
                    <a:pt x="17544" y="25860"/>
                    <a:pt x="17582" y="25401"/>
                  </a:cubicBezTo>
                  <a:cubicBezTo>
                    <a:pt x="17659" y="24904"/>
                    <a:pt x="17812" y="24445"/>
                    <a:pt x="18003" y="24024"/>
                  </a:cubicBezTo>
                  <a:cubicBezTo>
                    <a:pt x="18156" y="23718"/>
                    <a:pt x="18309" y="23412"/>
                    <a:pt x="18500" y="23144"/>
                  </a:cubicBezTo>
                  <a:cubicBezTo>
                    <a:pt x="18691" y="22953"/>
                    <a:pt x="18921" y="22800"/>
                    <a:pt x="19112" y="22609"/>
                  </a:cubicBezTo>
                  <a:cubicBezTo>
                    <a:pt x="20451" y="21500"/>
                    <a:pt x="21560" y="20199"/>
                    <a:pt x="22478" y="18784"/>
                  </a:cubicBezTo>
                  <a:cubicBezTo>
                    <a:pt x="23396" y="17331"/>
                    <a:pt x="24008" y="15686"/>
                    <a:pt x="24237" y="13965"/>
                  </a:cubicBezTo>
                  <a:cubicBezTo>
                    <a:pt x="24352" y="13124"/>
                    <a:pt x="24314" y="12244"/>
                    <a:pt x="24161" y="11364"/>
                  </a:cubicBezTo>
                  <a:cubicBezTo>
                    <a:pt x="24008" y="10523"/>
                    <a:pt x="23702" y="9682"/>
                    <a:pt x="23281" y="8917"/>
                  </a:cubicBezTo>
                  <a:cubicBezTo>
                    <a:pt x="22440" y="7387"/>
                    <a:pt x="21216" y="6125"/>
                    <a:pt x="19686" y="5245"/>
                  </a:cubicBezTo>
                  <a:cubicBezTo>
                    <a:pt x="18959" y="4786"/>
                    <a:pt x="18156" y="4480"/>
                    <a:pt x="17315" y="4251"/>
                  </a:cubicBezTo>
                  <a:cubicBezTo>
                    <a:pt x="16691" y="4109"/>
                    <a:pt x="16045" y="4030"/>
                    <a:pt x="15395" y="4030"/>
                  </a:cubicBezTo>
                  <a:cubicBezTo>
                    <a:pt x="15168" y="4030"/>
                    <a:pt x="14941" y="4040"/>
                    <a:pt x="14714" y="4059"/>
                  </a:cubicBezTo>
                  <a:cubicBezTo>
                    <a:pt x="14293" y="4098"/>
                    <a:pt x="13872" y="4136"/>
                    <a:pt x="13452" y="4251"/>
                  </a:cubicBezTo>
                  <a:cubicBezTo>
                    <a:pt x="13031" y="4365"/>
                    <a:pt x="12649" y="4480"/>
                    <a:pt x="12266" y="4671"/>
                  </a:cubicBezTo>
                  <a:cubicBezTo>
                    <a:pt x="13490" y="3830"/>
                    <a:pt x="14867" y="3295"/>
                    <a:pt x="16320" y="3103"/>
                  </a:cubicBezTo>
                  <a:cubicBezTo>
                    <a:pt x="18496" y="2698"/>
                    <a:pt x="19000" y="301"/>
                    <a:pt x="18760" y="301"/>
                  </a:cubicBezTo>
                  <a:cubicBezTo>
                    <a:pt x="18751" y="301"/>
                    <a:pt x="18741" y="304"/>
                    <a:pt x="18730" y="311"/>
                  </a:cubicBezTo>
                  <a:cubicBezTo>
                    <a:pt x="18539" y="411"/>
                    <a:pt x="18349" y="449"/>
                    <a:pt x="18155" y="449"/>
                  </a:cubicBezTo>
                  <a:cubicBezTo>
                    <a:pt x="17493" y="449"/>
                    <a:pt x="16789" y="0"/>
                    <a:pt x="1590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8"/>
            <p:cNvSpPr/>
            <p:nvPr/>
          </p:nvSpPr>
          <p:spPr>
            <a:xfrm rot="5400000">
              <a:off x="593906" y="-9751"/>
              <a:ext cx="507574" cy="1130495"/>
            </a:xfrm>
            <a:custGeom>
              <a:avLst/>
              <a:gdLst/>
              <a:ahLst/>
              <a:cxnLst/>
              <a:rect l="l" t="t" r="r" b="b"/>
              <a:pathLst>
                <a:path w="26838" h="59775" extrusionOk="0">
                  <a:moveTo>
                    <a:pt x="15906" y="0"/>
                  </a:moveTo>
                  <a:cubicBezTo>
                    <a:pt x="15854" y="0"/>
                    <a:pt x="15800" y="2"/>
                    <a:pt x="15747" y="5"/>
                  </a:cubicBezTo>
                  <a:cubicBezTo>
                    <a:pt x="13681" y="120"/>
                    <a:pt x="12572" y="1535"/>
                    <a:pt x="11922" y="3256"/>
                  </a:cubicBezTo>
                  <a:cubicBezTo>
                    <a:pt x="12614" y="2391"/>
                    <a:pt x="14401" y="870"/>
                    <a:pt x="16235" y="870"/>
                  </a:cubicBezTo>
                  <a:cubicBezTo>
                    <a:pt x="16429" y="870"/>
                    <a:pt x="16624" y="887"/>
                    <a:pt x="16817" y="923"/>
                  </a:cubicBezTo>
                  <a:cubicBezTo>
                    <a:pt x="16765" y="919"/>
                    <a:pt x="16712" y="917"/>
                    <a:pt x="16658" y="917"/>
                  </a:cubicBezTo>
                  <a:cubicBezTo>
                    <a:pt x="14767" y="917"/>
                    <a:pt x="12357" y="3491"/>
                    <a:pt x="11501" y="5016"/>
                  </a:cubicBezTo>
                  <a:lnTo>
                    <a:pt x="11081" y="5245"/>
                  </a:lnTo>
                  <a:cubicBezTo>
                    <a:pt x="10736" y="5475"/>
                    <a:pt x="10392" y="5704"/>
                    <a:pt x="10048" y="5972"/>
                  </a:cubicBezTo>
                  <a:cubicBezTo>
                    <a:pt x="9704" y="6239"/>
                    <a:pt x="9398" y="6545"/>
                    <a:pt x="9092" y="6851"/>
                  </a:cubicBezTo>
                  <a:cubicBezTo>
                    <a:pt x="8786" y="7157"/>
                    <a:pt x="8518" y="7463"/>
                    <a:pt x="8250" y="7808"/>
                  </a:cubicBezTo>
                  <a:cubicBezTo>
                    <a:pt x="7753" y="8496"/>
                    <a:pt x="7332" y="9261"/>
                    <a:pt x="7065" y="10064"/>
                  </a:cubicBezTo>
                  <a:cubicBezTo>
                    <a:pt x="6759" y="10867"/>
                    <a:pt x="6606" y="11709"/>
                    <a:pt x="6606" y="12588"/>
                  </a:cubicBezTo>
                  <a:cubicBezTo>
                    <a:pt x="6529" y="13430"/>
                    <a:pt x="6644" y="14271"/>
                    <a:pt x="6912" y="15113"/>
                  </a:cubicBezTo>
                  <a:cubicBezTo>
                    <a:pt x="7371" y="16757"/>
                    <a:pt x="8442" y="18210"/>
                    <a:pt x="9933" y="19090"/>
                  </a:cubicBezTo>
                  <a:cubicBezTo>
                    <a:pt x="10736" y="19549"/>
                    <a:pt x="11616" y="19817"/>
                    <a:pt x="12534" y="19817"/>
                  </a:cubicBezTo>
                  <a:cubicBezTo>
                    <a:pt x="12315" y="19837"/>
                    <a:pt x="12098" y="19847"/>
                    <a:pt x="11884" y="19847"/>
                  </a:cubicBezTo>
                  <a:cubicBezTo>
                    <a:pt x="10083" y="19847"/>
                    <a:pt x="8470" y="19170"/>
                    <a:pt x="7103" y="18555"/>
                  </a:cubicBezTo>
                  <a:cubicBezTo>
                    <a:pt x="6608" y="18335"/>
                    <a:pt x="6126" y="18247"/>
                    <a:pt x="5675" y="18247"/>
                  </a:cubicBezTo>
                  <a:cubicBezTo>
                    <a:pt x="3934" y="18247"/>
                    <a:pt x="2669" y="19557"/>
                    <a:pt x="2972" y="19587"/>
                  </a:cubicBezTo>
                  <a:cubicBezTo>
                    <a:pt x="4120" y="19740"/>
                    <a:pt x="4387" y="21117"/>
                    <a:pt x="5573" y="21844"/>
                  </a:cubicBezTo>
                  <a:cubicBezTo>
                    <a:pt x="6386" y="22365"/>
                    <a:pt x="7205" y="22586"/>
                    <a:pt x="8006" y="22586"/>
                  </a:cubicBezTo>
                  <a:cubicBezTo>
                    <a:pt x="9202" y="22586"/>
                    <a:pt x="10356" y="22095"/>
                    <a:pt x="11386" y="21385"/>
                  </a:cubicBezTo>
                  <a:lnTo>
                    <a:pt x="11386" y="21385"/>
                  </a:lnTo>
                  <a:cubicBezTo>
                    <a:pt x="10873" y="21532"/>
                    <a:pt x="10088" y="21656"/>
                    <a:pt x="9221" y="21656"/>
                  </a:cubicBezTo>
                  <a:cubicBezTo>
                    <a:pt x="7830" y="21656"/>
                    <a:pt x="6227" y="21336"/>
                    <a:pt x="5191" y="20276"/>
                  </a:cubicBezTo>
                  <a:lnTo>
                    <a:pt x="5191" y="20276"/>
                  </a:lnTo>
                  <a:cubicBezTo>
                    <a:pt x="5869" y="20844"/>
                    <a:pt x="6940" y="21060"/>
                    <a:pt x="8101" y="21060"/>
                  </a:cubicBezTo>
                  <a:cubicBezTo>
                    <a:pt x="10147" y="21060"/>
                    <a:pt x="12476" y="20388"/>
                    <a:pt x="13452" y="19779"/>
                  </a:cubicBezTo>
                  <a:cubicBezTo>
                    <a:pt x="13949" y="19702"/>
                    <a:pt x="14408" y="19587"/>
                    <a:pt x="14829" y="19396"/>
                  </a:cubicBezTo>
                  <a:cubicBezTo>
                    <a:pt x="15249" y="19243"/>
                    <a:pt x="15594" y="19014"/>
                    <a:pt x="15938" y="18746"/>
                  </a:cubicBezTo>
                  <a:cubicBezTo>
                    <a:pt x="16282" y="18478"/>
                    <a:pt x="16550" y="18172"/>
                    <a:pt x="16779" y="17828"/>
                  </a:cubicBezTo>
                  <a:cubicBezTo>
                    <a:pt x="17276" y="17101"/>
                    <a:pt x="17506" y="16260"/>
                    <a:pt x="17468" y="15419"/>
                  </a:cubicBezTo>
                  <a:cubicBezTo>
                    <a:pt x="17429" y="14577"/>
                    <a:pt x="17123" y="13774"/>
                    <a:pt x="16664" y="13086"/>
                  </a:cubicBezTo>
                  <a:cubicBezTo>
                    <a:pt x="16167" y="12397"/>
                    <a:pt x="15479" y="11900"/>
                    <a:pt x="14637" y="11709"/>
                  </a:cubicBezTo>
                  <a:lnTo>
                    <a:pt x="14637" y="11709"/>
                  </a:lnTo>
                  <a:cubicBezTo>
                    <a:pt x="15441" y="11938"/>
                    <a:pt x="16129" y="12435"/>
                    <a:pt x="16550" y="13124"/>
                  </a:cubicBezTo>
                  <a:cubicBezTo>
                    <a:pt x="17009" y="13812"/>
                    <a:pt x="17238" y="14615"/>
                    <a:pt x="17276" y="15457"/>
                  </a:cubicBezTo>
                  <a:cubicBezTo>
                    <a:pt x="17276" y="16260"/>
                    <a:pt x="17047" y="17025"/>
                    <a:pt x="16588" y="17713"/>
                  </a:cubicBezTo>
                  <a:cubicBezTo>
                    <a:pt x="16358" y="18019"/>
                    <a:pt x="16091" y="18325"/>
                    <a:pt x="15747" y="18555"/>
                  </a:cubicBezTo>
                  <a:cubicBezTo>
                    <a:pt x="15441" y="18784"/>
                    <a:pt x="15096" y="18975"/>
                    <a:pt x="14714" y="19128"/>
                  </a:cubicBezTo>
                  <a:cubicBezTo>
                    <a:pt x="14098" y="19381"/>
                    <a:pt x="13443" y="19503"/>
                    <a:pt x="12790" y="19503"/>
                  </a:cubicBezTo>
                  <a:cubicBezTo>
                    <a:pt x="11860" y="19503"/>
                    <a:pt x="10933" y="19256"/>
                    <a:pt x="10124" y="18784"/>
                  </a:cubicBezTo>
                  <a:cubicBezTo>
                    <a:pt x="8786" y="17905"/>
                    <a:pt x="7830" y="16528"/>
                    <a:pt x="7409" y="14998"/>
                  </a:cubicBezTo>
                  <a:cubicBezTo>
                    <a:pt x="7218" y="14233"/>
                    <a:pt x="7103" y="13430"/>
                    <a:pt x="7179" y="12627"/>
                  </a:cubicBezTo>
                  <a:cubicBezTo>
                    <a:pt x="7179" y="11862"/>
                    <a:pt x="7371" y="11058"/>
                    <a:pt x="7638" y="10332"/>
                  </a:cubicBezTo>
                  <a:cubicBezTo>
                    <a:pt x="7791" y="9911"/>
                    <a:pt x="7983" y="9490"/>
                    <a:pt x="8212" y="9146"/>
                  </a:cubicBezTo>
                  <a:lnTo>
                    <a:pt x="8212" y="9146"/>
                  </a:lnTo>
                  <a:cubicBezTo>
                    <a:pt x="7983" y="9949"/>
                    <a:pt x="7906" y="10905"/>
                    <a:pt x="8403" y="11556"/>
                  </a:cubicBezTo>
                  <a:cubicBezTo>
                    <a:pt x="8939" y="12321"/>
                    <a:pt x="9436" y="12129"/>
                    <a:pt x="9895" y="12550"/>
                  </a:cubicBezTo>
                  <a:cubicBezTo>
                    <a:pt x="9902" y="12557"/>
                    <a:pt x="9911" y="12560"/>
                    <a:pt x="9922" y="12560"/>
                  </a:cubicBezTo>
                  <a:cubicBezTo>
                    <a:pt x="10158" y="12560"/>
                    <a:pt x="11256" y="11072"/>
                    <a:pt x="10124" y="9758"/>
                  </a:cubicBezTo>
                  <a:cubicBezTo>
                    <a:pt x="9665" y="9223"/>
                    <a:pt x="9283" y="8649"/>
                    <a:pt x="8939" y="8075"/>
                  </a:cubicBezTo>
                  <a:cubicBezTo>
                    <a:pt x="9130" y="7846"/>
                    <a:pt x="9359" y="7578"/>
                    <a:pt x="9551" y="7349"/>
                  </a:cubicBezTo>
                  <a:cubicBezTo>
                    <a:pt x="10124" y="6813"/>
                    <a:pt x="10775" y="6316"/>
                    <a:pt x="11425" y="5933"/>
                  </a:cubicBezTo>
                  <a:cubicBezTo>
                    <a:pt x="11769" y="5742"/>
                    <a:pt x="12151" y="5551"/>
                    <a:pt x="12496" y="5398"/>
                  </a:cubicBezTo>
                  <a:cubicBezTo>
                    <a:pt x="12878" y="5245"/>
                    <a:pt x="13261" y="5130"/>
                    <a:pt x="13605" y="5054"/>
                  </a:cubicBezTo>
                  <a:cubicBezTo>
                    <a:pt x="13987" y="4977"/>
                    <a:pt x="14408" y="4901"/>
                    <a:pt x="14790" y="4901"/>
                  </a:cubicBezTo>
                  <a:cubicBezTo>
                    <a:pt x="14982" y="4882"/>
                    <a:pt x="15175" y="4872"/>
                    <a:pt x="15369" y="4872"/>
                  </a:cubicBezTo>
                  <a:cubicBezTo>
                    <a:pt x="15952" y="4872"/>
                    <a:pt x="16540" y="4958"/>
                    <a:pt x="17085" y="5130"/>
                  </a:cubicBezTo>
                  <a:cubicBezTo>
                    <a:pt x="17850" y="5322"/>
                    <a:pt x="18577" y="5628"/>
                    <a:pt x="19265" y="6048"/>
                  </a:cubicBezTo>
                  <a:cubicBezTo>
                    <a:pt x="20604" y="6851"/>
                    <a:pt x="21713" y="8037"/>
                    <a:pt x="22440" y="9414"/>
                  </a:cubicBezTo>
                  <a:cubicBezTo>
                    <a:pt x="22746" y="10026"/>
                    <a:pt x="23013" y="10714"/>
                    <a:pt x="23166" y="11403"/>
                  </a:cubicBezTo>
                  <a:cubicBezTo>
                    <a:pt x="22975" y="11135"/>
                    <a:pt x="22707" y="10944"/>
                    <a:pt x="22440" y="10829"/>
                  </a:cubicBezTo>
                  <a:cubicBezTo>
                    <a:pt x="22136" y="10691"/>
                    <a:pt x="21898" y="10653"/>
                    <a:pt x="21688" y="10653"/>
                  </a:cubicBezTo>
                  <a:cubicBezTo>
                    <a:pt x="21422" y="10653"/>
                    <a:pt x="21203" y="10714"/>
                    <a:pt x="20957" y="10714"/>
                  </a:cubicBezTo>
                  <a:cubicBezTo>
                    <a:pt x="20858" y="10714"/>
                    <a:pt x="20755" y="10704"/>
                    <a:pt x="20642" y="10676"/>
                  </a:cubicBezTo>
                  <a:cubicBezTo>
                    <a:pt x="20640" y="10676"/>
                    <a:pt x="20638" y="10675"/>
                    <a:pt x="20635" y="10675"/>
                  </a:cubicBezTo>
                  <a:cubicBezTo>
                    <a:pt x="20408" y="10675"/>
                    <a:pt x="20161" y="12632"/>
                    <a:pt x="21866" y="13238"/>
                  </a:cubicBezTo>
                  <a:cubicBezTo>
                    <a:pt x="22363" y="13391"/>
                    <a:pt x="22822" y="13621"/>
                    <a:pt x="23281" y="13850"/>
                  </a:cubicBezTo>
                  <a:cubicBezTo>
                    <a:pt x="23281" y="13889"/>
                    <a:pt x="23281" y="13889"/>
                    <a:pt x="23281" y="13927"/>
                  </a:cubicBezTo>
                  <a:cubicBezTo>
                    <a:pt x="23051" y="15495"/>
                    <a:pt x="22478" y="16987"/>
                    <a:pt x="21636" y="18287"/>
                  </a:cubicBezTo>
                  <a:cubicBezTo>
                    <a:pt x="20757" y="19626"/>
                    <a:pt x="19686" y="20849"/>
                    <a:pt x="18462" y="21882"/>
                  </a:cubicBezTo>
                  <a:cubicBezTo>
                    <a:pt x="16014" y="23986"/>
                    <a:pt x="13108" y="25554"/>
                    <a:pt x="10392" y="27466"/>
                  </a:cubicBezTo>
                  <a:cubicBezTo>
                    <a:pt x="9283" y="28231"/>
                    <a:pt x="8212" y="29072"/>
                    <a:pt x="7218" y="30028"/>
                  </a:cubicBezTo>
                  <a:cubicBezTo>
                    <a:pt x="6744" y="30236"/>
                    <a:pt x="6246" y="30336"/>
                    <a:pt x="5755" y="30336"/>
                  </a:cubicBezTo>
                  <a:cubicBezTo>
                    <a:pt x="4621" y="30336"/>
                    <a:pt x="3525" y="29804"/>
                    <a:pt x="2858" y="28843"/>
                  </a:cubicBezTo>
                  <a:cubicBezTo>
                    <a:pt x="2806" y="28768"/>
                    <a:pt x="2767" y="28736"/>
                    <a:pt x="2739" y="28736"/>
                  </a:cubicBezTo>
                  <a:cubicBezTo>
                    <a:pt x="2584" y="28736"/>
                    <a:pt x="2789" y="29763"/>
                    <a:pt x="3049" y="29990"/>
                  </a:cubicBezTo>
                  <a:cubicBezTo>
                    <a:pt x="2686" y="29854"/>
                    <a:pt x="2392" y="29811"/>
                    <a:pt x="2142" y="29811"/>
                  </a:cubicBezTo>
                  <a:cubicBezTo>
                    <a:pt x="1697" y="29811"/>
                    <a:pt x="1391" y="29948"/>
                    <a:pt x="1083" y="29948"/>
                  </a:cubicBezTo>
                  <a:cubicBezTo>
                    <a:pt x="834" y="29948"/>
                    <a:pt x="583" y="29858"/>
                    <a:pt x="257" y="29531"/>
                  </a:cubicBezTo>
                  <a:cubicBezTo>
                    <a:pt x="242" y="29518"/>
                    <a:pt x="230" y="29512"/>
                    <a:pt x="220" y="29512"/>
                  </a:cubicBezTo>
                  <a:cubicBezTo>
                    <a:pt x="0" y="29512"/>
                    <a:pt x="748" y="32289"/>
                    <a:pt x="3453" y="32289"/>
                  </a:cubicBezTo>
                  <a:cubicBezTo>
                    <a:pt x="3640" y="32289"/>
                    <a:pt x="3837" y="32275"/>
                    <a:pt x="4043" y="32247"/>
                  </a:cubicBezTo>
                  <a:cubicBezTo>
                    <a:pt x="4579" y="32132"/>
                    <a:pt x="5114" y="31941"/>
                    <a:pt x="5611" y="31673"/>
                  </a:cubicBezTo>
                  <a:lnTo>
                    <a:pt x="5611" y="31673"/>
                  </a:lnTo>
                  <a:cubicBezTo>
                    <a:pt x="4808" y="32629"/>
                    <a:pt x="4120" y="33700"/>
                    <a:pt x="3584" y="34886"/>
                  </a:cubicBezTo>
                  <a:cubicBezTo>
                    <a:pt x="2169" y="38022"/>
                    <a:pt x="1863" y="41541"/>
                    <a:pt x="2705" y="44906"/>
                  </a:cubicBezTo>
                  <a:cubicBezTo>
                    <a:pt x="2705" y="45021"/>
                    <a:pt x="2743" y="45136"/>
                    <a:pt x="2781" y="45250"/>
                  </a:cubicBezTo>
                  <a:cubicBezTo>
                    <a:pt x="2016" y="45977"/>
                    <a:pt x="1251" y="47201"/>
                    <a:pt x="1481" y="48195"/>
                  </a:cubicBezTo>
                  <a:cubicBezTo>
                    <a:pt x="1710" y="49228"/>
                    <a:pt x="2246" y="49266"/>
                    <a:pt x="2552" y="49878"/>
                  </a:cubicBezTo>
                  <a:cubicBezTo>
                    <a:pt x="2561" y="49903"/>
                    <a:pt x="2589" y="49915"/>
                    <a:pt x="2629" y="49915"/>
                  </a:cubicBezTo>
                  <a:cubicBezTo>
                    <a:pt x="2906" y="49915"/>
                    <a:pt x="3810" y="49354"/>
                    <a:pt x="4043" y="48387"/>
                  </a:cubicBezTo>
                  <a:cubicBezTo>
                    <a:pt x="5114" y="50299"/>
                    <a:pt x="6606" y="51905"/>
                    <a:pt x="8403" y="53167"/>
                  </a:cubicBezTo>
                  <a:cubicBezTo>
                    <a:pt x="9818" y="54123"/>
                    <a:pt x="11386" y="54812"/>
                    <a:pt x="13069" y="55194"/>
                  </a:cubicBezTo>
                  <a:cubicBezTo>
                    <a:pt x="13884" y="55343"/>
                    <a:pt x="14699" y="55427"/>
                    <a:pt x="15514" y="55427"/>
                  </a:cubicBezTo>
                  <a:cubicBezTo>
                    <a:pt x="15961" y="55427"/>
                    <a:pt x="16409" y="55402"/>
                    <a:pt x="16856" y="55347"/>
                  </a:cubicBezTo>
                  <a:lnTo>
                    <a:pt x="16856" y="55347"/>
                  </a:lnTo>
                  <a:cubicBezTo>
                    <a:pt x="15823" y="55539"/>
                    <a:pt x="14829" y="55615"/>
                    <a:pt x="13796" y="55653"/>
                  </a:cubicBezTo>
                  <a:cubicBezTo>
                    <a:pt x="10883" y="55728"/>
                    <a:pt x="9757" y="58757"/>
                    <a:pt x="10097" y="58757"/>
                  </a:cubicBezTo>
                  <a:cubicBezTo>
                    <a:pt x="10105" y="58757"/>
                    <a:pt x="10114" y="58755"/>
                    <a:pt x="10124" y="58751"/>
                  </a:cubicBezTo>
                  <a:cubicBezTo>
                    <a:pt x="10298" y="58692"/>
                    <a:pt x="10466" y="58666"/>
                    <a:pt x="10631" y="58666"/>
                  </a:cubicBezTo>
                  <a:cubicBezTo>
                    <a:pt x="11632" y="58666"/>
                    <a:pt x="12532" y="59614"/>
                    <a:pt x="13911" y="59746"/>
                  </a:cubicBezTo>
                  <a:cubicBezTo>
                    <a:pt x="14110" y="59765"/>
                    <a:pt x="14305" y="59775"/>
                    <a:pt x="14494" y="59775"/>
                  </a:cubicBezTo>
                  <a:cubicBezTo>
                    <a:pt x="16882" y="59775"/>
                    <a:pt x="18473" y="58255"/>
                    <a:pt x="19571" y="56342"/>
                  </a:cubicBezTo>
                  <a:lnTo>
                    <a:pt x="19571" y="56342"/>
                  </a:lnTo>
                  <a:cubicBezTo>
                    <a:pt x="18610" y="57210"/>
                    <a:pt x="16369" y="58580"/>
                    <a:pt x="14189" y="58580"/>
                  </a:cubicBezTo>
                  <a:cubicBezTo>
                    <a:pt x="13679" y="58580"/>
                    <a:pt x="13173" y="58505"/>
                    <a:pt x="12687" y="58331"/>
                  </a:cubicBezTo>
                  <a:lnTo>
                    <a:pt x="12687" y="58331"/>
                  </a:lnTo>
                  <a:cubicBezTo>
                    <a:pt x="12912" y="58385"/>
                    <a:pt x="13148" y="58411"/>
                    <a:pt x="13393" y="58411"/>
                  </a:cubicBezTo>
                  <a:cubicBezTo>
                    <a:pt x="15723" y="58411"/>
                    <a:pt x="18806" y="56095"/>
                    <a:pt x="20260" y="54468"/>
                  </a:cubicBezTo>
                  <a:cubicBezTo>
                    <a:pt x="21177" y="54085"/>
                    <a:pt x="22057" y="53550"/>
                    <a:pt x="22822" y="52938"/>
                  </a:cubicBezTo>
                  <a:cubicBezTo>
                    <a:pt x="24161" y="51867"/>
                    <a:pt x="25231" y="50452"/>
                    <a:pt x="25882" y="48846"/>
                  </a:cubicBezTo>
                  <a:cubicBezTo>
                    <a:pt x="26570" y="47277"/>
                    <a:pt x="26838" y="45556"/>
                    <a:pt x="26685" y="43835"/>
                  </a:cubicBezTo>
                  <a:cubicBezTo>
                    <a:pt x="26532" y="42114"/>
                    <a:pt x="25882" y="40470"/>
                    <a:pt x="24811" y="39093"/>
                  </a:cubicBezTo>
                  <a:cubicBezTo>
                    <a:pt x="23778" y="37754"/>
                    <a:pt x="22363" y="36722"/>
                    <a:pt x="20757" y="36071"/>
                  </a:cubicBezTo>
                  <a:cubicBezTo>
                    <a:pt x="19809" y="35688"/>
                    <a:pt x="18808" y="35504"/>
                    <a:pt x="17809" y="35504"/>
                  </a:cubicBezTo>
                  <a:cubicBezTo>
                    <a:pt x="17115" y="35504"/>
                    <a:pt x="16421" y="35593"/>
                    <a:pt x="15747" y="35765"/>
                  </a:cubicBezTo>
                  <a:cubicBezTo>
                    <a:pt x="14102" y="36224"/>
                    <a:pt x="12610" y="37180"/>
                    <a:pt x="11539" y="38481"/>
                  </a:cubicBezTo>
                  <a:cubicBezTo>
                    <a:pt x="10660" y="39475"/>
                    <a:pt x="10086" y="40661"/>
                    <a:pt x="9818" y="41923"/>
                  </a:cubicBezTo>
                  <a:cubicBezTo>
                    <a:pt x="9933" y="39858"/>
                    <a:pt x="10928" y="38175"/>
                    <a:pt x="11845" y="36760"/>
                  </a:cubicBezTo>
                  <a:cubicBezTo>
                    <a:pt x="13195" y="34699"/>
                    <a:pt x="11774" y="32474"/>
                    <a:pt x="11472" y="32474"/>
                  </a:cubicBezTo>
                  <a:cubicBezTo>
                    <a:pt x="11449" y="32474"/>
                    <a:pt x="11433" y="32487"/>
                    <a:pt x="11425" y="32514"/>
                  </a:cubicBezTo>
                  <a:cubicBezTo>
                    <a:pt x="11119" y="33624"/>
                    <a:pt x="9742" y="33700"/>
                    <a:pt x="8786" y="34771"/>
                  </a:cubicBezTo>
                  <a:cubicBezTo>
                    <a:pt x="7256" y="36569"/>
                    <a:pt x="7524" y="38672"/>
                    <a:pt x="8442" y="40584"/>
                  </a:cubicBezTo>
                  <a:cubicBezTo>
                    <a:pt x="8250" y="39208"/>
                    <a:pt x="8480" y="36033"/>
                    <a:pt x="10430" y="34580"/>
                  </a:cubicBezTo>
                  <a:lnTo>
                    <a:pt x="10430" y="34580"/>
                  </a:lnTo>
                  <a:cubicBezTo>
                    <a:pt x="8633" y="36224"/>
                    <a:pt x="9015" y="41043"/>
                    <a:pt x="9704" y="42764"/>
                  </a:cubicBezTo>
                  <a:cubicBezTo>
                    <a:pt x="9665" y="42879"/>
                    <a:pt x="9665" y="42994"/>
                    <a:pt x="9665" y="43109"/>
                  </a:cubicBezTo>
                  <a:cubicBezTo>
                    <a:pt x="9589" y="44791"/>
                    <a:pt x="10201" y="46436"/>
                    <a:pt x="11348" y="47698"/>
                  </a:cubicBezTo>
                  <a:cubicBezTo>
                    <a:pt x="12283" y="48696"/>
                    <a:pt x="13600" y="49236"/>
                    <a:pt x="14966" y="49236"/>
                  </a:cubicBezTo>
                  <a:cubicBezTo>
                    <a:pt x="15276" y="49236"/>
                    <a:pt x="15588" y="49208"/>
                    <a:pt x="15899" y="49152"/>
                  </a:cubicBezTo>
                  <a:lnTo>
                    <a:pt x="15899" y="49152"/>
                  </a:lnTo>
                  <a:cubicBezTo>
                    <a:pt x="15622" y="49191"/>
                    <a:pt x="15350" y="49212"/>
                    <a:pt x="15080" y="49212"/>
                  </a:cubicBezTo>
                  <a:cubicBezTo>
                    <a:pt x="14568" y="49212"/>
                    <a:pt x="14067" y="49136"/>
                    <a:pt x="13566" y="48960"/>
                  </a:cubicBezTo>
                  <a:cubicBezTo>
                    <a:pt x="13566" y="48425"/>
                    <a:pt x="13605" y="47928"/>
                    <a:pt x="13681" y="47392"/>
                  </a:cubicBezTo>
                  <a:cubicBezTo>
                    <a:pt x="13848" y="46259"/>
                    <a:pt x="12854" y="45794"/>
                    <a:pt x="12544" y="45794"/>
                  </a:cubicBezTo>
                  <a:cubicBezTo>
                    <a:pt x="12498" y="45794"/>
                    <a:pt x="12467" y="45804"/>
                    <a:pt x="12457" y="45824"/>
                  </a:cubicBezTo>
                  <a:cubicBezTo>
                    <a:pt x="12343" y="46245"/>
                    <a:pt x="11998" y="46283"/>
                    <a:pt x="11960" y="47010"/>
                  </a:cubicBezTo>
                  <a:cubicBezTo>
                    <a:pt x="11922" y="47775"/>
                    <a:pt x="12534" y="48425"/>
                    <a:pt x="13108" y="48769"/>
                  </a:cubicBezTo>
                  <a:cubicBezTo>
                    <a:pt x="12496" y="48463"/>
                    <a:pt x="11922" y="48081"/>
                    <a:pt x="11463" y="47583"/>
                  </a:cubicBezTo>
                  <a:cubicBezTo>
                    <a:pt x="10392" y="46321"/>
                    <a:pt x="9857" y="44715"/>
                    <a:pt x="9971" y="43109"/>
                  </a:cubicBezTo>
                  <a:cubicBezTo>
                    <a:pt x="10086" y="41464"/>
                    <a:pt x="10736" y="39934"/>
                    <a:pt x="11845" y="38749"/>
                  </a:cubicBezTo>
                  <a:cubicBezTo>
                    <a:pt x="12916" y="37563"/>
                    <a:pt x="14331" y="36683"/>
                    <a:pt x="15861" y="36301"/>
                  </a:cubicBezTo>
                  <a:cubicBezTo>
                    <a:pt x="16320" y="36186"/>
                    <a:pt x="16817" y="36110"/>
                    <a:pt x="17276" y="36110"/>
                  </a:cubicBezTo>
                  <a:cubicBezTo>
                    <a:pt x="19839" y="37028"/>
                    <a:pt x="20718" y="40164"/>
                    <a:pt x="19036" y="42305"/>
                  </a:cubicBezTo>
                  <a:cubicBezTo>
                    <a:pt x="18876" y="42477"/>
                    <a:pt x="18933" y="42547"/>
                    <a:pt x="19091" y="42547"/>
                  </a:cubicBezTo>
                  <a:cubicBezTo>
                    <a:pt x="19427" y="42547"/>
                    <a:pt x="20218" y="42235"/>
                    <a:pt x="20374" y="41923"/>
                  </a:cubicBezTo>
                  <a:lnTo>
                    <a:pt x="20374" y="41923"/>
                  </a:lnTo>
                  <a:cubicBezTo>
                    <a:pt x="20030" y="44218"/>
                    <a:pt x="21369" y="44600"/>
                    <a:pt x="20451" y="46130"/>
                  </a:cubicBezTo>
                  <a:cubicBezTo>
                    <a:pt x="20413" y="46196"/>
                    <a:pt x="20446" y="46230"/>
                    <a:pt x="20530" y="46230"/>
                  </a:cubicBezTo>
                  <a:cubicBezTo>
                    <a:pt x="21127" y="46230"/>
                    <a:pt x="24307" y="44500"/>
                    <a:pt x="22898" y="40240"/>
                  </a:cubicBezTo>
                  <a:cubicBezTo>
                    <a:pt x="22325" y="38481"/>
                    <a:pt x="20604" y="36760"/>
                    <a:pt x="18003" y="36110"/>
                  </a:cubicBezTo>
                  <a:lnTo>
                    <a:pt x="18003" y="36110"/>
                  </a:lnTo>
                  <a:cubicBezTo>
                    <a:pt x="18883" y="36148"/>
                    <a:pt x="19724" y="36339"/>
                    <a:pt x="20527" y="36645"/>
                  </a:cubicBezTo>
                  <a:cubicBezTo>
                    <a:pt x="22019" y="37257"/>
                    <a:pt x="23281" y="38251"/>
                    <a:pt x="24275" y="39514"/>
                  </a:cubicBezTo>
                  <a:cubicBezTo>
                    <a:pt x="25231" y="40776"/>
                    <a:pt x="25805" y="42305"/>
                    <a:pt x="25920" y="43874"/>
                  </a:cubicBezTo>
                  <a:cubicBezTo>
                    <a:pt x="26035" y="45480"/>
                    <a:pt x="25729" y="47048"/>
                    <a:pt x="25117" y="48501"/>
                  </a:cubicBezTo>
                  <a:cubicBezTo>
                    <a:pt x="24467" y="49955"/>
                    <a:pt x="23472" y="51217"/>
                    <a:pt x="22248" y="52211"/>
                  </a:cubicBezTo>
                  <a:cubicBezTo>
                    <a:pt x="20986" y="53167"/>
                    <a:pt x="19533" y="53856"/>
                    <a:pt x="18003" y="54162"/>
                  </a:cubicBezTo>
                  <a:cubicBezTo>
                    <a:pt x="17176" y="54343"/>
                    <a:pt x="16337" y="54440"/>
                    <a:pt x="15506" y="54440"/>
                  </a:cubicBezTo>
                  <a:cubicBezTo>
                    <a:pt x="14761" y="54440"/>
                    <a:pt x="14021" y="54363"/>
                    <a:pt x="13299" y="54200"/>
                  </a:cubicBezTo>
                  <a:cubicBezTo>
                    <a:pt x="11731" y="53856"/>
                    <a:pt x="10277" y="53206"/>
                    <a:pt x="8977" y="52288"/>
                  </a:cubicBezTo>
                  <a:cubicBezTo>
                    <a:pt x="6338" y="50490"/>
                    <a:pt x="4502" y="47736"/>
                    <a:pt x="3737" y="44638"/>
                  </a:cubicBezTo>
                  <a:cubicBezTo>
                    <a:pt x="2590" y="39934"/>
                    <a:pt x="3929" y="34962"/>
                    <a:pt x="7294" y="31444"/>
                  </a:cubicBezTo>
                  <a:cubicBezTo>
                    <a:pt x="8403" y="30296"/>
                    <a:pt x="9665" y="29264"/>
                    <a:pt x="11004" y="28346"/>
                  </a:cubicBezTo>
                  <a:cubicBezTo>
                    <a:pt x="13069" y="26892"/>
                    <a:pt x="15288" y="25592"/>
                    <a:pt x="17391" y="24024"/>
                  </a:cubicBezTo>
                  <a:lnTo>
                    <a:pt x="17391" y="24024"/>
                  </a:lnTo>
                  <a:cubicBezTo>
                    <a:pt x="17162" y="24406"/>
                    <a:pt x="16970" y="24827"/>
                    <a:pt x="16856" y="25286"/>
                  </a:cubicBezTo>
                  <a:cubicBezTo>
                    <a:pt x="16473" y="26969"/>
                    <a:pt x="16970" y="28690"/>
                    <a:pt x="18194" y="29914"/>
                  </a:cubicBezTo>
                  <a:cubicBezTo>
                    <a:pt x="19034" y="30680"/>
                    <a:pt x="20083" y="31064"/>
                    <a:pt x="21207" y="31064"/>
                  </a:cubicBezTo>
                  <a:cubicBezTo>
                    <a:pt x="21261" y="31064"/>
                    <a:pt x="21315" y="31063"/>
                    <a:pt x="21369" y="31061"/>
                  </a:cubicBezTo>
                  <a:cubicBezTo>
                    <a:pt x="21942" y="31023"/>
                    <a:pt x="22516" y="30870"/>
                    <a:pt x="23051" y="30602"/>
                  </a:cubicBezTo>
                  <a:cubicBezTo>
                    <a:pt x="23587" y="30296"/>
                    <a:pt x="24008" y="29876"/>
                    <a:pt x="24352" y="29378"/>
                  </a:cubicBezTo>
                  <a:cubicBezTo>
                    <a:pt x="24658" y="28919"/>
                    <a:pt x="24849" y="28346"/>
                    <a:pt x="24926" y="27772"/>
                  </a:cubicBezTo>
                  <a:cubicBezTo>
                    <a:pt x="25002" y="27160"/>
                    <a:pt x="24926" y="26586"/>
                    <a:pt x="24696" y="26051"/>
                  </a:cubicBezTo>
                  <a:cubicBezTo>
                    <a:pt x="24199" y="24980"/>
                    <a:pt x="23166" y="24292"/>
                    <a:pt x="21981" y="24215"/>
                  </a:cubicBezTo>
                  <a:cubicBezTo>
                    <a:pt x="21926" y="24211"/>
                    <a:pt x="21872" y="24209"/>
                    <a:pt x="21817" y="24209"/>
                  </a:cubicBezTo>
                  <a:cubicBezTo>
                    <a:pt x="21330" y="24209"/>
                    <a:pt x="20825" y="24361"/>
                    <a:pt x="20413" y="24636"/>
                  </a:cubicBezTo>
                  <a:cubicBezTo>
                    <a:pt x="19954" y="24904"/>
                    <a:pt x="19648" y="25362"/>
                    <a:pt x="19571" y="25898"/>
                  </a:cubicBezTo>
                  <a:cubicBezTo>
                    <a:pt x="19724" y="25439"/>
                    <a:pt x="20107" y="25095"/>
                    <a:pt x="20565" y="24904"/>
                  </a:cubicBezTo>
                  <a:cubicBezTo>
                    <a:pt x="20853" y="24773"/>
                    <a:pt x="21176" y="24714"/>
                    <a:pt x="21499" y="24714"/>
                  </a:cubicBezTo>
                  <a:cubicBezTo>
                    <a:pt x="21648" y="24714"/>
                    <a:pt x="21797" y="24726"/>
                    <a:pt x="21942" y="24751"/>
                  </a:cubicBezTo>
                  <a:cubicBezTo>
                    <a:pt x="22822" y="24904"/>
                    <a:pt x="23549" y="25515"/>
                    <a:pt x="23893" y="26357"/>
                  </a:cubicBezTo>
                  <a:cubicBezTo>
                    <a:pt x="24237" y="27619"/>
                    <a:pt x="23702" y="28996"/>
                    <a:pt x="22554" y="29608"/>
                  </a:cubicBezTo>
                  <a:cubicBezTo>
                    <a:pt x="22172" y="29799"/>
                    <a:pt x="21751" y="29914"/>
                    <a:pt x="21330" y="29952"/>
                  </a:cubicBezTo>
                  <a:cubicBezTo>
                    <a:pt x="21281" y="29954"/>
                    <a:pt x="21232" y="29955"/>
                    <a:pt x="21183" y="29955"/>
                  </a:cubicBezTo>
                  <a:cubicBezTo>
                    <a:pt x="20353" y="29955"/>
                    <a:pt x="19535" y="29652"/>
                    <a:pt x="18921" y="29111"/>
                  </a:cubicBezTo>
                  <a:cubicBezTo>
                    <a:pt x="18232" y="28499"/>
                    <a:pt x="17774" y="27657"/>
                    <a:pt x="17621" y="26778"/>
                  </a:cubicBezTo>
                  <a:cubicBezTo>
                    <a:pt x="17544" y="26319"/>
                    <a:pt x="17544" y="25860"/>
                    <a:pt x="17582" y="25401"/>
                  </a:cubicBezTo>
                  <a:cubicBezTo>
                    <a:pt x="17659" y="24904"/>
                    <a:pt x="17812" y="24445"/>
                    <a:pt x="18003" y="24024"/>
                  </a:cubicBezTo>
                  <a:cubicBezTo>
                    <a:pt x="18156" y="23718"/>
                    <a:pt x="18309" y="23412"/>
                    <a:pt x="18500" y="23144"/>
                  </a:cubicBezTo>
                  <a:cubicBezTo>
                    <a:pt x="18691" y="22953"/>
                    <a:pt x="18921" y="22800"/>
                    <a:pt x="19112" y="22609"/>
                  </a:cubicBezTo>
                  <a:cubicBezTo>
                    <a:pt x="20451" y="21500"/>
                    <a:pt x="21560" y="20199"/>
                    <a:pt x="22478" y="18784"/>
                  </a:cubicBezTo>
                  <a:cubicBezTo>
                    <a:pt x="23396" y="17331"/>
                    <a:pt x="24008" y="15686"/>
                    <a:pt x="24237" y="13965"/>
                  </a:cubicBezTo>
                  <a:cubicBezTo>
                    <a:pt x="24352" y="13124"/>
                    <a:pt x="24314" y="12244"/>
                    <a:pt x="24161" y="11364"/>
                  </a:cubicBezTo>
                  <a:cubicBezTo>
                    <a:pt x="24008" y="10523"/>
                    <a:pt x="23702" y="9682"/>
                    <a:pt x="23281" y="8917"/>
                  </a:cubicBezTo>
                  <a:cubicBezTo>
                    <a:pt x="22440" y="7387"/>
                    <a:pt x="21216" y="6125"/>
                    <a:pt x="19686" y="5245"/>
                  </a:cubicBezTo>
                  <a:cubicBezTo>
                    <a:pt x="18959" y="4786"/>
                    <a:pt x="18156" y="4480"/>
                    <a:pt x="17315" y="4251"/>
                  </a:cubicBezTo>
                  <a:cubicBezTo>
                    <a:pt x="16691" y="4109"/>
                    <a:pt x="16045" y="4030"/>
                    <a:pt x="15395" y="4030"/>
                  </a:cubicBezTo>
                  <a:cubicBezTo>
                    <a:pt x="15168" y="4030"/>
                    <a:pt x="14941" y="4040"/>
                    <a:pt x="14714" y="4059"/>
                  </a:cubicBezTo>
                  <a:cubicBezTo>
                    <a:pt x="14293" y="4098"/>
                    <a:pt x="13872" y="4136"/>
                    <a:pt x="13452" y="4251"/>
                  </a:cubicBezTo>
                  <a:cubicBezTo>
                    <a:pt x="13031" y="4365"/>
                    <a:pt x="12649" y="4480"/>
                    <a:pt x="12266" y="4671"/>
                  </a:cubicBezTo>
                  <a:cubicBezTo>
                    <a:pt x="13490" y="3830"/>
                    <a:pt x="14867" y="3295"/>
                    <a:pt x="16320" y="3103"/>
                  </a:cubicBezTo>
                  <a:cubicBezTo>
                    <a:pt x="18496" y="2698"/>
                    <a:pt x="19000" y="301"/>
                    <a:pt x="18760" y="301"/>
                  </a:cubicBezTo>
                  <a:cubicBezTo>
                    <a:pt x="18751" y="301"/>
                    <a:pt x="18741" y="304"/>
                    <a:pt x="18730" y="311"/>
                  </a:cubicBezTo>
                  <a:cubicBezTo>
                    <a:pt x="18539" y="411"/>
                    <a:pt x="18349" y="449"/>
                    <a:pt x="18155" y="449"/>
                  </a:cubicBezTo>
                  <a:cubicBezTo>
                    <a:pt x="17493" y="449"/>
                    <a:pt x="16789" y="0"/>
                    <a:pt x="1590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8"/>
            <p:cNvSpPr/>
            <p:nvPr/>
          </p:nvSpPr>
          <p:spPr>
            <a:xfrm rot="-5400000">
              <a:off x="8042531" y="4022762"/>
              <a:ext cx="507574" cy="1130495"/>
            </a:xfrm>
            <a:custGeom>
              <a:avLst/>
              <a:gdLst/>
              <a:ahLst/>
              <a:cxnLst/>
              <a:rect l="l" t="t" r="r" b="b"/>
              <a:pathLst>
                <a:path w="26838" h="59775" extrusionOk="0">
                  <a:moveTo>
                    <a:pt x="15906" y="0"/>
                  </a:moveTo>
                  <a:cubicBezTo>
                    <a:pt x="15854" y="0"/>
                    <a:pt x="15800" y="2"/>
                    <a:pt x="15747" y="5"/>
                  </a:cubicBezTo>
                  <a:cubicBezTo>
                    <a:pt x="13681" y="120"/>
                    <a:pt x="12572" y="1535"/>
                    <a:pt x="11922" y="3256"/>
                  </a:cubicBezTo>
                  <a:cubicBezTo>
                    <a:pt x="12614" y="2391"/>
                    <a:pt x="14401" y="870"/>
                    <a:pt x="16235" y="870"/>
                  </a:cubicBezTo>
                  <a:cubicBezTo>
                    <a:pt x="16429" y="870"/>
                    <a:pt x="16624" y="887"/>
                    <a:pt x="16817" y="923"/>
                  </a:cubicBezTo>
                  <a:cubicBezTo>
                    <a:pt x="16765" y="919"/>
                    <a:pt x="16712" y="917"/>
                    <a:pt x="16658" y="917"/>
                  </a:cubicBezTo>
                  <a:cubicBezTo>
                    <a:pt x="14767" y="917"/>
                    <a:pt x="12357" y="3491"/>
                    <a:pt x="11501" y="5016"/>
                  </a:cubicBezTo>
                  <a:lnTo>
                    <a:pt x="11081" y="5245"/>
                  </a:lnTo>
                  <a:cubicBezTo>
                    <a:pt x="10736" y="5475"/>
                    <a:pt x="10392" y="5704"/>
                    <a:pt x="10048" y="5972"/>
                  </a:cubicBezTo>
                  <a:cubicBezTo>
                    <a:pt x="9704" y="6239"/>
                    <a:pt x="9398" y="6545"/>
                    <a:pt x="9092" y="6851"/>
                  </a:cubicBezTo>
                  <a:cubicBezTo>
                    <a:pt x="8786" y="7157"/>
                    <a:pt x="8518" y="7463"/>
                    <a:pt x="8250" y="7808"/>
                  </a:cubicBezTo>
                  <a:cubicBezTo>
                    <a:pt x="7753" y="8496"/>
                    <a:pt x="7332" y="9261"/>
                    <a:pt x="7065" y="10064"/>
                  </a:cubicBezTo>
                  <a:cubicBezTo>
                    <a:pt x="6759" y="10867"/>
                    <a:pt x="6606" y="11709"/>
                    <a:pt x="6606" y="12588"/>
                  </a:cubicBezTo>
                  <a:cubicBezTo>
                    <a:pt x="6529" y="13430"/>
                    <a:pt x="6644" y="14271"/>
                    <a:pt x="6912" y="15113"/>
                  </a:cubicBezTo>
                  <a:cubicBezTo>
                    <a:pt x="7371" y="16757"/>
                    <a:pt x="8442" y="18210"/>
                    <a:pt x="9933" y="19090"/>
                  </a:cubicBezTo>
                  <a:cubicBezTo>
                    <a:pt x="10736" y="19549"/>
                    <a:pt x="11616" y="19817"/>
                    <a:pt x="12534" y="19817"/>
                  </a:cubicBezTo>
                  <a:cubicBezTo>
                    <a:pt x="12315" y="19837"/>
                    <a:pt x="12098" y="19847"/>
                    <a:pt x="11884" y="19847"/>
                  </a:cubicBezTo>
                  <a:cubicBezTo>
                    <a:pt x="10083" y="19847"/>
                    <a:pt x="8470" y="19170"/>
                    <a:pt x="7103" y="18555"/>
                  </a:cubicBezTo>
                  <a:cubicBezTo>
                    <a:pt x="6608" y="18335"/>
                    <a:pt x="6126" y="18247"/>
                    <a:pt x="5675" y="18247"/>
                  </a:cubicBezTo>
                  <a:cubicBezTo>
                    <a:pt x="3934" y="18247"/>
                    <a:pt x="2669" y="19557"/>
                    <a:pt x="2972" y="19587"/>
                  </a:cubicBezTo>
                  <a:cubicBezTo>
                    <a:pt x="4120" y="19740"/>
                    <a:pt x="4387" y="21117"/>
                    <a:pt x="5573" y="21844"/>
                  </a:cubicBezTo>
                  <a:cubicBezTo>
                    <a:pt x="6386" y="22365"/>
                    <a:pt x="7205" y="22586"/>
                    <a:pt x="8006" y="22586"/>
                  </a:cubicBezTo>
                  <a:cubicBezTo>
                    <a:pt x="9202" y="22586"/>
                    <a:pt x="10356" y="22095"/>
                    <a:pt x="11386" y="21385"/>
                  </a:cubicBezTo>
                  <a:lnTo>
                    <a:pt x="11386" y="21385"/>
                  </a:lnTo>
                  <a:cubicBezTo>
                    <a:pt x="10873" y="21532"/>
                    <a:pt x="10088" y="21656"/>
                    <a:pt x="9221" y="21656"/>
                  </a:cubicBezTo>
                  <a:cubicBezTo>
                    <a:pt x="7830" y="21656"/>
                    <a:pt x="6227" y="21336"/>
                    <a:pt x="5191" y="20276"/>
                  </a:cubicBezTo>
                  <a:lnTo>
                    <a:pt x="5191" y="20276"/>
                  </a:lnTo>
                  <a:cubicBezTo>
                    <a:pt x="5869" y="20844"/>
                    <a:pt x="6940" y="21060"/>
                    <a:pt x="8101" y="21060"/>
                  </a:cubicBezTo>
                  <a:cubicBezTo>
                    <a:pt x="10147" y="21060"/>
                    <a:pt x="12476" y="20388"/>
                    <a:pt x="13452" y="19779"/>
                  </a:cubicBezTo>
                  <a:cubicBezTo>
                    <a:pt x="13949" y="19702"/>
                    <a:pt x="14408" y="19587"/>
                    <a:pt x="14829" y="19396"/>
                  </a:cubicBezTo>
                  <a:cubicBezTo>
                    <a:pt x="15249" y="19243"/>
                    <a:pt x="15594" y="19014"/>
                    <a:pt x="15938" y="18746"/>
                  </a:cubicBezTo>
                  <a:cubicBezTo>
                    <a:pt x="16282" y="18478"/>
                    <a:pt x="16550" y="18172"/>
                    <a:pt x="16779" y="17828"/>
                  </a:cubicBezTo>
                  <a:cubicBezTo>
                    <a:pt x="17276" y="17101"/>
                    <a:pt x="17506" y="16260"/>
                    <a:pt x="17468" y="15419"/>
                  </a:cubicBezTo>
                  <a:cubicBezTo>
                    <a:pt x="17429" y="14577"/>
                    <a:pt x="17123" y="13774"/>
                    <a:pt x="16664" y="13086"/>
                  </a:cubicBezTo>
                  <a:cubicBezTo>
                    <a:pt x="16167" y="12397"/>
                    <a:pt x="15479" y="11900"/>
                    <a:pt x="14637" y="11709"/>
                  </a:cubicBezTo>
                  <a:lnTo>
                    <a:pt x="14637" y="11709"/>
                  </a:lnTo>
                  <a:cubicBezTo>
                    <a:pt x="15441" y="11938"/>
                    <a:pt x="16129" y="12435"/>
                    <a:pt x="16550" y="13124"/>
                  </a:cubicBezTo>
                  <a:cubicBezTo>
                    <a:pt x="17009" y="13812"/>
                    <a:pt x="17238" y="14615"/>
                    <a:pt x="17276" y="15457"/>
                  </a:cubicBezTo>
                  <a:cubicBezTo>
                    <a:pt x="17276" y="16260"/>
                    <a:pt x="17047" y="17025"/>
                    <a:pt x="16588" y="17713"/>
                  </a:cubicBezTo>
                  <a:cubicBezTo>
                    <a:pt x="16358" y="18019"/>
                    <a:pt x="16091" y="18325"/>
                    <a:pt x="15747" y="18555"/>
                  </a:cubicBezTo>
                  <a:cubicBezTo>
                    <a:pt x="15441" y="18784"/>
                    <a:pt x="15096" y="18975"/>
                    <a:pt x="14714" y="19128"/>
                  </a:cubicBezTo>
                  <a:cubicBezTo>
                    <a:pt x="14098" y="19381"/>
                    <a:pt x="13443" y="19503"/>
                    <a:pt x="12790" y="19503"/>
                  </a:cubicBezTo>
                  <a:cubicBezTo>
                    <a:pt x="11860" y="19503"/>
                    <a:pt x="10933" y="19256"/>
                    <a:pt x="10124" y="18784"/>
                  </a:cubicBezTo>
                  <a:cubicBezTo>
                    <a:pt x="8786" y="17905"/>
                    <a:pt x="7830" y="16528"/>
                    <a:pt x="7409" y="14998"/>
                  </a:cubicBezTo>
                  <a:cubicBezTo>
                    <a:pt x="7218" y="14233"/>
                    <a:pt x="7103" y="13430"/>
                    <a:pt x="7179" y="12627"/>
                  </a:cubicBezTo>
                  <a:cubicBezTo>
                    <a:pt x="7179" y="11862"/>
                    <a:pt x="7371" y="11058"/>
                    <a:pt x="7638" y="10332"/>
                  </a:cubicBezTo>
                  <a:cubicBezTo>
                    <a:pt x="7791" y="9911"/>
                    <a:pt x="7983" y="9490"/>
                    <a:pt x="8212" y="9146"/>
                  </a:cubicBezTo>
                  <a:lnTo>
                    <a:pt x="8212" y="9146"/>
                  </a:lnTo>
                  <a:cubicBezTo>
                    <a:pt x="7983" y="9949"/>
                    <a:pt x="7906" y="10905"/>
                    <a:pt x="8403" y="11556"/>
                  </a:cubicBezTo>
                  <a:cubicBezTo>
                    <a:pt x="8939" y="12321"/>
                    <a:pt x="9436" y="12129"/>
                    <a:pt x="9895" y="12550"/>
                  </a:cubicBezTo>
                  <a:cubicBezTo>
                    <a:pt x="9902" y="12557"/>
                    <a:pt x="9911" y="12560"/>
                    <a:pt x="9922" y="12560"/>
                  </a:cubicBezTo>
                  <a:cubicBezTo>
                    <a:pt x="10158" y="12560"/>
                    <a:pt x="11256" y="11072"/>
                    <a:pt x="10124" y="9758"/>
                  </a:cubicBezTo>
                  <a:cubicBezTo>
                    <a:pt x="9665" y="9223"/>
                    <a:pt x="9283" y="8649"/>
                    <a:pt x="8939" y="8075"/>
                  </a:cubicBezTo>
                  <a:cubicBezTo>
                    <a:pt x="9130" y="7846"/>
                    <a:pt x="9359" y="7578"/>
                    <a:pt x="9551" y="7349"/>
                  </a:cubicBezTo>
                  <a:cubicBezTo>
                    <a:pt x="10124" y="6813"/>
                    <a:pt x="10775" y="6316"/>
                    <a:pt x="11425" y="5933"/>
                  </a:cubicBezTo>
                  <a:cubicBezTo>
                    <a:pt x="11769" y="5742"/>
                    <a:pt x="12151" y="5551"/>
                    <a:pt x="12496" y="5398"/>
                  </a:cubicBezTo>
                  <a:cubicBezTo>
                    <a:pt x="12878" y="5245"/>
                    <a:pt x="13261" y="5130"/>
                    <a:pt x="13605" y="5054"/>
                  </a:cubicBezTo>
                  <a:cubicBezTo>
                    <a:pt x="13987" y="4977"/>
                    <a:pt x="14408" y="4901"/>
                    <a:pt x="14790" y="4901"/>
                  </a:cubicBezTo>
                  <a:cubicBezTo>
                    <a:pt x="14982" y="4882"/>
                    <a:pt x="15175" y="4872"/>
                    <a:pt x="15369" y="4872"/>
                  </a:cubicBezTo>
                  <a:cubicBezTo>
                    <a:pt x="15952" y="4872"/>
                    <a:pt x="16540" y="4958"/>
                    <a:pt x="17085" y="5130"/>
                  </a:cubicBezTo>
                  <a:cubicBezTo>
                    <a:pt x="17850" y="5322"/>
                    <a:pt x="18577" y="5628"/>
                    <a:pt x="19265" y="6048"/>
                  </a:cubicBezTo>
                  <a:cubicBezTo>
                    <a:pt x="20604" y="6851"/>
                    <a:pt x="21713" y="8037"/>
                    <a:pt x="22440" y="9414"/>
                  </a:cubicBezTo>
                  <a:cubicBezTo>
                    <a:pt x="22746" y="10026"/>
                    <a:pt x="23013" y="10714"/>
                    <a:pt x="23166" y="11403"/>
                  </a:cubicBezTo>
                  <a:cubicBezTo>
                    <a:pt x="22975" y="11135"/>
                    <a:pt x="22707" y="10944"/>
                    <a:pt x="22440" y="10829"/>
                  </a:cubicBezTo>
                  <a:cubicBezTo>
                    <a:pt x="22136" y="10691"/>
                    <a:pt x="21898" y="10653"/>
                    <a:pt x="21688" y="10653"/>
                  </a:cubicBezTo>
                  <a:cubicBezTo>
                    <a:pt x="21422" y="10653"/>
                    <a:pt x="21203" y="10714"/>
                    <a:pt x="20957" y="10714"/>
                  </a:cubicBezTo>
                  <a:cubicBezTo>
                    <a:pt x="20858" y="10714"/>
                    <a:pt x="20755" y="10704"/>
                    <a:pt x="20642" y="10676"/>
                  </a:cubicBezTo>
                  <a:cubicBezTo>
                    <a:pt x="20640" y="10676"/>
                    <a:pt x="20638" y="10675"/>
                    <a:pt x="20635" y="10675"/>
                  </a:cubicBezTo>
                  <a:cubicBezTo>
                    <a:pt x="20408" y="10675"/>
                    <a:pt x="20161" y="12632"/>
                    <a:pt x="21866" y="13238"/>
                  </a:cubicBezTo>
                  <a:cubicBezTo>
                    <a:pt x="22363" y="13391"/>
                    <a:pt x="22822" y="13621"/>
                    <a:pt x="23281" y="13850"/>
                  </a:cubicBezTo>
                  <a:cubicBezTo>
                    <a:pt x="23281" y="13889"/>
                    <a:pt x="23281" y="13889"/>
                    <a:pt x="23281" y="13927"/>
                  </a:cubicBezTo>
                  <a:cubicBezTo>
                    <a:pt x="23051" y="15495"/>
                    <a:pt x="22478" y="16987"/>
                    <a:pt x="21636" y="18287"/>
                  </a:cubicBezTo>
                  <a:cubicBezTo>
                    <a:pt x="20757" y="19626"/>
                    <a:pt x="19686" y="20849"/>
                    <a:pt x="18462" y="21882"/>
                  </a:cubicBezTo>
                  <a:cubicBezTo>
                    <a:pt x="16014" y="23986"/>
                    <a:pt x="13108" y="25554"/>
                    <a:pt x="10392" y="27466"/>
                  </a:cubicBezTo>
                  <a:cubicBezTo>
                    <a:pt x="9283" y="28231"/>
                    <a:pt x="8212" y="29072"/>
                    <a:pt x="7218" y="30028"/>
                  </a:cubicBezTo>
                  <a:cubicBezTo>
                    <a:pt x="6744" y="30236"/>
                    <a:pt x="6246" y="30336"/>
                    <a:pt x="5755" y="30336"/>
                  </a:cubicBezTo>
                  <a:cubicBezTo>
                    <a:pt x="4621" y="30336"/>
                    <a:pt x="3525" y="29804"/>
                    <a:pt x="2858" y="28843"/>
                  </a:cubicBezTo>
                  <a:cubicBezTo>
                    <a:pt x="2806" y="28768"/>
                    <a:pt x="2767" y="28736"/>
                    <a:pt x="2739" y="28736"/>
                  </a:cubicBezTo>
                  <a:cubicBezTo>
                    <a:pt x="2584" y="28736"/>
                    <a:pt x="2789" y="29763"/>
                    <a:pt x="3049" y="29990"/>
                  </a:cubicBezTo>
                  <a:cubicBezTo>
                    <a:pt x="2686" y="29854"/>
                    <a:pt x="2392" y="29811"/>
                    <a:pt x="2142" y="29811"/>
                  </a:cubicBezTo>
                  <a:cubicBezTo>
                    <a:pt x="1697" y="29811"/>
                    <a:pt x="1391" y="29948"/>
                    <a:pt x="1083" y="29948"/>
                  </a:cubicBezTo>
                  <a:cubicBezTo>
                    <a:pt x="834" y="29948"/>
                    <a:pt x="583" y="29858"/>
                    <a:pt x="257" y="29531"/>
                  </a:cubicBezTo>
                  <a:cubicBezTo>
                    <a:pt x="242" y="29518"/>
                    <a:pt x="230" y="29512"/>
                    <a:pt x="220" y="29512"/>
                  </a:cubicBezTo>
                  <a:cubicBezTo>
                    <a:pt x="0" y="29512"/>
                    <a:pt x="748" y="32289"/>
                    <a:pt x="3453" y="32289"/>
                  </a:cubicBezTo>
                  <a:cubicBezTo>
                    <a:pt x="3640" y="32289"/>
                    <a:pt x="3837" y="32275"/>
                    <a:pt x="4043" y="32247"/>
                  </a:cubicBezTo>
                  <a:cubicBezTo>
                    <a:pt x="4579" y="32132"/>
                    <a:pt x="5114" y="31941"/>
                    <a:pt x="5611" y="31673"/>
                  </a:cubicBezTo>
                  <a:lnTo>
                    <a:pt x="5611" y="31673"/>
                  </a:lnTo>
                  <a:cubicBezTo>
                    <a:pt x="4808" y="32629"/>
                    <a:pt x="4120" y="33700"/>
                    <a:pt x="3584" y="34886"/>
                  </a:cubicBezTo>
                  <a:cubicBezTo>
                    <a:pt x="2169" y="38022"/>
                    <a:pt x="1863" y="41541"/>
                    <a:pt x="2705" y="44906"/>
                  </a:cubicBezTo>
                  <a:cubicBezTo>
                    <a:pt x="2705" y="45021"/>
                    <a:pt x="2743" y="45136"/>
                    <a:pt x="2781" y="45250"/>
                  </a:cubicBezTo>
                  <a:cubicBezTo>
                    <a:pt x="2016" y="45977"/>
                    <a:pt x="1251" y="47201"/>
                    <a:pt x="1481" y="48195"/>
                  </a:cubicBezTo>
                  <a:cubicBezTo>
                    <a:pt x="1710" y="49228"/>
                    <a:pt x="2246" y="49266"/>
                    <a:pt x="2552" y="49878"/>
                  </a:cubicBezTo>
                  <a:cubicBezTo>
                    <a:pt x="2561" y="49903"/>
                    <a:pt x="2589" y="49915"/>
                    <a:pt x="2629" y="49915"/>
                  </a:cubicBezTo>
                  <a:cubicBezTo>
                    <a:pt x="2906" y="49915"/>
                    <a:pt x="3810" y="49354"/>
                    <a:pt x="4043" y="48387"/>
                  </a:cubicBezTo>
                  <a:cubicBezTo>
                    <a:pt x="5114" y="50299"/>
                    <a:pt x="6606" y="51905"/>
                    <a:pt x="8403" y="53167"/>
                  </a:cubicBezTo>
                  <a:cubicBezTo>
                    <a:pt x="9818" y="54123"/>
                    <a:pt x="11386" y="54812"/>
                    <a:pt x="13069" y="55194"/>
                  </a:cubicBezTo>
                  <a:cubicBezTo>
                    <a:pt x="13884" y="55343"/>
                    <a:pt x="14699" y="55427"/>
                    <a:pt x="15514" y="55427"/>
                  </a:cubicBezTo>
                  <a:cubicBezTo>
                    <a:pt x="15961" y="55427"/>
                    <a:pt x="16409" y="55402"/>
                    <a:pt x="16856" y="55347"/>
                  </a:cubicBezTo>
                  <a:lnTo>
                    <a:pt x="16856" y="55347"/>
                  </a:lnTo>
                  <a:cubicBezTo>
                    <a:pt x="15823" y="55539"/>
                    <a:pt x="14829" y="55615"/>
                    <a:pt x="13796" y="55653"/>
                  </a:cubicBezTo>
                  <a:cubicBezTo>
                    <a:pt x="10883" y="55728"/>
                    <a:pt x="9757" y="58757"/>
                    <a:pt x="10097" y="58757"/>
                  </a:cubicBezTo>
                  <a:cubicBezTo>
                    <a:pt x="10105" y="58757"/>
                    <a:pt x="10114" y="58755"/>
                    <a:pt x="10124" y="58751"/>
                  </a:cubicBezTo>
                  <a:cubicBezTo>
                    <a:pt x="10298" y="58692"/>
                    <a:pt x="10466" y="58666"/>
                    <a:pt x="10631" y="58666"/>
                  </a:cubicBezTo>
                  <a:cubicBezTo>
                    <a:pt x="11632" y="58666"/>
                    <a:pt x="12532" y="59614"/>
                    <a:pt x="13911" y="59746"/>
                  </a:cubicBezTo>
                  <a:cubicBezTo>
                    <a:pt x="14110" y="59765"/>
                    <a:pt x="14305" y="59775"/>
                    <a:pt x="14494" y="59775"/>
                  </a:cubicBezTo>
                  <a:cubicBezTo>
                    <a:pt x="16882" y="59775"/>
                    <a:pt x="18473" y="58255"/>
                    <a:pt x="19571" y="56342"/>
                  </a:cubicBezTo>
                  <a:lnTo>
                    <a:pt x="19571" y="56342"/>
                  </a:lnTo>
                  <a:cubicBezTo>
                    <a:pt x="18610" y="57210"/>
                    <a:pt x="16369" y="58580"/>
                    <a:pt x="14189" y="58580"/>
                  </a:cubicBezTo>
                  <a:cubicBezTo>
                    <a:pt x="13679" y="58580"/>
                    <a:pt x="13173" y="58505"/>
                    <a:pt x="12687" y="58331"/>
                  </a:cubicBezTo>
                  <a:lnTo>
                    <a:pt x="12687" y="58331"/>
                  </a:lnTo>
                  <a:cubicBezTo>
                    <a:pt x="12912" y="58385"/>
                    <a:pt x="13148" y="58411"/>
                    <a:pt x="13393" y="58411"/>
                  </a:cubicBezTo>
                  <a:cubicBezTo>
                    <a:pt x="15723" y="58411"/>
                    <a:pt x="18806" y="56095"/>
                    <a:pt x="20260" y="54468"/>
                  </a:cubicBezTo>
                  <a:cubicBezTo>
                    <a:pt x="21177" y="54085"/>
                    <a:pt x="22057" y="53550"/>
                    <a:pt x="22822" y="52938"/>
                  </a:cubicBezTo>
                  <a:cubicBezTo>
                    <a:pt x="24161" y="51867"/>
                    <a:pt x="25231" y="50452"/>
                    <a:pt x="25882" y="48846"/>
                  </a:cubicBezTo>
                  <a:cubicBezTo>
                    <a:pt x="26570" y="47277"/>
                    <a:pt x="26838" y="45556"/>
                    <a:pt x="26685" y="43835"/>
                  </a:cubicBezTo>
                  <a:cubicBezTo>
                    <a:pt x="26532" y="42114"/>
                    <a:pt x="25882" y="40470"/>
                    <a:pt x="24811" y="39093"/>
                  </a:cubicBezTo>
                  <a:cubicBezTo>
                    <a:pt x="23778" y="37754"/>
                    <a:pt x="22363" y="36722"/>
                    <a:pt x="20757" y="36071"/>
                  </a:cubicBezTo>
                  <a:cubicBezTo>
                    <a:pt x="19809" y="35688"/>
                    <a:pt x="18808" y="35504"/>
                    <a:pt x="17809" y="35504"/>
                  </a:cubicBezTo>
                  <a:cubicBezTo>
                    <a:pt x="17115" y="35504"/>
                    <a:pt x="16421" y="35593"/>
                    <a:pt x="15747" y="35765"/>
                  </a:cubicBezTo>
                  <a:cubicBezTo>
                    <a:pt x="14102" y="36224"/>
                    <a:pt x="12610" y="37180"/>
                    <a:pt x="11539" y="38481"/>
                  </a:cubicBezTo>
                  <a:cubicBezTo>
                    <a:pt x="10660" y="39475"/>
                    <a:pt x="10086" y="40661"/>
                    <a:pt x="9818" y="41923"/>
                  </a:cubicBezTo>
                  <a:cubicBezTo>
                    <a:pt x="9933" y="39858"/>
                    <a:pt x="10928" y="38175"/>
                    <a:pt x="11845" y="36760"/>
                  </a:cubicBezTo>
                  <a:cubicBezTo>
                    <a:pt x="13195" y="34699"/>
                    <a:pt x="11774" y="32474"/>
                    <a:pt x="11472" y="32474"/>
                  </a:cubicBezTo>
                  <a:cubicBezTo>
                    <a:pt x="11449" y="32474"/>
                    <a:pt x="11433" y="32487"/>
                    <a:pt x="11425" y="32514"/>
                  </a:cubicBezTo>
                  <a:cubicBezTo>
                    <a:pt x="11119" y="33624"/>
                    <a:pt x="9742" y="33700"/>
                    <a:pt x="8786" y="34771"/>
                  </a:cubicBezTo>
                  <a:cubicBezTo>
                    <a:pt x="7256" y="36569"/>
                    <a:pt x="7524" y="38672"/>
                    <a:pt x="8442" y="40584"/>
                  </a:cubicBezTo>
                  <a:cubicBezTo>
                    <a:pt x="8250" y="39208"/>
                    <a:pt x="8480" y="36033"/>
                    <a:pt x="10430" y="34580"/>
                  </a:cubicBezTo>
                  <a:lnTo>
                    <a:pt x="10430" y="34580"/>
                  </a:lnTo>
                  <a:cubicBezTo>
                    <a:pt x="8633" y="36224"/>
                    <a:pt x="9015" y="41043"/>
                    <a:pt x="9704" y="42764"/>
                  </a:cubicBezTo>
                  <a:cubicBezTo>
                    <a:pt x="9665" y="42879"/>
                    <a:pt x="9665" y="42994"/>
                    <a:pt x="9665" y="43109"/>
                  </a:cubicBezTo>
                  <a:cubicBezTo>
                    <a:pt x="9589" y="44791"/>
                    <a:pt x="10201" y="46436"/>
                    <a:pt x="11348" y="47698"/>
                  </a:cubicBezTo>
                  <a:cubicBezTo>
                    <a:pt x="12283" y="48696"/>
                    <a:pt x="13600" y="49236"/>
                    <a:pt x="14966" y="49236"/>
                  </a:cubicBezTo>
                  <a:cubicBezTo>
                    <a:pt x="15276" y="49236"/>
                    <a:pt x="15588" y="49208"/>
                    <a:pt x="15899" y="49152"/>
                  </a:cubicBezTo>
                  <a:lnTo>
                    <a:pt x="15899" y="49152"/>
                  </a:lnTo>
                  <a:cubicBezTo>
                    <a:pt x="15622" y="49191"/>
                    <a:pt x="15350" y="49212"/>
                    <a:pt x="15080" y="49212"/>
                  </a:cubicBezTo>
                  <a:cubicBezTo>
                    <a:pt x="14568" y="49212"/>
                    <a:pt x="14067" y="49136"/>
                    <a:pt x="13566" y="48960"/>
                  </a:cubicBezTo>
                  <a:cubicBezTo>
                    <a:pt x="13566" y="48425"/>
                    <a:pt x="13605" y="47928"/>
                    <a:pt x="13681" y="47392"/>
                  </a:cubicBezTo>
                  <a:cubicBezTo>
                    <a:pt x="13848" y="46259"/>
                    <a:pt x="12854" y="45794"/>
                    <a:pt x="12544" y="45794"/>
                  </a:cubicBezTo>
                  <a:cubicBezTo>
                    <a:pt x="12498" y="45794"/>
                    <a:pt x="12467" y="45804"/>
                    <a:pt x="12457" y="45824"/>
                  </a:cubicBezTo>
                  <a:cubicBezTo>
                    <a:pt x="12343" y="46245"/>
                    <a:pt x="11998" y="46283"/>
                    <a:pt x="11960" y="47010"/>
                  </a:cubicBezTo>
                  <a:cubicBezTo>
                    <a:pt x="11922" y="47775"/>
                    <a:pt x="12534" y="48425"/>
                    <a:pt x="13108" y="48769"/>
                  </a:cubicBezTo>
                  <a:cubicBezTo>
                    <a:pt x="12496" y="48463"/>
                    <a:pt x="11922" y="48081"/>
                    <a:pt x="11463" y="47583"/>
                  </a:cubicBezTo>
                  <a:cubicBezTo>
                    <a:pt x="10392" y="46321"/>
                    <a:pt x="9857" y="44715"/>
                    <a:pt x="9971" y="43109"/>
                  </a:cubicBezTo>
                  <a:cubicBezTo>
                    <a:pt x="10086" y="41464"/>
                    <a:pt x="10736" y="39934"/>
                    <a:pt x="11845" y="38749"/>
                  </a:cubicBezTo>
                  <a:cubicBezTo>
                    <a:pt x="12916" y="37563"/>
                    <a:pt x="14331" y="36683"/>
                    <a:pt x="15861" y="36301"/>
                  </a:cubicBezTo>
                  <a:cubicBezTo>
                    <a:pt x="16320" y="36186"/>
                    <a:pt x="16817" y="36110"/>
                    <a:pt x="17276" y="36110"/>
                  </a:cubicBezTo>
                  <a:cubicBezTo>
                    <a:pt x="19839" y="37028"/>
                    <a:pt x="20718" y="40164"/>
                    <a:pt x="19036" y="42305"/>
                  </a:cubicBezTo>
                  <a:cubicBezTo>
                    <a:pt x="18876" y="42477"/>
                    <a:pt x="18933" y="42547"/>
                    <a:pt x="19091" y="42547"/>
                  </a:cubicBezTo>
                  <a:cubicBezTo>
                    <a:pt x="19427" y="42547"/>
                    <a:pt x="20218" y="42235"/>
                    <a:pt x="20374" y="41923"/>
                  </a:cubicBezTo>
                  <a:lnTo>
                    <a:pt x="20374" y="41923"/>
                  </a:lnTo>
                  <a:cubicBezTo>
                    <a:pt x="20030" y="44218"/>
                    <a:pt x="21369" y="44600"/>
                    <a:pt x="20451" y="46130"/>
                  </a:cubicBezTo>
                  <a:cubicBezTo>
                    <a:pt x="20413" y="46196"/>
                    <a:pt x="20446" y="46230"/>
                    <a:pt x="20530" y="46230"/>
                  </a:cubicBezTo>
                  <a:cubicBezTo>
                    <a:pt x="21127" y="46230"/>
                    <a:pt x="24307" y="44500"/>
                    <a:pt x="22898" y="40240"/>
                  </a:cubicBezTo>
                  <a:cubicBezTo>
                    <a:pt x="22325" y="38481"/>
                    <a:pt x="20604" y="36760"/>
                    <a:pt x="18003" y="36110"/>
                  </a:cubicBezTo>
                  <a:lnTo>
                    <a:pt x="18003" y="36110"/>
                  </a:lnTo>
                  <a:cubicBezTo>
                    <a:pt x="18883" y="36148"/>
                    <a:pt x="19724" y="36339"/>
                    <a:pt x="20527" y="36645"/>
                  </a:cubicBezTo>
                  <a:cubicBezTo>
                    <a:pt x="22019" y="37257"/>
                    <a:pt x="23281" y="38251"/>
                    <a:pt x="24275" y="39514"/>
                  </a:cubicBezTo>
                  <a:cubicBezTo>
                    <a:pt x="25231" y="40776"/>
                    <a:pt x="25805" y="42305"/>
                    <a:pt x="25920" y="43874"/>
                  </a:cubicBezTo>
                  <a:cubicBezTo>
                    <a:pt x="26035" y="45480"/>
                    <a:pt x="25729" y="47048"/>
                    <a:pt x="25117" y="48501"/>
                  </a:cubicBezTo>
                  <a:cubicBezTo>
                    <a:pt x="24467" y="49955"/>
                    <a:pt x="23472" y="51217"/>
                    <a:pt x="22248" y="52211"/>
                  </a:cubicBezTo>
                  <a:cubicBezTo>
                    <a:pt x="20986" y="53167"/>
                    <a:pt x="19533" y="53856"/>
                    <a:pt x="18003" y="54162"/>
                  </a:cubicBezTo>
                  <a:cubicBezTo>
                    <a:pt x="17176" y="54343"/>
                    <a:pt x="16337" y="54440"/>
                    <a:pt x="15506" y="54440"/>
                  </a:cubicBezTo>
                  <a:cubicBezTo>
                    <a:pt x="14761" y="54440"/>
                    <a:pt x="14021" y="54363"/>
                    <a:pt x="13299" y="54200"/>
                  </a:cubicBezTo>
                  <a:cubicBezTo>
                    <a:pt x="11731" y="53856"/>
                    <a:pt x="10277" y="53206"/>
                    <a:pt x="8977" y="52288"/>
                  </a:cubicBezTo>
                  <a:cubicBezTo>
                    <a:pt x="6338" y="50490"/>
                    <a:pt x="4502" y="47736"/>
                    <a:pt x="3737" y="44638"/>
                  </a:cubicBezTo>
                  <a:cubicBezTo>
                    <a:pt x="2590" y="39934"/>
                    <a:pt x="3929" y="34962"/>
                    <a:pt x="7294" y="31444"/>
                  </a:cubicBezTo>
                  <a:cubicBezTo>
                    <a:pt x="8403" y="30296"/>
                    <a:pt x="9665" y="29264"/>
                    <a:pt x="11004" y="28346"/>
                  </a:cubicBezTo>
                  <a:cubicBezTo>
                    <a:pt x="13069" y="26892"/>
                    <a:pt x="15288" y="25592"/>
                    <a:pt x="17391" y="24024"/>
                  </a:cubicBezTo>
                  <a:lnTo>
                    <a:pt x="17391" y="24024"/>
                  </a:lnTo>
                  <a:cubicBezTo>
                    <a:pt x="17162" y="24406"/>
                    <a:pt x="16970" y="24827"/>
                    <a:pt x="16856" y="25286"/>
                  </a:cubicBezTo>
                  <a:cubicBezTo>
                    <a:pt x="16473" y="26969"/>
                    <a:pt x="16970" y="28690"/>
                    <a:pt x="18194" y="29914"/>
                  </a:cubicBezTo>
                  <a:cubicBezTo>
                    <a:pt x="19034" y="30680"/>
                    <a:pt x="20083" y="31064"/>
                    <a:pt x="21207" y="31064"/>
                  </a:cubicBezTo>
                  <a:cubicBezTo>
                    <a:pt x="21261" y="31064"/>
                    <a:pt x="21315" y="31063"/>
                    <a:pt x="21369" y="31061"/>
                  </a:cubicBezTo>
                  <a:cubicBezTo>
                    <a:pt x="21942" y="31023"/>
                    <a:pt x="22516" y="30870"/>
                    <a:pt x="23051" y="30602"/>
                  </a:cubicBezTo>
                  <a:cubicBezTo>
                    <a:pt x="23587" y="30296"/>
                    <a:pt x="24008" y="29876"/>
                    <a:pt x="24352" y="29378"/>
                  </a:cubicBezTo>
                  <a:cubicBezTo>
                    <a:pt x="24658" y="28919"/>
                    <a:pt x="24849" y="28346"/>
                    <a:pt x="24926" y="27772"/>
                  </a:cubicBezTo>
                  <a:cubicBezTo>
                    <a:pt x="25002" y="27160"/>
                    <a:pt x="24926" y="26586"/>
                    <a:pt x="24696" y="26051"/>
                  </a:cubicBezTo>
                  <a:cubicBezTo>
                    <a:pt x="24199" y="24980"/>
                    <a:pt x="23166" y="24292"/>
                    <a:pt x="21981" y="24215"/>
                  </a:cubicBezTo>
                  <a:cubicBezTo>
                    <a:pt x="21926" y="24211"/>
                    <a:pt x="21872" y="24209"/>
                    <a:pt x="21817" y="24209"/>
                  </a:cubicBezTo>
                  <a:cubicBezTo>
                    <a:pt x="21330" y="24209"/>
                    <a:pt x="20825" y="24361"/>
                    <a:pt x="20413" y="24636"/>
                  </a:cubicBezTo>
                  <a:cubicBezTo>
                    <a:pt x="19954" y="24904"/>
                    <a:pt x="19648" y="25362"/>
                    <a:pt x="19571" y="25898"/>
                  </a:cubicBezTo>
                  <a:cubicBezTo>
                    <a:pt x="19724" y="25439"/>
                    <a:pt x="20107" y="25095"/>
                    <a:pt x="20565" y="24904"/>
                  </a:cubicBezTo>
                  <a:cubicBezTo>
                    <a:pt x="20853" y="24773"/>
                    <a:pt x="21176" y="24714"/>
                    <a:pt x="21499" y="24714"/>
                  </a:cubicBezTo>
                  <a:cubicBezTo>
                    <a:pt x="21648" y="24714"/>
                    <a:pt x="21797" y="24726"/>
                    <a:pt x="21942" y="24751"/>
                  </a:cubicBezTo>
                  <a:cubicBezTo>
                    <a:pt x="22822" y="24904"/>
                    <a:pt x="23549" y="25515"/>
                    <a:pt x="23893" y="26357"/>
                  </a:cubicBezTo>
                  <a:cubicBezTo>
                    <a:pt x="24237" y="27619"/>
                    <a:pt x="23702" y="28996"/>
                    <a:pt x="22554" y="29608"/>
                  </a:cubicBezTo>
                  <a:cubicBezTo>
                    <a:pt x="22172" y="29799"/>
                    <a:pt x="21751" y="29914"/>
                    <a:pt x="21330" y="29952"/>
                  </a:cubicBezTo>
                  <a:cubicBezTo>
                    <a:pt x="21281" y="29954"/>
                    <a:pt x="21232" y="29955"/>
                    <a:pt x="21183" y="29955"/>
                  </a:cubicBezTo>
                  <a:cubicBezTo>
                    <a:pt x="20353" y="29955"/>
                    <a:pt x="19535" y="29652"/>
                    <a:pt x="18921" y="29111"/>
                  </a:cubicBezTo>
                  <a:cubicBezTo>
                    <a:pt x="18232" y="28499"/>
                    <a:pt x="17774" y="27657"/>
                    <a:pt x="17621" y="26778"/>
                  </a:cubicBezTo>
                  <a:cubicBezTo>
                    <a:pt x="17544" y="26319"/>
                    <a:pt x="17544" y="25860"/>
                    <a:pt x="17582" y="25401"/>
                  </a:cubicBezTo>
                  <a:cubicBezTo>
                    <a:pt x="17659" y="24904"/>
                    <a:pt x="17812" y="24445"/>
                    <a:pt x="18003" y="24024"/>
                  </a:cubicBezTo>
                  <a:cubicBezTo>
                    <a:pt x="18156" y="23718"/>
                    <a:pt x="18309" y="23412"/>
                    <a:pt x="18500" y="23144"/>
                  </a:cubicBezTo>
                  <a:cubicBezTo>
                    <a:pt x="18691" y="22953"/>
                    <a:pt x="18921" y="22800"/>
                    <a:pt x="19112" y="22609"/>
                  </a:cubicBezTo>
                  <a:cubicBezTo>
                    <a:pt x="20451" y="21500"/>
                    <a:pt x="21560" y="20199"/>
                    <a:pt x="22478" y="18784"/>
                  </a:cubicBezTo>
                  <a:cubicBezTo>
                    <a:pt x="23396" y="17331"/>
                    <a:pt x="24008" y="15686"/>
                    <a:pt x="24237" y="13965"/>
                  </a:cubicBezTo>
                  <a:cubicBezTo>
                    <a:pt x="24352" y="13124"/>
                    <a:pt x="24314" y="12244"/>
                    <a:pt x="24161" y="11364"/>
                  </a:cubicBezTo>
                  <a:cubicBezTo>
                    <a:pt x="24008" y="10523"/>
                    <a:pt x="23702" y="9682"/>
                    <a:pt x="23281" y="8917"/>
                  </a:cubicBezTo>
                  <a:cubicBezTo>
                    <a:pt x="22440" y="7387"/>
                    <a:pt x="21216" y="6125"/>
                    <a:pt x="19686" y="5245"/>
                  </a:cubicBezTo>
                  <a:cubicBezTo>
                    <a:pt x="18959" y="4786"/>
                    <a:pt x="18156" y="4480"/>
                    <a:pt x="17315" y="4251"/>
                  </a:cubicBezTo>
                  <a:cubicBezTo>
                    <a:pt x="16691" y="4109"/>
                    <a:pt x="16045" y="4030"/>
                    <a:pt x="15395" y="4030"/>
                  </a:cubicBezTo>
                  <a:cubicBezTo>
                    <a:pt x="15168" y="4030"/>
                    <a:pt x="14941" y="4040"/>
                    <a:pt x="14714" y="4059"/>
                  </a:cubicBezTo>
                  <a:cubicBezTo>
                    <a:pt x="14293" y="4098"/>
                    <a:pt x="13872" y="4136"/>
                    <a:pt x="13452" y="4251"/>
                  </a:cubicBezTo>
                  <a:cubicBezTo>
                    <a:pt x="13031" y="4365"/>
                    <a:pt x="12649" y="4480"/>
                    <a:pt x="12266" y="4671"/>
                  </a:cubicBezTo>
                  <a:cubicBezTo>
                    <a:pt x="13490" y="3830"/>
                    <a:pt x="14867" y="3295"/>
                    <a:pt x="16320" y="3103"/>
                  </a:cubicBezTo>
                  <a:cubicBezTo>
                    <a:pt x="18496" y="2698"/>
                    <a:pt x="19000" y="301"/>
                    <a:pt x="18760" y="301"/>
                  </a:cubicBezTo>
                  <a:cubicBezTo>
                    <a:pt x="18751" y="301"/>
                    <a:pt x="18741" y="304"/>
                    <a:pt x="18730" y="311"/>
                  </a:cubicBezTo>
                  <a:cubicBezTo>
                    <a:pt x="18539" y="411"/>
                    <a:pt x="18349" y="449"/>
                    <a:pt x="18155" y="449"/>
                  </a:cubicBezTo>
                  <a:cubicBezTo>
                    <a:pt x="17493" y="449"/>
                    <a:pt x="16789" y="0"/>
                    <a:pt x="1590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3" name="Google Shape;373;p9"/>
          <p:cNvGraphicFramePr/>
          <p:nvPr/>
        </p:nvGraphicFramePr>
        <p:xfrm>
          <a:off x="132500" y="1623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74" name="Google Shape;374;p9"/>
          <p:cNvSpPr txBox="1">
            <a:spLocks noGrp="1"/>
          </p:cNvSpPr>
          <p:nvPr>
            <p:ph type="title"/>
          </p:nvPr>
        </p:nvSpPr>
        <p:spPr>
          <a:xfrm>
            <a:off x="1908300" y="1375450"/>
            <a:ext cx="5327400" cy="798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75" name="Google Shape;375;p9"/>
          <p:cNvSpPr txBox="1">
            <a:spLocks noGrp="1"/>
          </p:cNvSpPr>
          <p:nvPr>
            <p:ph type="subTitle" idx="1"/>
          </p:nvPr>
        </p:nvSpPr>
        <p:spPr>
          <a:xfrm>
            <a:off x="1908300" y="2572600"/>
            <a:ext cx="5327400" cy="12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76" name="Google Shape;376;p9"/>
          <p:cNvGrpSpPr/>
          <p:nvPr/>
        </p:nvGrpSpPr>
        <p:grpSpPr>
          <a:xfrm>
            <a:off x="282446" y="301710"/>
            <a:ext cx="8579120" cy="4540086"/>
            <a:chOff x="282446" y="301710"/>
            <a:chExt cx="8579120" cy="4540086"/>
          </a:xfrm>
        </p:grpSpPr>
        <p:grpSp>
          <p:nvGrpSpPr>
            <p:cNvPr id="377" name="Google Shape;377;p9"/>
            <p:cNvGrpSpPr/>
            <p:nvPr/>
          </p:nvGrpSpPr>
          <p:grpSpPr>
            <a:xfrm>
              <a:off x="282446" y="301710"/>
              <a:ext cx="8579120" cy="4540086"/>
              <a:chOff x="282446" y="301710"/>
              <a:chExt cx="8579120" cy="4540086"/>
            </a:xfrm>
          </p:grpSpPr>
          <p:sp>
            <p:nvSpPr>
              <p:cNvPr id="378" name="Google Shape;378;p9"/>
              <p:cNvSpPr/>
              <p:nvPr/>
            </p:nvSpPr>
            <p:spPr>
              <a:xfrm rot="5400000">
                <a:off x="593906" y="4022762"/>
                <a:ext cx="507574" cy="1130495"/>
              </a:xfrm>
              <a:custGeom>
                <a:avLst/>
                <a:gdLst/>
                <a:ahLst/>
                <a:cxnLst/>
                <a:rect l="l" t="t" r="r" b="b"/>
                <a:pathLst>
                  <a:path w="26838" h="59775" extrusionOk="0">
                    <a:moveTo>
                      <a:pt x="15906" y="0"/>
                    </a:moveTo>
                    <a:cubicBezTo>
                      <a:pt x="15854" y="0"/>
                      <a:pt x="15800" y="2"/>
                      <a:pt x="15747" y="5"/>
                    </a:cubicBezTo>
                    <a:cubicBezTo>
                      <a:pt x="13681" y="120"/>
                      <a:pt x="12572" y="1535"/>
                      <a:pt x="11922" y="3256"/>
                    </a:cubicBezTo>
                    <a:cubicBezTo>
                      <a:pt x="12614" y="2391"/>
                      <a:pt x="14401" y="870"/>
                      <a:pt x="16235" y="870"/>
                    </a:cubicBezTo>
                    <a:cubicBezTo>
                      <a:pt x="16429" y="870"/>
                      <a:pt x="16624" y="887"/>
                      <a:pt x="16817" y="923"/>
                    </a:cubicBezTo>
                    <a:cubicBezTo>
                      <a:pt x="16765" y="919"/>
                      <a:pt x="16712" y="917"/>
                      <a:pt x="16658" y="917"/>
                    </a:cubicBezTo>
                    <a:cubicBezTo>
                      <a:pt x="14767" y="917"/>
                      <a:pt x="12357" y="3491"/>
                      <a:pt x="11501" y="5016"/>
                    </a:cubicBezTo>
                    <a:lnTo>
                      <a:pt x="11081" y="5245"/>
                    </a:lnTo>
                    <a:cubicBezTo>
                      <a:pt x="10736" y="5475"/>
                      <a:pt x="10392" y="5704"/>
                      <a:pt x="10048" y="5972"/>
                    </a:cubicBezTo>
                    <a:cubicBezTo>
                      <a:pt x="9704" y="6239"/>
                      <a:pt x="9398" y="6545"/>
                      <a:pt x="9092" y="6851"/>
                    </a:cubicBezTo>
                    <a:cubicBezTo>
                      <a:pt x="8786" y="7157"/>
                      <a:pt x="8518" y="7463"/>
                      <a:pt x="8250" y="7808"/>
                    </a:cubicBezTo>
                    <a:cubicBezTo>
                      <a:pt x="7753" y="8496"/>
                      <a:pt x="7332" y="9261"/>
                      <a:pt x="7065" y="10064"/>
                    </a:cubicBezTo>
                    <a:cubicBezTo>
                      <a:pt x="6759" y="10867"/>
                      <a:pt x="6606" y="11709"/>
                      <a:pt x="6606" y="12588"/>
                    </a:cubicBezTo>
                    <a:cubicBezTo>
                      <a:pt x="6529" y="13430"/>
                      <a:pt x="6644" y="14271"/>
                      <a:pt x="6912" y="15113"/>
                    </a:cubicBezTo>
                    <a:cubicBezTo>
                      <a:pt x="7371" y="16757"/>
                      <a:pt x="8442" y="18210"/>
                      <a:pt x="9933" y="19090"/>
                    </a:cubicBezTo>
                    <a:cubicBezTo>
                      <a:pt x="10736" y="19549"/>
                      <a:pt x="11616" y="19817"/>
                      <a:pt x="12534" y="19817"/>
                    </a:cubicBezTo>
                    <a:cubicBezTo>
                      <a:pt x="12315" y="19837"/>
                      <a:pt x="12098" y="19847"/>
                      <a:pt x="11884" y="19847"/>
                    </a:cubicBezTo>
                    <a:cubicBezTo>
                      <a:pt x="10083" y="19847"/>
                      <a:pt x="8470" y="19170"/>
                      <a:pt x="7103" y="18555"/>
                    </a:cubicBezTo>
                    <a:cubicBezTo>
                      <a:pt x="6608" y="18335"/>
                      <a:pt x="6126" y="18247"/>
                      <a:pt x="5675" y="18247"/>
                    </a:cubicBezTo>
                    <a:cubicBezTo>
                      <a:pt x="3934" y="18247"/>
                      <a:pt x="2669" y="19557"/>
                      <a:pt x="2972" y="19587"/>
                    </a:cubicBezTo>
                    <a:cubicBezTo>
                      <a:pt x="4120" y="19740"/>
                      <a:pt x="4387" y="21117"/>
                      <a:pt x="5573" y="21844"/>
                    </a:cubicBezTo>
                    <a:cubicBezTo>
                      <a:pt x="6386" y="22365"/>
                      <a:pt x="7205" y="22586"/>
                      <a:pt x="8006" y="22586"/>
                    </a:cubicBezTo>
                    <a:cubicBezTo>
                      <a:pt x="9202" y="22586"/>
                      <a:pt x="10356" y="22095"/>
                      <a:pt x="11386" y="21385"/>
                    </a:cubicBezTo>
                    <a:lnTo>
                      <a:pt x="11386" y="21385"/>
                    </a:lnTo>
                    <a:cubicBezTo>
                      <a:pt x="10873" y="21532"/>
                      <a:pt x="10088" y="21656"/>
                      <a:pt x="9221" y="21656"/>
                    </a:cubicBezTo>
                    <a:cubicBezTo>
                      <a:pt x="7830" y="21656"/>
                      <a:pt x="6227" y="21336"/>
                      <a:pt x="5191" y="20276"/>
                    </a:cubicBezTo>
                    <a:lnTo>
                      <a:pt x="5191" y="20276"/>
                    </a:lnTo>
                    <a:cubicBezTo>
                      <a:pt x="5869" y="20844"/>
                      <a:pt x="6940" y="21060"/>
                      <a:pt x="8101" y="21060"/>
                    </a:cubicBezTo>
                    <a:cubicBezTo>
                      <a:pt x="10147" y="21060"/>
                      <a:pt x="12476" y="20388"/>
                      <a:pt x="13452" y="19779"/>
                    </a:cubicBezTo>
                    <a:cubicBezTo>
                      <a:pt x="13949" y="19702"/>
                      <a:pt x="14408" y="19587"/>
                      <a:pt x="14829" y="19396"/>
                    </a:cubicBezTo>
                    <a:cubicBezTo>
                      <a:pt x="15249" y="19243"/>
                      <a:pt x="15594" y="19014"/>
                      <a:pt x="15938" y="18746"/>
                    </a:cubicBezTo>
                    <a:cubicBezTo>
                      <a:pt x="16282" y="18478"/>
                      <a:pt x="16550" y="18172"/>
                      <a:pt x="16779" y="17828"/>
                    </a:cubicBezTo>
                    <a:cubicBezTo>
                      <a:pt x="17276" y="17101"/>
                      <a:pt x="17506" y="16260"/>
                      <a:pt x="17468" y="15419"/>
                    </a:cubicBezTo>
                    <a:cubicBezTo>
                      <a:pt x="17429" y="14577"/>
                      <a:pt x="17123" y="13774"/>
                      <a:pt x="16664" y="13086"/>
                    </a:cubicBezTo>
                    <a:cubicBezTo>
                      <a:pt x="16167" y="12397"/>
                      <a:pt x="15479" y="11900"/>
                      <a:pt x="14637" y="11709"/>
                    </a:cubicBezTo>
                    <a:lnTo>
                      <a:pt x="14637" y="11709"/>
                    </a:lnTo>
                    <a:cubicBezTo>
                      <a:pt x="15441" y="11938"/>
                      <a:pt x="16129" y="12435"/>
                      <a:pt x="16550" y="13124"/>
                    </a:cubicBezTo>
                    <a:cubicBezTo>
                      <a:pt x="17009" y="13812"/>
                      <a:pt x="17238" y="14615"/>
                      <a:pt x="17276" y="15457"/>
                    </a:cubicBezTo>
                    <a:cubicBezTo>
                      <a:pt x="17276" y="16260"/>
                      <a:pt x="17047" y="17025"/>
                      <a:pt x="16588" y="17713"/>
                    </a:cubicBezTo>
                    <a:cubicBezTo>
                      <a:pt x="16358" y="18019"/>
                      <a:pt x="16091" y="18325"/>
                      <a:pt x="15747" y="18555"/>
                    </a:cubicBezTo>
                    <a:cubicBezTo>
                      <a:pt x="15441" y="18784"/>
                      <a:pt x="15096" y="18975"/>
                      <a:pt x="14714" y="19128"/>
                    </a:cubicBezTo>
                    <a:cubicBezTo>
                      <a:pt x="14098" y="19381"/>
                      <a:pt x="13443" y="19503"/>
                      <a:pt x="12790" y="19503"/>
                    </a:cubicBezTo>
                    <a:cubicBezTo>
                      <a:pt x="11860" y="19503"/>
                      <a:pt x="10933" y="19256"/>
                      <a:pt x="10124" y="18784"/>
                    </a:cubicBezTo>
                    <a:cubicBezTo>
                      <a:pt x="8786" y="17905"/>
                      <a:pt x="7830" y="16528"/>
                      <a:pt x="7409" y="14998"/>
                    </a:cubicBezTo>
                    <a:cubicBezTo>
                      <a:pt x="7218" y="14233"/>
                      <a:pt x="7103" y="13430"/>
                      <a:pt x="7179" y="12627"/>
                    </a:cubicBezTo>
                    <a:cubicBezTo>
                      <a:pt x="7179" y="11862"/>
                      <a:pt x="7371" y="11058"/>
                      <a:pt x="7638" y="10332"/>
                    </a:cubicBezTo>
                    <a:cubicBezTo>
                      <a:pt x="7791" y="9911"/>
                      <a:pt x="7983" y="9490"/>
                      <a:pt x="8212" y="9146"/>
                    </a:cubicBezTo>
                    <a:lnTo>
                      <a:pt x="8212" y="9146"/>
                    </a:lnTo>
                    <a:cubicBezTo>
                      <a:pt x="7983" y="9949"/>
                      <a:pt x="7906" y="10905"/>
                      <a:pt x="8403" y="11556"/>
                    </a:cubicBezTo>
                    <a:cubicBezTo>
                      <a:pt x="8939" y="12321"/>
                      <a:pt x="9436" y="12129"/>
                      <a:pt x="9895" y="12550"/>
                    </a:cubicBezTo>
                    <a:cubicBezTo>
                      <a:pt x="9902" y="12557"/>
                      <a:pt x="9911" y="12560"/>
                      <a:pt x="9922" y="12560"/>
                    </a:cubicBezTo>
                    <a:cubicBezTo>
                      <a:pt x="10158" y="12560"/>
                      <a:pt x="11256" y="11072"/>
                      <a:pt x="10124" y="9758"/>
                    </a:cubicBezTo>
                    <a:cubicBezTo>
                      <a:pt x="9665" y="9223"/>
                      <a:pt x="9283" y="8649"/>
                      <a:pt x="8939" y="8075"/>
                    </a:cubicBezTo>
                    <a:cubicBezTo>
                      <a:pt x="9130" y="7846"/>
                      <a:pt x="9359" y="7578"/>
                      <a:pt x="9551" y="7349"/>
                    </a:cubicBezTo>
                    <a:cubicBezTo>
                      <a:pt x="10124" y="6813"/>
                      <a:pt x="10775" y="6316"/>
                      <a:pt x="11425" y="5933"/>
                    </a:cubicBezTo>
                    <a:cubicBezTo>
                      <a:pt x="11769" y="5742"/>
                      <a:pt x="12151" y="5551"/>
                      <a:pt x="12496" y="5398"/>
                    </a:cubicBezTo>
                    <a:cubicBezTo>
                      <a:pt x="12878" y="5245"/>
                      <a:pt x="13261" y="5130"/>
                      <a:pt x="13605" y="5054"/>
                    </a:cubicBezTo>
                    <a:cubicBezTo>
                      <a:pt x="13987" y="4977"/>
                      <a:pt x="14408" y="4901"/>
                      <a:pt x="14790" y="4901"/>
                    </a:cubicBezTo>
                    <a:cubicBezTo>
                      <a:pt x="14982" y="4882"/>
                      <a:pt x="15175" y="4872"/>
                      <a:pt x="15369" y="4872"/>
                    </a:cubicBezTo>
                    <a:cubicBezTo>
                      <a:pt x="15952" y="4872"/>
                      <a:pt x="16540" y="4958"/>
                      <a:pt x="17085" y="5130"/>
                    </a:cubicBezTo>
                    <a:cubicBezTo>
                      <a:pt x="17850" y="5322"/>
                      <a:pt x="18577" y="5628"/>
                      <a:pt x="19265" y="6048"/>
                    </a:cubicBezTo>
                    <a:cubicBezTo>
                      <a:pt x="20604" y="6851"/>
                      <a:pt x="21713" y="8037"/>
                      <a:pt x="22440" y="9414"/>
                    </a:cubicBezTo>
                    <a:cubicBezTo>
                      <a:pt x="22746" y="10026"/>
                      <a:pt x="23013" y="10714"/>
                      <a:pt x="23166" y="11403"/>
                    </a:cubicBezTo>
                    <a:cubicBezTo>
                      <a:pt x="22975" y="11135"/>
                      <a:pt x="22707" y="10944"/>
                      <a:pt x="22440" y="10829"/>
                    </a:cubicBezTo>
                    <a:cubicBezTo>
                      <a:pt x="22136" y="10691"/>
                      <a:pt x="21898" y="10653"/>
                      <a:pt x="21688" y="10653"/>
                    </a:cubicBezTo>
                    <a:cubicBezTo>
                      <a:pt x="21422" y="10653"/>
                      <a:pt x="21203" y="10714"/>
                      <a:pt x="20957" y="10714"/>
                    </a:cubicBezTo>
                    <a:cubicBezTo>
                      <a:pt x="20858" y="10714"/>
                      <a:pt x="20755" y="10704"/>
                      <a:pt x="20642" y="10676"/>
                    </a:cubicBezTo>
                    <a:cubicBezTo>
                      <a:pt x="20640" y="10676"/>
                      <a:pt x="20638" y="10675"/>
                      <a:pt x="20635" y="10675"/>
                    </a:cubicBezTo>
                    <a:cubicBezTo>
                      <a:pt x="20408" y="10675"/>
                      <a:pt x="20161" y="12632"/>
                      <a:pt x="21866" y="13238"/>
                    </a:cubicBezTo>
                    <a:cubicBezTo>
                      <a:pt x="22363" y="13391"/>
                      <a:pt x="22822" y="13621"/>
                      <a:pt x="23281" y="13850"/>
                    </a:cubicBezTo>
                    <a:cubicBezTo>
                      <a:pt x="23281" y="13889"/>
                      <a:pt x="23281" y="13889"/>
                      <a:pt x="23281" y="13927"/>
                    </a:cubicBezTo>
                    <a:cubicBezTo>
                      <a:pt x="23051" y="15495"/>
                      <a:pt x="22478" y="16987"/>
                      <a:pt x="21636" y="18287"/>
                    </a:cubicBezTo>
                    <a:cubicBezTo>
                      <a:pt x="20757" y="19626"/>
                      <a:pt x="19686" y="20849"/>
                      <a:pt x="18462" y="21882"/>
                    </a:cubicBezTo>
                    <a:cubicBezTo>
                      <a:pt x="16014" y="23986"/>
                      <a:pt x="13108" y="25554"/>
                      <a:pt x="10392" y="27466"/>
                    </a:cubicBezTo>
                    <a:cubicBezTo>
                      <a:pt x="9283" y="28231"/>
                      <a:pt x="8212" y="29072"/>
                      <a:pt x="7218" y="30028"/>
                    </a:cubicBezTo>
                    <a:cubicBezTo>
                      <a:pt x="6744" y="30236"/>
                      <a:pt x="6246" y="30336"/>
                      <a:pt x="5755" y="30336"/>
                    </a:cubicBezTo>
                    <a:cubicBezTo>
                      <a:pt x="4621" y="30336"/>
                      <a:pt x="3525" y="29804"/>
                      <a:pt x="2858" y="28843"/>
                    </a:cubicBezTo>
                    <a:cubicBezTo>
                      <a:pt x="2806" y="28768"/>
                      <a:pt x="2767" y="28736"/>
                      <a:pt x="2739" y="28736"/>
                    </a:cubicBezTo>
                    <a:cubicBezTo>
                      <a:pt x="2584" y="28736"/>
                      <a:pt x="2789" y="29763"/>
                      <a:pt x="3049" y="29990"/>
                    </a:cubicBezTo>
                    <a:cubicBezTo>
                      <a:pt x="2686" y="29854"/>
                      <a:pt x="2392" y="29811"/>
                      <a:pt x="2142" y="29811"/>
                    </a:cubicBezTo>
                    <a:cubicBezTo>
                      <a:pt x="1697" y="29811"/>
                      <a:pt x="1391" y="29948"/>
                      <a:pt x="1083" y="29948"/>
                    </a:cubicBezTo>
                    <a:cubicBezTo>
                      <a:pt x="834" y="29948"/>
                      <a:pt x="583" y="29858"/>
                      <a:pt x="257" y="29531"/>
                    </a:cubicBezTo>
                    <a:cubicBezTo>
                      <a:pt x="242" y="29518"/>
                      <a:pt x="230" y="29512"/>
                      <a:pt x="220" y="29512"/>
                    </a:cubicBezTo>
                    <a:cubicBezTo>
                      <a:pt x="0" y="29512"/>
                      <a:pt x="748" y="32289"/>
                      <a:pt x="3453" y="32289"/>
                    </a:cubicBezTo>
                    <a:cubicBezTo>
                      <a:pt x="3640" y="32289"/>
                      <a:pt x="3837" y="32275"/>
                      <a:pt x="4043" y="32247"/>
                    </a:cubicBezTo>
                    <a:cubicBezTo>
                      <a:pt x="4579" y="32132"/>
                      <a:pt x="5114" y="31941"/>
                      <a:pt x="5611" y="31673"/>
                    </a:cubicBezTo>
                    <a:lnTo>
                      <a:pt x="5611" y="31673"/>
                    </a:lnTo>
                    <a:cubicBezTo>
                      <a:pt x="4808" y="32629"/>
                      <a:pt x="4120" y="33700"/>
                      <a:pt x="3584" y="34886"/>
                    </a:cubicBezTo>
                    <a:cubicBezTo>
                      <a:pt x="2169" y="38022"/>
                      <a:pt x="1863" y="41541"/>
                      <a:pt x="2705" y="44906"/>
                    </a:cubicBezTo>
                    <a:cubicBezTo>
                      <a:pt x="2705" y="45021"/>
                      <a:pt x="2743" y="45136"/>
                      <a:pt x="2781" y="45250"/>
                    </a:cubicBezTo>
                    <a:cubicBezTo>
                      <a:pt x="2016" y="45977"/>
                      <a:pt x="1251" y="47201"/>
                      <a:pt x="1481" y="48195"/>
                    </a:cubicBezTo>
                    <a:cubicBezTo>
                      <a:pt x="1710" y="49228"/>
                      <a:pt x="2246" y="49266"/>
                      <a:pt x="2552" y="49878"/>
                    </a:cubicBezTo>
                    <a:cubicBezTo>
                      <a:pt x="2561" y="49903"/>
                      <a:pt x="2589" y="49915"/>
                      <a:pt x="2629" y="49915"/>
                    </a:cubicBezTo>
                    <a:cubicBezTo>
                      <a:pt x="2906" y="49915"/>
                      <a:pt x="3810" y="49354"/>
                      <a:pt x="4043" y="48387"/>
                    </a:cubicBezTo>
                    <a:cubicBezTo>
                      <a:pt x="5114" y="50299"/>
                      <a:pt x="6606" y="51905"/>
                      <a:pt x="8403" y="53167"/>
                    </a:cubicBezTo>
                    <a:cubicBezTo>
                      <a:pt x="9818" y="54123"/>
                      <a:pt x="11386" y="54812"/>
                      <a:pt x="13069" y="55194"/>
                    </a:cubicBezTo>
                    <a:cubicBezTo>
                      <a:pt x="13884" y="55343"/>
                      <a:pt x="14699" y="55427"/>
                      <a:pt x="15514" y="55427"/>
                    </a:cubicBezTo>
                    <a:cubicBezTo>
                      <a:pt x="15961" y="55427"/>
                      <a:pt x="16409" y="55402"/>
                      <a:pt x="16856" y="55347"/>
                    </a:cubicBezTo>
                    <a:lnTo>
                      <a:pt x="16856" y="55347"/>
                    </a:lnTo>
                    <a:cubicBezTo>
                      <a:pt x="15823" y="55539"/>
                      <a:pt x="14829" y="55615"/>
                      <a:pt x="13796" y="55653"/>
                    </a:cubicBezTo>
                    <a:cubicBezTo>
                      <a:pt x="10883" y="55728"/>
                      <a:pt x="9757" y="58757"/>
                      <a:pt x="10097" y="58757"/>
                    </a:cubicBezTo>
                    <a:cubicBezTo>
                      <a:pt x="10105" y="58757"/>
                      <a:pt x="10114" y="58755"/>
                      <a:pt x="10124" y="58751"/>
                    </a:cubicBezTo>
                    <a:cubicBezTo>
                      <a:pt x="10298" y="58692"/>
                      <a:pt x="10466" y="58666"/>
                      <a:pt x="10631" y="58666"/>
                    </a:cubicBezTo>
                    <a:cubicBezTo>
                      <a:pt x="11632" y="58666"/>
                      <a:pt x="12532" y="59614"/>
                      <a:pt x="13911" y="59746"/>
                    </a:cubicBezTo>
                    <a:cubicBezTo>
                      <a:pt x="14110" y="59765"/>
                      <a:pt x="14305" y="59775"/>
                      <a:pt x="14494" y="59775"/>
                    </a:cubicBezTo>
                    <a:cubicBezTo>
                      <a:pt x="16882" y="59775"/>
                      <a:pt x="18473" y="58255"/>
                      <a:pt x="19571" y="56342"/>
                    </a:cubicBezTo>
                    <a:lnTo>
                      <a:pt x="19571" y="56342"/>
                    </a:lnTo>
                    <a:cubicBezTo>
                      <a:pt x="18610" y="57210"/>
                      <a:pt x="16369" y="58580"/>
                      <a:pt x="14189" y="58580"/>
                    </a:cubicBezTo>
                    <a:cubicBezTo>
                      <a:pt x="13679" y="58580"/>
                      <a:pt x="13173" y="58505"/>
                      <a:pt x="12687" y="58331"/>
                    </a:cubicBezTo>
                    <a:lnTo>
                      <a:pt x="12687" y="58331"/>
                    </a:lnTo>
                    <a:cubicBezTo>
                      <a:pt x="12912" y="58385"/>
                      <a:pt x="13148" y="58411"/>
                      <a:pt x="13393" y="58411"/>
                    </a:cubicBezTo>
                    <a:cubicBezTo>
                      <a:pt x="15723" y="58411"/>
                      <a:pt x="18806" y="56095"/>
                      <a:pt x="20260" y="54468"/>
                    </a:cubicBezTo>
                    <a:cubicBezTo>
                      <a:pt x="21177" y="54085"/>
                      <a:pt x="22057" y="53550"/>
                      <a:pt x="22822" y="52938"/>
                    </a:cubicBezTo>
                    <a:cubicBezTo>
                      <a:pt x="24161" y="51867"/>
                      <a:pt x="25231" y="50452"/>
                      <a:pt x="25882" y="48846"/>
                    </a:cubicBezTo>
                    <a:cubicBezTo>
                      <a:pt x="26570" y="47277"/>
                      <a:pt x="26838" y="45556"/>
                      <a:pt x="26685" y="43835"/>
                    </a:cubicBezTo>
                    <a:cubicBezTo>
                      <a:pt x="26532" y="42114"/>
                      <a:pt x="25882" y="40470"/>
                      <a:pt x="24811" y="39093"/>
                    </a:cubicBezTo>
                    <a:cubicBezTo>
                      <a:pt x="23778" y="37754"/>
                      <a:pt x="22363" y="36722"/>
                      <a:pt x="20757" y="36071"/>
                    </a:cubicBezTo>
                    <a:cubicBezTo>
                      <a:pt x="19809" y="35688"/>
                      <a:pt x="18808" y="35504"/>
                      <a:pt x="17809" y="35504"/>
                    </a:cubicBezTo>
                    <a:cubicBezTo>
                      <a:pt x="17115" y="35504"/>
                      <a:pt x="16421" y="35593"/>
                      <a:pt x="15747" y="35765"/>
                    </a:cubicBezTo>
                    <a:cubicBezTo>
                      <a:pt x="14102" y="36224"/>
                      <a:pt x="12610" y="37180"/>
                      <a:pt x="11539" y="38481"/>
                    </a:cubicBezTo>
                    <a:cubicBezTo>
                      <a:pt x="10660" y="39475"/>
                      <a:pt x="10086" y="40661"/>
                      <a:pt x="9818" y="41923"/>
                    </a:cubicBezTo>
                    <a:cubicBezTo>
                      <a:pt x="9933" y="39858"/>
                      <a:pt x="10928" y="38175"/>
                      <a:pt x="11845" y="36760"/>
                    </a:cubicBezTo>
                    <a:cubicBezTo>
                      <a:pt x="13195" y="34699"/>
                      <a:pt x="11774" y="32474"/>
                      <a:pt x="11472" y="32474"/>
                    </a:cubicBezTo>
                    <a:cubicBezTo>
                      <a:pt x="11449" y="32474"/>
                      <a:pt x="11433" y="32487"/>
                      <a:pt x="11425" y="32514"/>
                    </a:cubicBezTo>
                    <a:cubicBezTo>
                      <a:pt x="11119" y="33624"/>
                      <a:pt x="9742" y="33700"/>
                      <a:pt x="8786" y="34771"/>
                    </a:cubicBezTo>
                    <a:cubicBezTo>
                      <a:pt x="7256" y="36569"/>
                      <a:pt x="7524" y="38672"/>
                      <a:pt x="8442" y="40584"/>
                    </a:cubicBezTo>
                    <a:cubicBezTo>
                      <a:pt x="8250" y="39208"/>
                      <a:pt x="8480" y="36033"/>
                      <a:pt x="10430" y="34580"/>
                    </a:cubicBezTo>
                    <a:lnTo>
                      <a:pt x="10430" y="34580"/>
                    </a:lnTo>
                    <a:cubicBezTo>
                      <a:pt x="8633" y="36224"/>
                      <a:pt x="9015" y="41043"/>
                      <a:pt x="9704" y="42764"/>
                    </a:cubicBezTo>
                    <a:cubicBezTo>
                      <a:pt x="9665" y="42879"/>
                      <a:pt x="9665" y="42994"/>
                      <a:pt x="9665" y="43109"/>
                    </a:cubicBezTo>
                    <a:cubicBezTo>
                      <a:pt x="9589" y="44791"/>
                      <a:pt x="10201" y="46436"/>
                      <a:pt x="11348" y="47698"/>
                    </a:cubicBezTo>
                    <a:cubicBezTo>
                      <a:pt x="12283" y="48696"/>
                      <a:pt x="13600" y="49236"/>
                      <a:pt x="14966" y="49236"/>
                    </a:cubicBezTo>
                    <a:cubicBezTo>
                      <a:pt x="15276" y="49236"/>
                      <a:pt x="15588" y="49208"/>
                      <a:pt x="15899" y="49152"/>
                    </a:cubicBezTo>
                    <a:lnTo>
                      <a:pt x="15899" y="49152"/>
                    </a:lnTo>
                    <a:cubicBezTo>
                      <a:pt x="15622" y="49191"/>
                      <a:pt x="15350" y="49212"/>
                      <a:pt x="15080" y="49212"/>
                    </a:cubicBezTo>
                    <a:cubicBezTo>
                      <a:pt x="14568" y="49212"/>
                      <a:pt x="14067" y="49136"/>
                      <a:pt x="13566" y="48960"/>
                    </a:cubicBezTo>
                    <a:cubicBezTo>
                      <a:pt x="13566" y="48425"/>
                      <a:pt x="13605" y="47928"/>
                      <a:pt x="13681" y="47392"/>
                    </a:cubicBezTo>
                    <a:cubicBezTo>
                      <a:pt x="13848" y="46259"/>
                      <a:pt x="12854" y="45794"/>
                      <a:pt x="12544" y="45794"/>
                    </a:cubicBezTo>
                    <a:cubicBezTo>
                      <a:pt x="12498" y="45794"/>
                      <a:pt x="12467" y="45804"/>
                      <a:pt x="12457" y="45824"/>
                    </a:cubicBezTo>
                    <a:cubicBezTo>
                      <a:pt x="12343" y="46245"/>
                      <a:pt x="11998" y="46283"/>
                      <a:pt x="11960" y="47010"/>
                    </a:cubicBezTo>
                    <a:cubicBezTo>
                      <a:pt x="11922" y="47775"/>
                      <a:pt x="12534" y="48425"/>
                      <a:pt x="13108" y="48769"/>
                    </a:cubicBezTo>
                    <a:cubicBezTo>
                      <a:pt x="12496" y="48463"/>
                      <a:pt x="11922" y="48081"/>
                      <a:pt x="11463" y="47583"/>
                    </a:cubicBezTo>
                    <a:cubicBezTo>
                      <a:pt x="10392" y="46321"/>
                      <a:pt x="9857" y="44715"/>
                      <a:pt x="9971" y="43109"/>
                    </a:cubicBezTo>
                    <a:cubicBezTo>
                      <a:pt x="10086" y="41464"/>
                      <a:pt x="10736" y="39934"/>
                      <a:pt x="11845" y="38749"/>
                    </a:cubicBezTo>
                    <a:cubicBezTo>
                      <a:pt x="12916" y="37563"/>
                      <a:pt x="14331" y="36683"/>
                      <a:pt x="15861" y="36301"/>
                    </a:cubicBezTo>
                    <a:cubicBezTo>
                      <a:pt x="16320" y="36186"/>
                      <a:pt x="16817" y="36110"/>
                      <a:pt x="17276" y="36110"/>
                    </a:cubicBezTo>
                    <a:cubicBezTo>
                      <a:pt x="19839" y="37028"/>
                      <a:pt x="20718" y="40164"/>
                      <a:pt x="19036" y="42305"/>
                    </a:cubicBezTo>
                    <a:cubicBezTo>
                      <a:pt x="18876" y="42477"/>
                      <a:pt x="18933" y="42547"/>
                      <a:pt x="19091" y="42547"/>
                    </a:cubicBezTo>
                    <a:cubicBezTo>
                      <a:pt x="19427" y="42547"/>
                      <a:pt x="20218" y="42235"/>
                      <a:pt x="20374" y="41923"/>
                    </a:cubicBezTo>
                    <a:lnTo>
                      <a:pt x="20374" y="41923"/>
                    </a:lnTo>
                    <a:cubicBezTo>
                      <a:pt x="20030" y="44218"/>
                      <a:pt x="21369" y="44600"/>
                      <a:pt x="20451" y="46130"/>
                    </a:cubicBezTo>
                    <a:cubicBezTo>
                      <a:pt x="20413" y="46196"/>
                      <a:pt x="20446" y="46230"/>
                      <a:pt x="20530" y="46230"/>
                    </a:cubicBezTo>
                    <a:cubicBezTo>
                      <a:pt x="21127" y="46230"/>
                      <a:pt x="24307" y="44500"/>
                      <a:pt x="22898" y="40240"/>
                    </a:cubicBezTo>
                    <a:cubicBezTo>
                      <a:pt x="22325" y="38481"/>
                      <a:pt x="20604" y="36760"/>
                      <a:pt x="18003" y="36110"/>
                    </a:cubicBezTo>
                    <a:lnTo>
                      <a:pt x="18003" y="36110"/>
                    </a:lnTo>
                    <a:cubicBezTo>
                      <a:pt x="18883" y="36148"/>
                      <a:pt x="19724" y="36339"/>
                      <a:pt x="20527" y="36645"/>
                    </a:cubicBezTo>
                    <a:cubicBezTo>
                      <a:pt x="22019" y="37257"/>
                      <a:pt x="23281" y="38251"/>
                      <a:pt x="24275" y="39514"/>
                    </a:cubicBezTo>
                    <a:cubicBezTo>
                      <a:pt x="25231" y="40776"/>
                      <a:pt x="25805" y="42305"/>
                      <a:pt x="25920" y="43874"/>
                    </a:cubicBezTo>
                    <a:cubicBezTo>
                      <a:pt x="26035" y="45480"/>
                      <a:pt x="25729" y="47048"/>
                      <a:pt x="25117" y="48501"/>
                    </a:cubicBezTo>
                    <a:cubicBezTo>
                      <a:pt x="24467" y="49955"/>
                      <a:pt x="23472" y="51217"/>
                      <a:pt x="22248" y="52211"/>
                    </a:cubicBezTo>
                    <a:cubicBezTo>
                      <a:pt x="20986" y="53167"/>
                      <a:pt x="19533" y="53856"/>
                      <a:pt x="18003" y="54162"/>
                    </a:cubicBezTo>
                    <a:cubicBezTo>
                      <a:pt x="17176" y="54343"/>
                      <a:pt x="16337" y="54440"/>
                      <a:pt x="15506" y="54440"/>
                    </a:cubicBezTo>
                    <a:cubicBezTo>
                      <a:pt x="14761" y="54440"/>
                      <a:pt x="14021" y="54363"/>
                      <a:pt x="13299" y="54200"/>
                    </a:cubicBezTo>
                    <a:cubicBezTo>
                      <a:pt x="11731" y="53856"/>
                      <a:pt x="10277" y="53206"/>
                      <a:pt x="8977" y="52288"/>
                    </a:cubicBezTo>
                    <a:cubicBezTo>
                      <a:pt x="6338" y="50490"/>
                      <a:pt x="4502" y="47736"/>
                      <a:pt x="3737" y="44638"/>
                    </a:cubicBezTo>
                    <a:cubicBezTo>
                      <a:pt x="2590" y="39934"/>
                      <a:pt x="3929" y="34962"/>
                      <a:pt x="7294" y="31444"/>
                    </a:cubicBezTo>
                    <a:cubicBezTo>
                      <a:pt x="8403" y="30296"/>
                      <a:pt x="9665" y="29264"/>
                      <a:pt x="11004" y="28346"/>
                    </a:cubicBezTo>
                    <a:cubicBezTo>
                      <a:pt x="13069" y="26892"/>
                      <a:pt x="15288" y="25592"/>
                      <a:pt x="17391" y="24024"/>
                    </a:cubicBezTo>
                    <a:lnTo>
                      <a:pt x="17391" y="24024"/>
                    </a:lnTo>
                    <a:cubicBezTo>
                      <a:pt x="17162" y="24406"/>
                      <a:pt x="16970" y="24827"/>
                      <a:pt x="16856" y="25286"/>
                    </a:cubicBezTo>
                    <a:cubicBezTo>
                      <a:pt x="16473" y="26969"/>
                      <a:pt x="16970" y="28690"/>
                      <a:pt x="18194" y="29914"/>
                    </a:cubicBezTo>
                    <a:cubicBezTo>
                      <a:pt x="19034" y="30680"/>
                      <a:pt x="20083" y="31064"/>
                      <a:pt x="21207" y="31064"/>
                    </a:cubicBezTo>
                    <a:cubicBezTo>
                      <a:pt x="21261" y="31064"/>
                      <a:pt x="21315" y="31063"/>
                      <a:pt x="21369" y="31061"/>
                    </a:cubicBezTo>
                    <a:cubicBezTo>
                      <a:pt x="21942" y="31023"/>
                      <a:pt x="22516" y="30870"/>
                      <a:pt x="23051" y="30602"/>
                    </a:cubicBezTo>
                    <a:cubicBezTo>
                      <a:pt x="23587" y="30296"/>
                      <a:pt x="24008" y="29876"/>
                      <a:pt x="24352" y="29378"/>
                    </a:cubicBezTo>
                    <a:cubicBezTo>
                      <a:pt x="24658" y="28919"/>
                      <a:pt x="24849" y="28346"/>
                      <a:pt x="24926" y="27772"/>
                    </a:cubicBezTo>
                    <a:cubicBezTo>
                      <a:pt x="25002" y="27160"/>
                      <a:pt x="24926" y="26586"/>
                      <a:pt x="24696" y="26051"/>
                    </a:cubicBezTo>
                    <a:cubicBezTo>
                      <a:pt x="24199" y="24980"/>
                      <a:pt x="23166" y="24292"/>
                      <a:pt x="21981" y="24215"/>
                    </a:cubicBezTo>
                    <a:cubicBezTo>
                      <a:pt x="21926" y="24211"/>
                      <a:pt x="21872" y="24209"/>
                      <a:pt x="21817" y="24209"/>
                    </a:cubicBezTo>
                    <a:cubicBezTo>
                      <a:pt x="21330" y="24209"/>
                      <a:pt x="20825" y="24361"/>
                      <a:pt x="20413" y="24636"/>
                    </a:cubicBezTo>
                    <a:cubicBezTo>
                      <a:pt x="19954" y="24904"/>
                      <a:pt x="19648" y="25362"/>
                      <a:pt x="19571" y="25898"/>
                    </a:cubicBezTo>
                    <a:cubicBezTo>
                      <a:pt x="19724" y="25439"/>
                      <a:pt x="20107" y="25095"/>
                      <a:pt x="20565" y="24904"/>
                    </a:cubicBezTo>
                    <a:cubicBezTo>
                      <a:pt x="20853" y="24773"/>
                      <a:pt x="21176" y="24714"/>
                      <a:pt x="21499" y="24714"/>
                    </a:cubicBezTo>
                    <a:cubicBezTo>
                      <a:pt x="21648" y="24714"/>
                      <a:pt x="21797" y="24726"/>
                      <a:pt x="21942" y="24751"/>
                    </a:cubicBezTo>
                    <a:cubicBezTo>
                      <a:pt x="22822" y="24904"/>
                      <a:pt x="23549" y="25515"/>
                      <a:pt x="23893" y="26357"/>
                    </a:cubicBezTo>
                    <a:cubicBezTo>
                      <a:pt x="24237" y="27619"/>
                      <a:pt x="23702" y="28996"/>
                      <a:pt x="22554" y="29608"/>
                    </a:cubicBezTo>
                    <a:cubicBezTo>
                      <a:pt x="22172" y="29799"/>
                      <a:pt x="21751" y="29914"/>
                      <a:pt x="21330" y="29952"/>
                    </a:cubicBezTo>
                    <a:cubicBezTo>
                      <a:pt x="21281" y="29954"/>
                      <a:pt x="21232" y="29955"/>
                      <a:pt x="21183" y="29955"/>
                    </a:cubicBezTo>
                    <a:cubicBezTo>
                      <a:pt x="20353" y="29955"/>
                      <a:pt x="19535" y="29652"/>
                      <a:pt x="18921" y="29111"/>
                    </a:cubicBezTo>
                    <a:cubicBezTo>
                      <a:pt x="18232" y="28499"/>
                      <a:pt x="17774" y="27657"/>
                      <a:pt x="17621" y="26778"/>
                    </a:cubicBezTo>
                    <a:cubicBezTo>
                      <a:pt x="17544" y="26319"/>
                      <a:pt x="17544" y="25860"/>
                      <a:pt x="17582" y="25401"/>
                    </a:cubicBezTo>
                    <a:cubicBezTo>
                      <a:pt x="17659" y="24904"/>
                      <a:pt x="17812" y="24445"/>
                      <a:pt x="18003" y="24024"/>
                    </a:cubicBezTo>
                    <a:cubicBezTo>
                      <a:pt x="18156" y="23718"/>
                      <a:pt x="18309" y="23412"/>
                      <a:pt x="18500" y="23144"/>
                    </a:cubicBezTo>
                    <a:cubicBezTo>
                      <a:pt x="18691" y="22953"/>
                      <a:pt x="18921" y="22800"/>
                      <a:pt x="19112" y="22609"/>
                    </a:cubicBezTo>
                    <a:cubicBezTo>
                      <a:pt x="20451" y="21500"/>
                      <a:pt x="21560" y="20199"/>
                      <a:pt x="22478" y="18784"/>
                    </a:cubicBezTo>
                    <a:cubicBezTo>
                      <a:pt x="23396" y="17331"/>
                      <a:pt x="24008" y="15686"/>
                      <a:pt x="24237" y="13965"/>
                    </a:cubicBezTo>
                    <a:cubicBezTo>
                      <a:pt x="24352" y="13124"/>
                      <a:pt x="24314" y="12244"/>
                      <a:pt x="24161" y="11364"/>
                    </a:cubicBezTo>
                    <a:cubicBezTo>
                      <a:pt x="24008" y="10523"/>
                      <a:pt x="23702" y="9682"/>
                      <a:pt x="23281" y="8917"/>
                    </a:cubicBezTo>
                    <a:cubicBezTo>
                      <a:pt x="22440" y="7387"/>
                      <a:pt x="21216" y="6125"/>
                      <a:pt x="19686" y="5245"/>
                    </a:cubicBezTo>
                    <a:cubicBezTo>
                      <a:pt x="18959" y="4786"/>
                      <a:pt x="18156" y="4480"/>
                      <a:pt x="17315" y="4251"/>
                    </a:cubicBezTo>
                    <a:cubicBezTo>
                      <a:pt x="16691" y="4109"/>
                      <a:pt x="16045" y="4030"/>
                      <a:pt x="15395" y="4030"/>
                    </a:cubicBezTo>
                    <a:cubicBezTo>
                      <a:pt x="15168" y="4030"/>
                      <a:pt x="14941" y="4040"/>
                      <a:pt x="14714" y="4059"/>
                    </a:cubicBezTo>
                    <a:cubicBezTo>
                      <a:pt x="14293" y="4098"/>
                      <a:pt x="13872" y="4136"/>
                      <a:pt x="13452" y="4251"/>
                    </a:cubicBezTo>
                    <a:cubicBezTo>
                      <a:pt x="13031" y="4365"/>
                      <a:pt x="12649" y="4480"/>
                      <a:pt x="12266" y="4671"/>
                    </a:cubicBezTo>
                    <a:cubicBezTo>
                      <a:pt x="13490" y="3830"/>
                      <a:pt x="14867" y="3295"/>
                      <a:pt x="16320" y="3103"/>
                    </a:cubicBezTo>
                    <a:cubicBezTo>
                      <a:pt x="18496" y="2698"/>
                      <a:pt x="19000" y="301"/>
                      <a:pt x="18760" y="301"/>
                    </a:cubicBezTo>
                    <a:cubicBezTo>
                      <a:pt x="18751" y="301"/>
                      <a:pt x="18741" y="304"/>
                      <a:pt x="18730" y="311"/>
                    </a:cubicBezTo>
                    <a:cubicBezTo>
                      <a:pt x="18539" y="411"/>
                      <a:pt x="18349" y="449"/>
                      <a:pt x="18155" y="449"/>
                    </a:cubicBezTo>
                    <a:cubicBezTo>
                      <a:pt x="17493" y="449"/>
                      <a:pt x="16789" y="0"/>
                      <a:pt x="159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9"/>
              <p:cNvSpPr/>
              <p:nvPr/>
            </p:nvSpPr>
            <p:spPr>
              <a:xfrm rot="-5400000">
                <a:off x="8042531" y="-9751"/>
                <a:ext cx="507574" cy="1130495"/>
              </a:xfrm>
              <a:custGeom>
                <a:avLst/>
                <a:gdLst/>
                <a:ahLst/>
                <a:cxnLst/>
                <a:rect l="l" t="t" r="r" b="b"/>
                <a:pathLst>
                  <a:path w="26838" h="59775" extrusionOk="0">
                    <a:moveTo>
                      <a:pt x="15906" y="0"/>
                    </a:moveTo>
                    <a:cubicBezTo>
                      <a:pt x="15854" y="0"/>
                      <a:pt x="15800" y="2"/>
                      <a:pt x="15747" y="5"/>
                    </a:cubicBezTo>
                    <a:cubicBezTo>
                      <a:pt x="13681" y="120"/>
                      <a:pt x="12572" y="1535"/>
                      <a:pt x="11922" y="3256"/>
                    </a:cubicBezTo>
                    <a:cubicBezTo>
                      <a:pt x="12614" y="2391"/>
                      <a:pt x="14401" y="870"/>
                      <a:pt x="16235" y="870"/>
                    </a:cubicBezTo>
                    <a:cubicBezTo>
                      <a:pt x="16429" y="870"/>
                      <a:pt x="16624" y="887"/>
                      <a:pt x="16817" y="923"/>
                    </a:cubicBezTo>
                    <a:cubicBezTo>
                      <a:pt x="16765" y="919"/>
                      <a:pt x="16712" y="917"/>
                      <a:pt x="16658" y="917"/>
                    </a:cubicBezTo>
                    <a:cubicBezTo>
                      <a:pt x="14767" y="917"/>
                      <a:pt x="12357" y="3491"/>
                      <a:pt x="11501" y="5016"/>
                    </a:cubicBezTo>
                    <a:lnTo>
                      <a:pt x="11081" y="5245"/>
                    </a:lnTo>
                    <a:cubicBezTo>
                      <a:pt x="10736" y="5475"/>
                      <a:pt x="10392" y="5704"/>
                      <a:pt x="10048" y="5972"/>
                    </a:cubicBezTo>
                    <a:cubicBezTo>
                      <a:pt x="9704" y="6239"/>
                      <a:pt x="9398" y="6545"/>
                      <a:pt x="9092" y="6851"/>
                    </a:cubicBezTo>
                    <a:cubicBezTo>
                      <a:pt x="8786" y="7157"/>
                      <a:pt x="8518" y="7463"/>
                      <a:pt x="8250" y="7808"/>
                    </a:cubicBezTo>
                    <a:cubicBezTo>
                      <a:pt x="7753" y="8496"/>
                      <a:pt x="7332" y="9261"/>
                      <a:pt x="7065" y="10064"/>
                    </a:cubicBezTo>
                    <a:cubicBezTo>
                      <a:pt x="6759" y="10867"/>
                      <a:pt x="6606" y="11709"/>
                      <a:pt x="6606" y="12588"/>
                    </a:cubicBezTo>
                    <a:cubicBezTo>
                      <a:pt x="6529" y="13430"/>
                      <a:pt x="6644" y="14271"/>
                      <a:pt x="6912" y="15113"/>
                    </a:cubicBezTo>
                    <a:cubicBezTo>
                      <a:pt x="7371" y="16757"/>
                      <a:pt x="8442" y="18210"/>
                      <a:pt x="9933" y="19090"/>
                    </a:cubicBezTo>
                    <a:cubicBezTo>
                      <a:pt x="10736" y="19549"/>
                      <a:pt x="11616" y="19817"/>
                      <a:pt x="12534" y="19817"/>
                    </a:cubicBezTo>
                    <a:cubicBezTo>
                      <a:pt x="12315" y="19837"/>
                      <a:pt x="12098" y="19847"/>
                      <a:pt x="11884" y="19847"/>
                    </a:cubicBezTo>
                    <a:cubicBezTo>
                      <a:pt x="10083" y="19847"/>
                      <a:pt x="8470" y="19170"/>
                      <a:pt x="7103" y="18555"/>
                    </a:cubicBezTo>
                    <a:cubicBezTo>
                      <a:pt x="6608" y="18335"/>
                      <a:pt x="6126" y="18247"/>
                      <a:pt x="5675" y="18247"/>
                    </a:cubicBezTo>
                    <a:cubicBezTo>
                      <a:pt x="3934" y="18247"/>
                      <a:pt x="2669" y="19557"/>
                      <a:pt x="2972" y="19587"/>
                    </a:cubicBezTo>
                    <a:cubicBezTo>
                      <a:pt x="4120" y="19740"/>
                      <a:pt x="4387" y="21117"/>
                      <a:pt x="5573" y="21844"/>
                    </a:cubicBezTo>
                    <a:cubicBezTo>
                      <a:pt x="6386" y="22365"/>
                      <a:pt x="7205" y="22586"/>
                      <a:pt x="8006" y="22586"/>
                    </a:cubicBezTo>
                    <a:cubicBezTo>
                      <a:pt x="9202" y="22586"/>
                      <a:pt x="10356" y="22095"/>
                      <a:pt x="11386" y="21385"/>
                    </a:cubicBezTo>
                    <a:lnTo>
                      <a:pt x="11386" y="21385"/>
                    </a:lnTo>
                    <a:cubicBezTo>
                      <a:pt x="10873" y="21532"/>
                      <a:pt x="10088" y="21656"/>
                      <a:pt x="9221" y="21656"/>
                    </a:cubicBezTo>
                    <a:cubicBezTo>
                      <a:pt x="7830" y="21656"/>
                      <a:pt x="6227" y="21336"/>
                      <a:pt x="5191" y="20276"/>
                    </a:cubicBezTo>
                    <a:lnTo>
                      <a:pt x="5191" y="20276"/>
                    </a:lnTo>
                    <a:cubicBezTo>
                      <a:pt x="5869" y="20844"/>
                      <a:pt x="6940" y="21060"/>
                      <a:pt x="8101" y="21060"/>
                    </a:cubicBezTo>
                    <a:cubicBezTo>
                      <a:pt x="10147" y="21060"/>
                      <a:pt x="12476" y="20388"/>
                      <a:pt x="13452" y="19779"/>
                    </a:cubicBezTo>
                    <a:cubicBezTo>
                      <a:pt x="13949" y="19702"/>
                      <a:pt x="14408" y="19587"/>
                      <a:pt x="14829" y="19396"/>
                    </a:cubicBezTo>
                    <a:cubicBezTo>
                      <a:pt x="15249" y="19243"/>
                      <a:pt x="15594" y="19014"/>
                      <a:pt x="15938" y="18746"/>
                    </a:cubicBezTo>
                    <a:cubicBezTo>
                      <a:pt x="16282" y="18478"/>
                      <a:pt x="16550" y="18172"/>
                      <a:pt x="16779" y="17828"/>
                    </a:cubicBezTo>
                    <a:cubicBezTo>
                      <a:pt x="17276" y="17101"/>
                      <a:pt x="17506" y="16260"/>
                      <a:pt x="17468" y="15419"/>
                    </a:cubicBezTo>
                    <a:cubicBezTo>
                      <a:pt x="17429" y="14577"/>
                      <a:pt x="17123" y="13774"/>
                      <a:pt x="16664" y="13086"/>
                    </a:cubicBezTo>
                    <a:cubicBezTo>
                      <a:pt x="16167" y="12397"/>
                      <a:pt x="15479" y="11900"/>
                      <a:pt x="14637" y="11709"/>
                    </a:cubicBezTo>
                    <a:lnTo>
                      <a:pt x="14637" y="11709"/>
                    </a:lnTo>
                    <a:cubicBezTo>
                      <a:pt x="15441" y="11938"/>
                      <a:pt x="16129" y="12435"/>
                      <a:pt x="16550" y="13124"/>
                    </a:cubicBezTo>
                    <a:cubicBezTo>
                      <a:pt x="17009" y="13812"/>
                      <a:pt x="17238" y="14615"/>
                      <a:pt x="17276" y="15457"/>
                    </a:cubicBezTo>
                    <a:cubicBezTo>
                      <a:pt x="17276" y="16260"/>
                      <a:pt x="17047" y="17025"/>
                      <a:pt x="16588" y="17713"/>
                    </a:cubicBezTo>
                    <a:cubicBezTo>
                      <a:pt x="16358" y="18019"/>
                      <a:pt x="16091" y="18325"/>
                      <a:pt x="15747" y="18555"/>
                    </a:cubicBezTo>
                    <a:cubicBezTo>
                      <a:pt x="15441" y="18784"/>
                      <a:pt x="15096" y="18975"/>
                      <a:pt x="14714" y="19128"/>
                    </a:cubicBezTo>
                    <a:cubicBezTo>
                      <a:pt x="14098" y="19381"/>
                      <a:pt x="13443" y="19503"/>
                      <a:pt x="12790" y="19503"/>
                    </a:cubicBezTo>
                    <a:cubicBezTo>
                      <a:pt x="11860" y="19503"/>
                      <a:pt x="10933" y="19256"/>
                      <a:pt x="10124" y="18784"/>
                    </a:cubicBezTo>
                    <a:cubicBezTo>
                      <a:pt x="8786" y="17905"/>
                      <a:pt x="7830" y="16528"/>
                      <a:pt x="7409" y="14998"/>
                    </a:cubicBezTo>
                    <a:cubicBezTo>
                      <a:pt x="7218" y="14233"/>
                      <a:pt x="7103" y="13430"/>
                      <a:pt x="7179" y="12627"/>
                    </a:cubicBezTo>
                    <a:cubicBezTo>
                      <a:pt x="7179" y="11862"/>
                      <a:pt x="7371" y="11058"/>
                      <a:pt x="7638" y="10332"/>
                    </a:cubicBezTo>
                    <a:cubicBezTo>
                      <a:pt x="7791" y="9911"/>
                      <a:pt x="7983" y="9490"/>
                      <a:pt x="8212" y="9146"/>
                    </a:cubicBezTo>
                    <a:lnTo>
                      <a:pt x="8212" y="9146"/>
                    </a:lnTo>
                    <a:cubicBezTo>
                      <a:pt x="7983" y="9949"/>
                      <a:pt x="7906" y="10905"/>
                      <a:pt x="8403" y="11556"/>
                    </a:cubicBezTo>
                    <a:cubicBezTo>
                      <a:pt x="8939" y="12321"/>
                      <a:pt x="9436" y="12129"/>
                      <a:pt x="9895" y="12550"/>
                    </a:cubicBezTo>
                    <a:cubicBezTo>
                      <a:pt x="9902" y="12557"/>
                      <a:pt x="9911" y="12560"/>
                      <a:pt x="9922" y="12560"/>
                    </a:cubicBezTo>
                    <a:cubicBezTo>
                      <a:pt x="10158" y="12560"/>
                      <a:pt x="11256" y="11072"/>
                      <a:pt x="10124" y="9758"/>
                    </a:cubicBezTo>
                    <a:cubicBezTo>
                      <a:pt x="9665" y="9223"/>
                      <a:pt x="9283" y="8649"/>
                      <a:pt x="8939" y="8075"/>
                    </a:cubicBezTo>
                    <a:cubicBezTo>
                      <a:pt x="9130" y="7846"/>
                      <a:pt x="9359" y="7578"/>
                      <a:pt x="9551" y="7349"/>
                    </a:cubicBezTo>
                    <a:cubicBezTo>
                      <a:pt x="10124" y="6813"/>
                      <a:pt x="10775" y="6316"/>
                      <a:pt x="11425" y="5933"/>
                    </a:cubicBezTo>
                    <a:cubicBezTo>
                      <a:pt x="11769" y="5742"/>
                      <a:pt x="12151" y="5551"/>
                      <a:pt x="12496" y="5398"/>
                    </a:cubicBezTo>
                    <a:cubicBezTo>
                      <a:pt x="12878" y="5245"/>
                      <a:pt x="13261" y="5130"/>
                      <a:pt x="13605" y="5054"/>
                    </a:cubicBezTo>
                    <a:cubicBezTo>
                      <a:pt x="13987" y="4977"/>
                      <a:pt x="14408" y="4901"/>
                      <a:pt x="14790" y="4901"/>
                    </a:cubicBezTo>
                    <a:cubicBezTo>
                      <a:pt x="14982" y="4882"/>
                      <a:pt x="15175" y="4872"/>
                      <a:pt x="15369" y="4872"/>
                    </a:cubicBezTo>
                    <a:cubicBezTo>
                      <a:pt x="15952" y="4872"/>
                      <a:pt x="16540" y="4958"/>
                      <a:pt x="17085" y="5130"/>
                    </a:cubicBezTo>
                    <a:cubicBezTo>
                      <a:pt x="17850" y="5322"/>
                      <a:pt x="18577" y="5628"/>
                      <a:pt x="19265" y="6048"/>
                    </a:cubicBezTo>
                    <a:cubicBezTo>
                      <a:pt x="20604" y="6851"/>
                      <a:pt x="21713" y="8037"/>
                      <a:pt x="22440" y="9414"/>
                    </a:cubicBezTo>
                    <a:cubicBezTo>
                      <a:pt x="22746" y="10026"/>
                      <a:pt x="23013" y="10714"/>
                      <a:pt x="23166" y="11403"/>
                    </a:cubicBezTo>
                    <a:cubicBezTo>
                      <a:pt x="22975" y="11135"/>
                      <a:pt x="22707" y="10944"/>
                      <a:pt x="22440" y="10829"/>
                    </a:cubicBezTo>
                    <a:cubicBezTo>
                      <a:pt x="22136" y="10691"/>
                      <a:pt x="21898" y="10653"/>
                      <a:pt x="21688" y="10653"/>
                    </a:cubicBezTo>
                    <a:cubicBezTo>
                      <a:pt x="21422" y="10653"/>
                      <a:pt x="21203" y="10714"/>
                      <a:pt x="20957" y="10714"/>
                    </a:cubicBezTo>
                    <a:cubicBezTo>
                      <a:pt x="20858" y="10714"/>
                      <a:pt x="20755" y="10704"/>
                      <a:pt x="20642" y="10676"/>
                    </a:cubicBezTo>
                    <a:cubicBezTo>
                      <a:pt x="20640" y="10676"/>
                      <a:pt x="20638" y="10675"/>
                      <a:pt x="20635" y="10675"/>
                    </a:cubicBezTo>
                    <a:cubicBezTo>
                      <a:pt x="20408" y="10675"/>
                      <a:pt x="20161" y="12632"/>
                      <a:pt x="21866" y="13238"/>
                    </a:cubicBezTo>
                    <a:cubicBezTo>
                      <a:pt x="22363" y="13391"/>
                      <a:pt x="22822" y="13621"/>
                      <a:pt x="23281" y="13850"/>
                    </a:cubicBezTo>
                    <a:cubicBezTo>
                      <a:pt x="23281" y="13889"/>
                      <a:pt x="23281" y="13889"/>
                      <a:pt x="23281" y="13927"/>
                    </a:cubicBezTo>
                    <a:cubicBezTo>
                      <a:pt x="23051" y="15495"/>
                      <a:pt x="22478" y="16987"/>
                      <a:pt x="21636" y="18287"/>
                    </a:cubicBezTo>
                    <a:cubicBezTo>
                      <a:pt x="20757" y="19626"/>
                      <a:pt x="19686" y="20849"/>
                      <a:pt x="18462" y="21882"/>
                    </a:cubicBezTo>
                    <a:cubicBezTo>
                      <a:pt x="16014" y="23986"/>
                      <a:pt x="13108" y="25554"/>
                      <a:pt x="10392" y="27466"/>
                    </a:cubicBezTo>
                    <a:cubicBezTo>
                      <a:pt x="9283" y="28231"/>
                      <a:pt x="8212" y="29072"/>
                      <a:pt x="7218" y="30028"/>
                    </a:cubicBezTo>
                    <a:cubicBezTo>
                      <a:pt x="6744" y="30236"/>
                      <a:pt x="6246" y="30336"/>
                      <a:pt x="5755" y="30336"/>
                    </a:cubicBezTo>
                    <a:cubicBezTo>
                      <a:pt x="4621" y="30336"/>
                      <a:pt x="3525" y="29804"/>
                      <a:pt x="2858" y="28843"/>
                    </a:cubicBezTo>
                    <a:cubicBezTo>
                      <a:pt x="2806" y="28768"/>
                      <a:pt x="2767" y="28736"/>
                      <a:pt x="2739" y="28736"/>
                    </a:cubicBezTo>
                    <a:cubicBezTo>
                      <a:pt x="2584" y="28736"/>
                      <a:pt x="2789" y="29763"/>
                      <a:pt x="3049" y="29990"/>
                    </a:cubicBezTo>
                    <a:cubicBezTo>
                      <a:pt x="2686" y="29854"/>
                      <a:pt x="2392" y="29811"/>
                      <a:pt x="2142" y="29811"/>
                    </a:cubicBezTo>
                    <a:cubicBezTo>
                      <a:pt x="1697" y="29811"/>
                      <a:pt x="1391" y="29948"/>
                      <a:pt x="1083" y="29948"/>
                    </a:cubicBezTo>
                    <a:cubicBezTo>
                      <a:pt x="834" y="29948"/>
                      <a:pt x="583" y="29858"/>
                      <a:pt x="257" y="29531"/>
                    </a:cubicBezTo>
                    <a:cubicBezTo>
                      <a:pt x="242" y="29518"/>
                      <a:pt x="230" y="29512"/>
                      <a:pt x="220" y="29512"/>
                    </a:cubicBezTo>
                    <a:cubicBezTo>
                      <a:pt x="0" y="29512"/>
                      <a:pt x="748" y="32289"/>
                      <a:pt x="3453" y="32289"/>
                    </a:cubicBezTo>
                    <a:cubicBezTo>
                      <a:pt x="3640" y="32289"/>
                      <a:pt x="3837" y="32275"/>
                      <a:pt x="4043" y="32247"/>
                    </a:cubicBezTo>
                    <a:cubicBezTo>
                      <a:pt x="4579" y="32132"/>
                      <a:pt x="5114" y="31941"/>
                      <a:pt x="5611" y="31673"/>
                    </a:cubicBezTo>
                    <a:lnTo>
                      <a:pt x="5611" y="31673"/>
                    </a:lnTo>
                    <a:cubicBezTo>
                      <a:pt x="4808" y="32629"/>
                      <a:pt x="4120" y="33700"/>
                      <a:pt x="3584" y="34886"/>
                    </a:cubicBezTo>
                    <a:cubicBezTo>
                      <a:pt x="2169" y="38022"/>
                      <a:pt x="1863" y="41541"/>
                      <a:pt x="2705" y="44906"/>
                    </a:cubicBezTo>
                    <a:cubicBezTo>
                      <a:pt x="2705" y="45021"/>
                      <a:pt x="2743" y="45136"/>
                      <a:pt x="2781" y="45250"/>
                    </a:cubicBezTo>
                    <a:cubicBezTo>
                      <a:pt x="2016" y="45977"/>
                      <a:pt x="1251" y="47201"/>
                      <a:pt x="1481" y="48195"/>
                    </a:cubicBezTo>
                    <a:cubicBezTo>
                      <a:pt x="1710" y="49228"/>
                      <a:pt x="2246" y="49266"/>
                      <a:pt x="2552" y="49878"/>
                    </a:cubicBezTo>
                    <a:cubicBezTo>
                      <a:pt x="2561" y="49903"/>
                      <a:pt x="2589" y="49915"/>
                      <a:pt x="2629" y="49915"/>
                    </a:cubicBezTo>
                    <a:cubicBezTo>
                      <a:pt x="2906" y="49915"/>
                      <a:pt x="3810" y="49354"/>
                      <a:pt x="4043" y="48387"/>
                    </a:cubicBezTo>
                    <a:cubicBezTo>
                      <a:pt x="5114" y="50299"/>
                      <a:pt x="6606" y="51905"/>
                      <a:pt x="8403" y="53167"/>
                    </a:cubicBezTo>
                    <a:cubicBezTo>
                      <a:pt x="9818" y="54123"/>
                      <a:pt x="11386" y="54812"/>
                      <a:pt x="13069" y="55194"/>
                    </a:cubicBezTo>
                    <a:cubicBezTo>
                      <a:pt x="13884" y="55343"/>
                      <a:pt x="14699" y="55427"/>
                      <a:pt x="15514" y="55427"/>
                    </a:cubicBezTo>
                    <a:cubicBezTo>
                      <a:pt x="15961" y="55427"/>
                      <a:pt x="16409" y="55402"/>
                      <a:pt x="16856" y="55347"/>
                    </a:cubicBezTo>
                    <a:lnTo>
                      <a:pt x="16856" y="55347"/>
                    </a:lnTo>
                    <a:cubicBezTo>
                      <a:pt x="15823" y="55539"/>
                      <a:pt x="14829" y="55615"/>
                      <a:pt x="13796" y="55653"/>
                    </a:cubicBezTo>
                    <a:cubicBezTo>
                      <a:pt x="10883" y="55728"/>
                      <a:pt x="9757" y="58757"/>
                      <a:pt x="10097" y="58757"/>
                    </a:cubicBezTo>
                    <a:cubicBezTo>
                      <a:pt x="10105" y="58757"/>
                      <a:pt x="10114" y="58755"/>
                      <a:pt x="10124" y="58751"/>
                    </a:cubicBezTo>
                    <a:cubicBezTo>
                      <a:pt x="10298" y="58692"/>
                      <a:pt x="10466" y="58666"/>
                      <a:pt x="10631" y="58666"/>
                    </a:cubicBezTo>
                    <a:cubicBezTo>
                      <a:pt x="11632" y="58666"/>
                      <a:pt x="12532" y="59614"/>
                      <a:pt x="13911" y="59746"/>
                    </a:cubicBezTo>
                    <a:cubicBezTo>
                      <a:pt x="14110" y="59765"/>
                      <a:pt x="14305" y="59775"/>
                      <a:pt x="14494" y="59775"/>
                    </a:cubicBezTo>
                    <a:cubicBezTo>
                      <a:pt x="16882" y="59775"/>
                      <a:pt x="18473" y="58255"/>
                      <a:pt x="19571" y="56342"/>
                    </a:cubicBezTo>
                    <a:lnTo>
                      <a:pt x="19571" y="56342"/>
                    </a:lnTo>
                    <a:cubicBezTo>
                      <a:pt x="18610" y="57210"/>
                      <a:pt x="16369" y="58580"/>
                      <a:pt x="14189" y="58580"/>
                    </a:cubicBezTo>
                    <a:cubicBezTo>
                      <a:pt x="13679" y="58580"/>
                      <a:pt x="13173" y="58505"/>
                      <a:pt x="12687" y="58331"/>
                    </a:cubicBezTo>
                    <a:lnTo>
                      <a:pt x="12687" y="58331"/>
                    </a:lnTo>
                    <a:cubicBezTo>
                      <a:pt x="12912" y="58385"/>
                      <a:pt x="13148" y="58411"/>
                      <a:pt x="13393" y="58411"/>
                    </a:cubicBezTo>
                    <a:cubicBezTo>
                      <a:pt x="15723" y="58411"/>
                      <a:pt x="18806" y="56095"/>
                      <a:pt x="20260" y="54468"/>
                    </a:cubicBezTo>
                    <a:cubicBezTo>
                      <a:pt x="21177" y="54085"/>
                      <a:pt x="22057" y="53550"/>
                      <a:pt x="22822" y="52938"/>
                    </a:cubicBezTo>
                    <a:cubicBezTo>
                      <a:pt x="24161" y="51867"/>
                      <a:pt x="25231" y="50452"/>
                      <a:pt x="25882" y="48846"/>
                    </a:cubicBezTo>
                    <a:cubicBezTo>
                      <a:pt x="26570" y="47277"/>
                      <a:pt x="26838" y="45556"/>
                      <a:pt x="26685" y="43835"/>
                    </a:cubicBezTo>
                    <a:cubicBezTo>
                      <a:pt x="26532" y="42114"/>
                      <a:pt x="25882" y="40470"/>
                      <a:pt x="24811" y="39093"/>
                    </a:cubicBezTo>
                    <a:cubicBezTo>
                      <a:pt x="23778" y="37754"/>
                      <a:pt x="22363" y="36722"/>
                      <a:pt x="20757" y="36071"/>
                    </a:cubicBezTo>
                    <a:cubicBezTo>
                      <a:pt x="19809" y="35688"/>
                      <a:pt x="18808" y="35504"/>
                      <a:pt x="17809" y="35504"/>
                    </a:cubicBezTo>
                    <a:cubicBezTo>
                      <a:pt x="17115" y="35504"/>
                      <a:pt x="16421" y="35593"/>
                      <a:pt x="15747" y="35765"/>
                    </a:cubicBezTo>
                    <a:cubicBezTo>
                      <a:pt x="14102" y="36224"/>
                      <a:pt x="12610" y="37180"/>
                      <a:pt x="11539" y="38481"/>
                    </a:cubicBezTo>
                    <a:cubicBezTo>
                      <a:pt x="10660" y="39475"/>
                      <a:pt x="10086" y="40661"/>
                      <a:pt x="9818" y="41923"/>
                    </a:cubicBezTo>
                    <a:cubicBezTo>
                      <a:pt x="9933" y="39858"/>
                      <a:pt x="10928" y="38175"/>
                      <a:pt x="11845" y="36760"/>
                    </a:cubicBezTo>
                    <a:cubicBezTo>
                      <a:pt x="13195" y="34699"/>
                      <a:pt x="11774" y="32474"/>
                      <a:pt x="11472" y="32474"/>
                    </a:cubicBezTo>
                    <a:cubicBezTo>
                      <a:pt x="11449" y="32474"/>
                      <a:pt x="11433" y="32487"/>
                      <a:pt x="11425" y="32514"/>
                    </a:cubicBezTo>
                    <a:cubicBezTo>
                      <a:pt x="11119" y="33624"/>
                      <a:pt x="9742" y="33700"/>
                      <a:pt x="8786" y="34771"/>
                    </a:cubicBezTo>
                    <a:cubicBezTo>
                      <a:pt x="7256" y="36569"/>
                      <a:pt x="7524" y="38672"/>
                      <a:pt x="8442" y="40584"/>
                    </a:cubicBezTo>
                    <a:cubicBezTo>
                      <a:pt x="8250" y="39208"/>
                      <a:pt x="8480" y="36033"/>
                      <a:pt x="10430" y="34580"/>
                    </a:cubicBezTo>
                    <a:lnTo>
                      <a:pt x="10430" y="34580"/>
                    </a:lnTo>
                    <a:cubicBezTo>
                      <a:pt x="8633" y="36224"/>
                      <a:pt x="9015" y="41043"/>
                      <a:pt x="9704" y="42764"/>
                    </a:cubicBezTo>
                    <a:cubicBezTo>
                      <a:pt x="9665" y="42879"/>
                      <a:pt x="9665" y="42994"/>
                      <a:pt x="9665" y="43109"/>
                    </a:cubicBezTo>
                    <a:cubicBezTo>
                      <a:pt x="9589" y="44791"/>
                      <a:pt x="10201" y="46436"/>
                      <a:pt x="11348" y="47698"/>
                    </a:cubicBezTo>
                    <a:cubicBezTo>
                      <a:pt x="12283" y="48696"/>
                      <a:pt x="13600" y="49236"/>
                      <a:pt x="14966" y="49236"/>
                    </a:cubicBezTo>
                    <a:cubicBezTo>
                      <a:pt x="15276" y="49236"/>
                      <a:pt x="15588" y="49208"/>
                      <a:pt x="15899" y="49152"/>
                    </a:cubicBezTo>
                    <a:lnTo>
                      <a:pt x="15899" y="49152"/>
                    </a:lnTo>
                    <a:cubicBezTo>
                      <a:pt x="15622" y="49191"/>
                      <a:pt x="15350" y="49212"/>
                      <a:pt x="15080" y="49212"/>
                    </a:cubicBezTo>
                    <a:cubicBezTo>
                      <a:pt x="14568" y="49212"/>
                      <a:pt x="14067" y="49136"/>
                      <a:pt x="13566" y="48960"/>
                    </a:cubicBezTo>
                    <a:cubicBezTo>
                      <a:pt x="13566" y="48425"/>
                      <a:pt x="13605" y="47928"/>
                      <a:pt x="13681" y="47392"/>
                    </a:cubicBezTo>
                    <a:cubicBezTo>
                      <a:pt x="13848" y="46259"/>
                      <a:pt x="12854" y="45794"/>
                      <a:pt x="12544" y="45794"/>
                    </a:cubicBezTo>
                    <a:cubicBezTo>
                      <a:pt x="12498" y="45794"/>
                      <a:pt x="12467" y="45804"/>
                      <a:pt x="12457" y="45824"/>
                    </a:cubicBezTo>
                    <a:cubicBezTo>
                      <a:pt x="12343" y="46245"/>
                      <a:pt x="11998" y="46283"/>
                      <a:pt x="11960" y="47010"/>
                    </a:cubicBezTo>
                    <a:cubicBezTo>
                      <a:pt x="11922" y="47775"/>
                      <a:pt x="12534" y="48425"/>
                      <a:pt x="13108" y="48769"/>
                    </a:cubicBezTo>
                    <a:cubicBezTo>
                      <a:pt x="12496" y="48463"/>
                      <a:pt x="11922" y="48081"/>
                      <a:pt x="11463" y="47583"/>
                    </a:cubicBezTo>
                    <a:cubicBezTo>
                      <a:pt x="10392" y="46321"/>
                      <a:pt x="9857" y="44715"/>
                      <a:pt x="9971" y="43109"/>
                    </a:cubicBezTo>
                    <a:cubicBezTo>
                      <a:pt x="10086" y="41464"/>
                      <a:pt x="10736" y="39934"/>
                      <a:pt x="11845" y="38749"/>
                    </a:cubicBezTo>
                    <a:cubicBezTo>
                      <a:pt x="12916" y="37563"/>
                      <a:pt x="14331" y="36683"/>
                      <a:pt x="15861" y="36301"/>
                    </a:cubicBezTo>
                    <a:cubicBezTo>
                      <a:pt x="16320" y="36186"/>
                      <a:pt x="16817" y="36110"/>
                      <a:pt x="17276" y="36110"/>
                    </a:cubicBezTo>
                    <a:cubicBezTo>
                      <a:pt x="19839" y="37028"/>
                      <a:pt x="20718" y="40164"/>
                      <a:pt x="19036" y="42305"/>
                    </a:cubicBezTo>
                    <a:cubicBezTo>
                      <a:pt x="18876" y="42477"/>
                      <a:pt x="18933" y="42547"/>
                      <a:pt x="19091" y="42547"/>
                    </a:cubicBezTo>
                    <a:cubicBezTo>
                      <a:pt x="19427" y="42547"/>
                      <a:pt x="20218" y="42235"/>
                      <a:pt x="20374" y="41923"/>
                    </a:cubicBezTo>
                    <a:lnTo>
                      <a:pt x="20374" y="41923"/>
                    </a:lnTo>
                    <a:cubicBezTo>
                      <a:pt x="20030" y="44218"/>
                      <a:pt x="21369" y="44600"/>
                      <a:pt x="20451" y="46130"/>
                    </a:cubicBezTo>
                    <a:cubicBezTo>
                      <a:pt x="20413" y="46196"/>
                      <a:pt x="20446" y="46230"/>
                      <a:pt x="20530" y="46230"/>
                    </a:cubicBezTo>
                    <a:cubicBezTo>
                      <a:pt x="21127" y="46230"/>
                      <a:pt x="24307" y="44500"/>
                      <a:pt x="22898" y="40240"/>
                    </a:cubicBezTo>
                    <a:cubicBezTo>
                      <a:pt x="22325" y="38481"/>
                      <a:pt x="20604" y="36760"/>
                      <a:pt x="18003" y="36110"/>
                    </a:cubicBezTo>
                    <a:lnTo>
                      <a:pt x="18003" y="36110"/>
                    </a:lnTo>
                    <a:cubicBezTo>
                      <a:pt x="18883" y="36148"/>
                      <a:pt x="19724" y="36339"/>
                      <a:pt x="20527" y="36645"/>
                    </a:cubicBezTo>
                    <a:cubicBezTo>
                      <a:pt x="22019" y="37257"/>
                      <a:pt x="23281" y="38251"/>
                      <a:pt x="24275" y="39514"/>
                    </a:cubicBezTo>
                    <a:cubicBezTo>
                      <a:pt x="25231" y="40776"/>
                      <a:pt x="25805" y="42305"/>
                      <a:pt x="25920" y="43874"/>
                    </a:cubicBezTo>
                    <a:cubicBezTo>
                      <a:pt x="26035" y="45480"/>
                      <a:pt x="25729" y="47048"/>
                      <a:pt x="25117" y="48501"/>
                    </a:cubicBezTo>
                    <a:cubicBezTo>
                      <a:pt x="24467" y="49955"/>
                      <a:pt x="23472" y="51217"/>
                      <a:pt x="22248" y="52211"/>
                    </a:cubicBezTo>
                    <a:cubicBezTo>
                      <a:pt x="20986" y="53167"/>
                      <a:pt x="19533" y="53856"/>
                      <a:pt x="18003" y="54162"/>
                    </a:cubicBezTo>
                    <a:cubicBezTo>
                      <a:pt x="17176" y="54343"/>
                      <a:pt x="16337" y="54440"/>
                      <a:pt x="15506" y="54440"/>
                    </a:cubicBezTo>
                    <a:cubicBezTo>
                      <a:pt x="14761" y="54440"/>
                      <a:pt x="14021" y="54363"/>
                      <a:pt x="13299" y="54200"/>
                    </a:cubicBezTo>
                    <a:cubicBezTo>
                      <a:pt x="11731" y="53856"/>
                      <a:pt x="10277" y="53206"/>
                      <a:pt x="8977" y="52288"/>
                    </a:cubicBezTo>
                    <a:cubicBezTo>
                      <a:pt x="6338" y="50490"/>
                      <a:pt x="4502" y="47736"/>
                      <a:pt x="3737" y="44638"/>
                    </a:cubicBezTo>
                    <a:cubicBezTo>
                      <a:pt x="2590" y="39934"/>
                      <a:pt x="3929" y="34962"/>
                      <a:pt x="7294" y="31444"/>
                    </a:cubicBezTo>
                    <a:cubicBezTo>
                      <a:pt x="8403" y="30296"/>
                      <a:pt x="9665" y="29264"/>
                      <a:pt x="11004" y="28346"/>
                    </a:cubicBezTo>
                    <a:cubicBezTo>
                      <a:pt x="13069" y="26892"/>
                      <a:pt x="15288" y="25592"/>
                      <a:pt x="17391" y="24024"/>
                    </a:cubicBezTo>
                    <a:lnTo>
                      <a:pt x="17391" y="24024"/>
                    </a:lnTo>
                    <a:cubicBezTo>
                      <a:pt x="17162" y="24406"/>
                      <a:pt x="16970" y="24827"/>
                      <a:pt x="16856" y="25286"/>
                    </a:cubicBezTo>
                    <a:cubicBezTo>
                      <a:pt x="16473" y="26969"/>
                      <a:pt x="16970" y="28690"/>
                      <a:pt x="18194" y="29914"/>
                    </a:cubicBezTo>
                    <a:cubicBezTo>
                      <a:pt x="19034" y="30680"/>
                      <a:pt x="20083" y="31064"/>
                      <a:pt x="21207" y="31064"/>
                    </a:cubicBezTo>
                    <a:cubicBezTo>
                      <a:pt x="21261" y="31064"/>
                      <a:pt x="21315" y="31063"/>
                      <a:pt x="21369" y="31061"/>
                    </a:cubicBezTo>
                    <a:cubicBezTo>
                      <a:pt x="21942" y="31023"/>
                      <a:pt x="22516" y="30870"/>
                      <a:pt x="23051" y="30602"/>
                    </a:cubicBezTo>
                    <a:cubicBezTo>
                      <a:pt x="23587" y="30296"/>
                      <a:pt x="24008" y="29876"/>
                      <a:pt x="24352" y="29378"/>
                    </a:cubicBezTo>
                    <a:cubicBezTo>
                      <a:pt x="24658" y="28919"/>
                      <a:pt x="24849" y="28346"/>
                      <a:pt x="24926" y="27772"/>
                    </a:cubicBezTo>
                    <a:cubicBezTo>
                      <a:pt x="25002" y="27160"/>
                      <a:pt x="24926" y="26586"/>
                      <a:pt x="24696" y="26051"/>
                    </a:cubicBezTo>
                    <a:cubicBezTo>
                      <a:pt x="24199" y="24980"/>
                      <a:pt x="23166" y="24292"/>
                      <a:pt x="21981" y="24215"/>
                    </a:cubicBezTo>
                    <a:cubicBezTo>
                      <a:pt x="21926" y="24211"/>
                      <a:pt x="21872" y="24209"/>
                      <a:pt x="21817" y="24209"/>
                    </a:cubicBezTo>
                    <a:cubicBezTo>
                      <a:pt x="21330" y="24209"/>
                      <a:pt x="20825" y="24361"/>
                      <a:pt x="20413" y="24636"/>
                    </a:cubicBezTo>
                    <a:cubicBezTo>
                      <a:pt x="19954" y="24904"/>
                      <a:pt x="19648" y="25362"/>
                      <a:pt x="19571" y="25898"/>
                    </a:cubicBezTo>
                    <a:cubicBezTo>
                      <a:pt x="19724" y="25439"/>
                      <a:pt x="20107" y="25095"/>
                      <a:pt x="20565" y="24904"/>
                    </a:cubicBezTo>
                    <a:cubicBezTo>
                      <a:pt x="20853" y="24773"/>
                      <a:pt x="21176" y="24714"/>
                      <a:pt x="21499" y="24714"/>
                    </a:cubicBezTo>
                    <a:cubicBezTo>
                      <a:pt x="21648" y="24714"/>
                      <a:pt x="21797" y="24726"/>
                      <a:pt x="21942" y="24751"/>
                    </a:cubicBezTo>
                    <a:cubicBezTo>
                      <a:pt x="22822" y="24904"/>
                      <a:pt x="23549" y="25515"/>
                      <a:pt x="23893" y="26357"/>
                    </a:cubicBezTo>
                    <a:cubicBezTo>
                      <a:pt x="24237" y="27619"/>
                      <a:pt x="23702" y="28996"/>
                      <a:pt x="22554" y="29608"/>
                    </a:cubicBezTo>
                    <a:cubicBezTo>
                      <a:pt x="22172" y="29799"/>
                      <a:pt x="21751" y="29914"/>
                      <a:pt x="21330" y="29952"/>
                    </a:cubicBezTo>
                    <a:cubicBezTo>
                      <a:pt x="21281" y="29954"/>
                      <a:pt x="21232" y="29955"/>
                      <a:pt x="21183" y="29955"/>
                    </a:cubicBezTo>
                    <a:cubicBezTo>
                      <a:pt x="20353" y="29955"/>
                      <a:pt x="19535" y="29652"/>
                      <a:pt x="18921" y="29111"/>
                    </a:cubicBezTo>
                    <a:cubicBezTo>
                      <a:pt x="18232" y="28499"/>
                      <a:pt x="17774" y="27657"/>
                      <a:pt x="17621" y="26778"/>
                    </a:cubicBezTo>
                    <a:cubicBezTo>
                      <a:pt x="17544" y="26319"/>
                      <a:pt x="17544" y="25860"/>
                      <a:pt x="17582" y="25401"/>
                    </a:cubicBezTo>
                    <a:cubicBezTo>
                      <a:pt x="17659" y="24904"/>
                      <a:pt x="17812" y="24445"/>
                      <a:pt x="18003" y="24024"/>
                    </a:cubicBezTo>
                    <a:cubicBezTo>
                      <a:pt x="18156" y="23718"/>
                      <a:pt x="18309" y="23412"/>
                      <a:pt x="18500" y="23144"/>
                    </a:cubicBezTo>
                    <a:cubicBezTo>
                      <a:pt x="18691" y="22953"/>
                      <a:pt x="18921" y="22800"/>
                      <a:pt x="19112" y="22609"/>
                    </a:cubicBezTo>
                    <a:cubicBezTo>
                      <a:pt x="20451" y="21500"/>
                      <a:pt x="21560" y="20199"/>
                      <a:pt x="22478" y="18784"/>
                    </a:cubicBezTo>
                    <a:cubicBezTo>
                      <a:pt x="23396" y="17331"/>
                      <a:pt x="24008" y="15686"/>
                      <a:pt x="24237" y="13965"/>
                    </a:cubicBezTo>
                    <a:cubicBezTo>
                      <a:pt x="24352" y="13124"/>
                      <a:pt x="24314" y="12244"/>
                      <a:pt x="24161" y="11364"/>
                    </a:cubicBezTo>
                    <a:cubicBezTo>
                      <a:pt x="24008" y="10523"/>
                      <a:pt x="23702" y="9682"/>
                      <a:pt x="23281" y="8917"/>
                    </a:cubicBezTo>
                    <a:cubicBezTo>
                      <a:pt x="22440" y="7387"/>
                      <a:pt x="21216" y="6125"/>
                      <a:pt x="19686" y="5245"/>
                    </a:cubicBezTo>
                    <a:cubicBezTo>
                      <a:pt x="18959" y="4786"/>
                      <a:pt x="18156" y="4480"/>
                      <a:pt x="17315" y="4251"/>
                    </a:cubicBezTo>
                    <a:cubicBezTo>
                      <a:pt x="16691" y="4109"/>
                      <a:pt x="16045" y="4030"/>
                      <a:pt x="15395" y="4030"/>
                    </a:cubicBezTo>
                    <a:cubicBezTo>
                      <a:pt x="15168" y="4030"/>
                      <a:pt x="14941" y="4040"/>
                      <a:pt x="14714" y="4059"/>
                    </a:cubicBezTo>
                    <a:cubicBezTo>
                      <a:pt x="14293" y="4098"/>
                      <a:pt x="13872" y="4136"/>
                      <a:pt x="13452" y="4251"/>
                    </a:cubicBezTo>
                    <a:cubicBezTo>
                      <a:pt x="13031" y="4365"/>
                      <a:pt x="12649" y="4480"/>
                      <a:pt x="12266" y="4671"/>
                    </a:cubicBezTo>
                    <a:cubicBezTo>
                      <a:pt x="13490" y="3830"/>
                      <a:pt x="14867" y="3295"/>
                      <a:pt x="16320" y="3103"/>
                    </a:cubicBezTo>
                    <a:cubicBezTo>
                      <a:pt x="18496" y="2698"/>
                      <a:pt x="19000" y="301"/>
                      <a:pt x="18760" y="301"/>
                    </a:cubicBezTo>
                    <a:cubicBezTo>
                      <a:pt x="18751" y="301"/>
                      <a:pt x="18741" y="304"/>
                      <a:pt x="18730" y="311"/>
                    </a:cubicBezTo>
                    <a:cubicBezTo>
                      <a:pt x="18539" y="411"/>
                      <a:pt x="18349" y="449"/>
                      <a:pt x="18155" y="449"/>
                    </a:cubicBezTo>
                    <a:cubicBezTo>
                      <a:pt x="17493" y="449"/>
                      <a:pt x="16789" y="0"/>
                      <a:pt x="159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9"/>
              <p:cNvSpPr/>
              <p:nvPr/>
            </p:nvSpPr>
            <p:spPr>
              <a:xfrm rot="5400000">
                <a:off x="593906" y="-9751"/>
                <a:ext cx="507574" cy="1130495"/>
              </a:xfrm>
              <a:custGeom>
                <a:avLst/>
                <a:gdLst/>
                <a:ahLst/>
                <a:cxnLst/>
                <a:rect l="l" t="t" r="r" b="b"/>
                <a:pathLst>
                  <a:path w="26838" h="59775" extrusionOk="0">
                    <a:moveTo>
                      <a:pt x="15906" y="0"/>
                    </a:moveTo>
                    <a:cubicBezTo>
                      <a:pt x="15854" y="0"/>
                      <a:pt x="15800" y="2"/>
                      <a:pt x="15747" y="5"/>
                    </a:cubicBezTo>
                    <a:cubicBezTo>
                      <a:pt x="13681" y="120"/>
                      <a:pt x="12572" y="1535"/>
                      <a:pt x="11922" y="3256"/>
                    </a:cubicBezTo>
                    <a:cubicBezTo>
                      <a:pt x="12614" y="2391"/>
                      <a:pt x="14401" y="870"/>
                      <a:pt x="16235" y="870"/>
                    </a:cubicBezTo>
                    <a:cubicBezTo>
                      <a:pt x="16429" y="870"/>
                      <a:pt x="16624" y="887"/>
                      <a:pt x="16817" y="923"/>
                    </a:cubicBezTo>
                    <a:cubicBezTo>
                      <a:pt x="16765" y="919"/>
                      <a:pt x="16712" y="917"/>
                      <a:pt x="16658" y="917"/>
                    </a:cubicBezTo>
                    <a:cubicBezTo>
                      <a:pt x="14767" y="917"/>
                      <a:pt x="12357" y="3491"/>
                      <a:pt x="11501" y="5016"/>
                    </a:cubicBezTo>
                    <a:lnTo>
                      <a:pt x="11081" y="5245"/>
                    </a:lnTo>
                    <a:cubicBezTo>
                      <a:pt x="10736" y="5475"/>
                      <a:pt x="10392" y="5704"/>
                      <a:pt x="10048" y="5972"/>
                    </a:cubicBezTo>
                    <a:cubicBezTo>
                      <a:pt x="9704" y="6239"/>
                      <a:pt x="9398" y="6545"/>
                      <a:pt x="9092" y="6851"/>
                    </a:cubicBezTo>
                    <a:cubicBezTo>
                      <a:pt x="8786" y="7157"/>
                      <a:pt x="8518" y="7463"/>
                      <a:pt x="8250" y="7808"/>
                    </a:cubicBezTo>
                    <a:cubicBezTo>
                      <a:pt x="7753" y="8496"/>
                      <a:pt x="7332" y="9261"/>
                      <a:pt x="7065" y="10064"/>
                    </a:cubicBezTo>
                    <a:cubicBezTo>
                      <a:pt x="6759" y="10867"/>
                      <a:pt x="6606" y="11709"/>
                      <a:pt x="6606" y="12588"/>
                    </a:cubicBezTo>
                    <a:cubicBezTo>
                      <a:pt x="6529" y="13430"/>
                      <a:pt x="6644" y="14271"/>
                      <a:pt x="6912" y="15113"/>
                    </a:cubicBezTo>
                    <a:cubicBezTo>
                      <a:pt x="7371" y="16757"/>
                      <a:pt x="8442" y="18210"/>
                      <a:pt x="9933" y="19090"/>
                    </a:cubicBezTo>
                    <a:cubicBezTo>
                      <a:pt x="10736" y="19549"/>
                      <a:pt x="11616" y="19817"/>
                      <a:pt x="12534" y="19817"/>
                    </a:cubicBezTo>
                    <a:cubicBezTo>
                      <a:pt x="12315" y="19837"/>
                      <a:pt x="12098" y="19847"/>
                      <a:pt x="11884" y="19847"/>
                    </a:cubicBezTo>
                    <a:cubicBezTo>
                      <a:pt x="10083" y="19847"/>
                      <a:pt x="8470" y="19170"/>
                      <a:pt x="7103" y="18555"/>
                    </a:cubicBezTo>
                    <a:cubicBezTo>
                      <a:pt x="6608" y="18335"/>
                      <a:pt x="6126" y="18247"/>
                      <a:pt x="5675" y="18247"/>
                    </a:cubicBezTo>
                    <a:cubicBezTo>
                      <a:pt x="3934" y="18247"/>
                      <a:pt x="2669" y="19557"/>
                      <a:pt x="2972" y="19587"/>
                    </a:cubicBezTo>
                    <a:cubicBezTo>
                      <a:pt x="4120" y="19740"/>
                      <a:pt x="4387" y="21117"/>
                      <a:pt x="5573" y="21844"/>
                    </a:cubicBezTo>
                    <a:cubicBezTo>
                      <a:pt x="6386" y="22365"/>
                      <a:pt x="7205" y="22586"/>
                      <a:pt x="8006" y="22586"/>
                    </a:cubicBezTo>
                    <a:cubicBezTo>
                      <a:pt x="9202" y="22586"/>
                      <a:pt x="10356" y="22095"/>
                      <a:pt x="11386" y="21385"/>
                    </a:cubicBezTo>
                    <a:lnTo>
                      <a:pt x="11386" y="21385"/>
                    </a:lnTo>
                    <a:cubicBezTo>
                      <a:pt x="10873" y="21532"/>
                      <a:pt x="10088" y="21656"/>
                      <a:pt x="9221" y="21656"/>
                    </a:cubicBezTo>
                    <a:cubicBezTo>
                      <a:pt x="7830" y="21656"/>
                      <a:pt x="6227" y="21336"/>
                      <a:pt x="5191" y="20276"/>
                    </a:cubicBezTo>
                    <a:lnTo>
                      <a:pt x="5191" y="20276"/>
                    </a:lnTo>
                    <a:cubicBezTo>
                      <a:pt x="5869" y="20844"/>
                      <a:pt x="6940" y="21060"/>
                      <a:pt x="8101" y="21060"/>
                    </a:cubicBezTo>
                    <a:cubicBezTo>
                      <a:pt x="10147" y="21060"/>
                      <a:pt x="12476" y="20388"/>
                      <a:pt x="13452" y="19779"/>
                    </a:cubicBezTo>
                    <a:cubicBezTo>
                      <a:pt x="13949" y="19702"/>
                      <a:pt x="14408" y="19587"/>
                      <a:pt x="14829" y="19396"/>
                    </a:cubicBezTo>
                    <a:cubicBezTo>
                      <a:pt x="15249" y="19243"/>
                      <a:pt x="15594" y="19014"/>
                      <a:pt x="15938" y="18746"/>
                    </a:cubicBezTo>
                    <a:cubicBezTo>
                      <a:pt x="16282" y="18478"/>
                      <a:pt x="16550" y="18172"/>
                      <a:pt x="16779" y="17828"/>
                    </a:cubicBezTo>
                    <a:cubicBezTo>
                      <a:pt x="17276" y="17101"/>
                      <a:pt x="17506" y="16260"/>
                      <a:pt x="17468" y="15419"/>
                    </a:cubicBezTo>
                    <a:cubicBezTo>
                      <a:pt x="17429" y="14577"/>
                      <a:pt x="17123" y="13774"/>
                      <a:pt x="16664" y="13086"/>
                    </a:cubicBezTo>
                    <a:cubicBezTo>
                      <a:pt x="16167" y="12397"/>
                      <a:pt x="15479" y="11900"/>
                      <a:pt x="14637" y="11709"/>
                    </a:cubicBezTo>
                    <a:lnTo>
                      <a:pt x="14637" y="11709"/>
                    </a:lnTo>
                    <a:cubicBezTo>
                      <a:pt x="15441" y="11938"/>
                      <a:pt x="16129" y="12435"/>
                      <a:pt x="16550" y="13124"/>
                    </a:cubicBezTo>
                    <a:cubicBezTo>
                      <a:pt x="17009" y="13812"/>
                      <a:pt x="17238" y="14615"/>
                      <a:pt x="17276" y="15457"/>
                    </a:cubicBezTo>
                    <a:cubicBezTo>
                      <a:pt x="17276" y="16260"/>
                      <a:pt x="17047" y="17025"/>
                      <a:pt x="16588" y="17713"/>
                    </a:cubicBezTo>
                    <a:cubicBezTo>
                      <a:pt x="16358" y="18019"/>
                      <a:pt x="16091" y="18325"/>
                      <a:pt x="15747" y="18555"/>
                    </a:cubicBezTo>
                    <a:cubicBezTo>
                      <a:pt x="15441" y="18784"/>
                      <a:pt x="15096" y="18975"/>
                      <a:pt x="14714" y="19128"/>
                    </a:cubicBezTo>
                    <a:cubicBezTo>
                      <a:pt x="14098" y="19381"/>
                      <a:pt x="13443" y="19503"/>
                      <a:pt x="12790" y="19503"/>
                    </a:cubicBezTo>
                    <a:cubicBezTo>
                      <a:pt x="11860" y="19503"/>
                      <a:pt x="10933" y="19256"/>
                      <a:pt x="10124" y="18784"/>
                    </a:cubicBezTo>
                    <a:cubicBezTo>
                      <a:pt x="8786" y="17905"/>
                      <a:pt x="7830" y="16528"/>
                      <a:pt x="7409" y="14998"/>
                    </a:cubicBezTo>
                    <a:cubicBezTo>
                      <a:pt x="7218" y="14233"/>
                      <a:pt x="7103" y="13430"/>
                      <a:pt x="7179" y="12627"/>
                    </a:cubicBezTo>
                    <a:cubicBezTo>
                      <a:pt x="7179" y="11862"/>
                      <a:pt x="7371" y="11058"/>
                      <a:pt x="7638" y="10332"/>
                    </a:cubicBezTo>
                    <a:cubicBezTo>
                      <a:pt x="7791" y="9911"/>
                      <a:pt x="7983" y="9490"/>
                      <a:pt x="8212" y="9146"/>
                    </a:cubicBezTo>
                    <a:lnTo>
                      <a:pt x="8212" y="9146"/>
                    </a:lnTo>
                    <a:cubicBezTo>
                      <a:pt x="7983" y="9949"/>
                      <a:pt x="7906" y="10905"/>
                      <a:pt x="8403" y="11556"/>
                    </a:cubicBezTo>
                    <a:cubicBezTo>
                      <a:pt x="8939" y="12321"/>
                      <a:pt x="9436" y="12129"/>
                      <a:pt x="9895" y="12550"/>
                    </a:cubicBezTo>
                    <a:cubicBezTo>
                      <a:pt x="9902" y="12557"/>
                      <a:pt x="9911" y="12560"/>
                      <a:pt x="9922" y="12560"/>
                    </a:cubicBezTo>
                    <a:cubicBezTo>
                      <a:pt x="10158" y="12560"/>
                      <a:pt x="11256" y="11072"/>
                      <a:pt x="10124" y="9758"/>
                    </a:cubicBezTo>
                    <a:cubicBezTo>
                      <a:pt x="9665" y="9223"/>
                      <a:pt x="9283" y="8649"/>
                      <a:pt x="8939" y="8075"/>
                    </a:cubicBezTo>
                    <a:cubicBezTo>
                      <a:pt x="9130" y="7846"/>
                      <a:pt x="9359" y="7578"/>
                      <a:pt x="9551" y="7349"/>
                    </a:cubicBezTo>
                    <a:cubicBezTo>
                      <a:pt x="10124" y="6813"/>
                      <a:pt x="10775" y="6316"/>
                      <a:pt x="11425" y="5933"/>
                    </a:cubicBezTo>
                    <a:cubicBezTo>
                      <a:pt x="11769" y="5742"/>
                      <a:pt x="12151" y="5551"/>
                      <a:pt x="12496" y="5398"/>
                    </a:cubicBezTo>
                    <a:cubicBezTo>
                      <a:pt x="12878" y="5245"/>
                      <a:pt x="13261" y="5130"/>
                      <a:pt x="13605" y="5054"/>
                    </a:cubicBezTo>
                    <a:cubicBezTo>
                      <a:pt x="13987" y="4977"/>
                      <a:pt x="14408" y="4901"/>
                      <a:pt x="14790" y="4901"/>
                    </a:cubicBezTo>
                    <a:cubicBezTo>
                      <a:pt x="14982" y="4882"/>
                      <a:pt x="15175" y="4872"/>
                      <a:pt x="15369" y="4872"/>
                    </a:cubicBezTo>
                    <a:cubicBezTo>
                      <a:pt x="15952" y="4872"/>
                      <a:pt x="16540" y="4958"/>
                      <a:pt x="17085" y="5130"/>
                    </a:cubicBezTo>
                    <a:cubicBezTo>
                      <a:pt x="17850" y="5322"/>
                      <a:pt x="18577" y="5628"/>
                      <a:pt x="19265" y="6048"/>
                    </a:cubicBezTo>
                    <a:cubicBezTo>
                      <a:pt x="20604" y="6851"/>
                      <a:pt x="21713" y="8037"/>
                      <a:pt x="22440" y="9414"/>
                    </a:cubicBezTo>
                    <a:cubicBezTo>
                      <a:pt x="22746" y="10026"/>
                      <a:pt x="23013" y="10714"/>
                      <a:pt x="23166" y="11403"/>
                    </a:cubicBezTo>
                    <a:cubicBezTo>
                      <a:pt x="22975" y="11135"/>
                      <a:pt x="22707" y="10944"/>
                      <a:pt x="22440" y="10829"/>
                    </a:cubicBezTo>
                    <a:cubicBezTo>
                      <a:pt x="22136" y="10691"/>
                      <a:pt x="21898" y="10653"/>
                      <a:pt x="21688" y="10653"/>
                    </a:cubicBezTo>
                    <a:cubicBezTo>
                      <a:pt x="21422" y="10653"/>
                      <a:pt x="21203" y="10714"/>
                      <a:pt x="20957" y="10714"/>
                    </a:cubicBezTo>
                    <a:cubicBezTo>
                      <a:pt x="20858" y="10714"/>
                      <a:pt x="20755" y="10704"/>
                      <a:pt x="20642" y="10676"/>
                    </a:cubicBezTo>
                    <a:cubicBezTo>
                      <a:pt x="20640" y="10676"/>
                      <a:pt x="20638" y="10675"/>
                      <a:pt x="20635" y="10675"/>
                    </a:cubicBezTo>
                    <a:cubicBezTo>
                      <a:pt x="20408" y="10675"/>
                      <a:pt x="20161" y="12632"/>
                      <a:pt x="21866" y="13238"/>
                    </a:cubicBezTo>
                    <a:cubicBezTo>
                      <a:pt x="22363" y="13391"/>
                      <a:pt x="22822" y="13621"/>
                      <a:pt x="23281" y="13850"/>
                    </a:cubicBezTo>
                    <a:cubicBezTo>
                      <a:pt x="23281" y="13889"/>
                      <a:pt x="23281" y="13889"/>
                      <a:pt x="23281" y="13927"/>
                    </a:cubicBezTo>
                    <a:cubicBezTo>
                      <a:pt x="23051" y="15495"/>
                      <a:pt x="22478" y="16987"/>
                      <a:pt x="21636" y="18287"/>
                    </a:cubicBezTo>
                    <a:cubicBezTo>
                      <a:pt x="20757" y="19626"/>
                      <a:pt x="19686" y="20849"/>
                      <a:pt x="18462" y="21882"/>
                    </a:cubicBezTo>
                    <a:cubicBezTo>
                      <a:pt x="16014" y="23986"/>
                      <a:pt x="13108" y="25554"/>
                      <a:pt x="10392" y="27466"/>
                    </a:cubicBezTo>
                    <a:cubicBezTo>
                      <a:pt x="9283" y="28231"/>
                      <a:pt x="8212" y="29072"/>
                      <a:pt x="7218" y="30028"/>
                    </a:cubicBezTo>
                    <a:cubicBezTo>
                      <a:pt x="6744" y="30236"/>
                      <a:pt x="6246" y="30336"/>
                      <a:pt x="5755" y="30336"/>
                    </a:cubicBezTo>
                    <a:cubicBezTo>
                      <a:pt x="4621" y="30336"/>
                      <a:pt x="3525" y="29804"/>
                      <a:pt x="2858" y="28843"/>
                    </a:cubicBezTo>
                    <a:cubicBezTo>
                      <a:pt x="2806" y="28768"/>
                      <a:pt x="2767" y="28736"/>
                      <a:pt x="2739" y="28736"/>
                    </a:cubicBezTo>
                    <a:cubicBezTo>
                      <a:pt x="2584" y="28736"/>
                      <a:pt x="2789" y="29763"/>
                      <a:pt x="3049" y="29990"/>
                    </a:cubicBezTo>
                    <a:cubicBezTo>
                      <a:pt x="2686" y="29854"/>
                      <a:pt x="2392" y="29811"/>
                      <a:pt x="2142" y="29811"/>
                    </a:cubicBezTo>
                    <a:cubicBezTo>
                      <a:pt x="1697" y="29811"/>
                      <a:pt x="1391" y="29948"/>
                      <a:pt x="1083" y="29948"/>
                    </a:cubicBezTo>
                    <a:cubicBezTo>
                      <a:pt x="834" y="29948"/>
                      <a:pt x="583" y="29858"/>
                      <a:pt x="257" y="29531"/>
                    </a:cubicBezTo>
                    <a:cubicBezTo>
                      <a:pt x="242" y="29518"/>
                      <a:pt x="230" y="29512"/>
                      <a:pt x="220" y="29512"/>
                    </a:cubicBezTo>
                    <a:cubicBezTo>
                      <a:pt x="0" y="29512"/>
                      <a:pt x="748" y="32289"/>
                      <a:pt x="3453" y="32289"/>
                    </a:cubicBezTo>
                    <a:cubicBezTo>
                      <a:pt x="3640" y="32289"/>
                      <a:pt x="3837" y="32275"/>
                      <a:pt x="4043" y="32247"/>
                    </a:cubicBezTo>
                    <a:cubicBezTo>
                      <a:pt x="4579" y="32132"/>
                      <a:pt x="5114" y="31941"/>
                      <a:pt x="5611" y="31673"/>
                    </a:cubicBezTo>
                    <a:lnTo>
                      <a:pt x="5611" y="31673"/>
                    </a:lnTo>
                    <a:cubicBezTo>
                      <a:pt x="4808" y="32629"/>
                      <a:pt x="4120" y="33700"/>
                      <a:pt x="3584" y="34886"/>
                    </a:cubicBezTo>
                    <a:cubicBezTo>
                      <a:pt x="2169" y="38022"/>
                      <a:pt x="1863" y="41541"/>
                      <a:pt x="2705" y="44906"/>
                    </a:cubicBezTo>
                    <a:cubicBezTo>
                      <a:pt x="2705" y="45021"/>
                      <a:pt x="2743" y="45136"/>
                      <a:pt x="2781" y="45250"/>
                    </a:cubicBezTo>
                    <a:cubicBezTo>
                      <a:pt x="2016" y="45977"/>
                      <a:pt x="1251" y="47201"/>
                      <a:pt x="1481" y="48195"/>
                    </a:cubicBezTo>
                    <a:cubicBezTo>
                      <a:pt x="1710" y="49228"/>
                      <a:pt x="2246" y="49266"/>
                      <a:pt x="2552" y="49878"/>
                    </a:cubicBezTo>
                    <a:cubicBezTo>
                      <a:pt x="2561" y="49903"/>
                      <a:pt x="2589" y="49915"/>
                      <a:pt x="2629" y="49915"/>
                    </a:cubicBezTo>
                    <a:cubicBezTo>
                      <a:pt x="2906" y="49915"/>
                      <a:pt x="3810" y="49354"/>
                      <a:pt x="4043" y="48387"/>
                    </a:cubicBezTo>
                    <a:cubicBezTo>
                      <a:pt x="5114" y="50299"/>
                      <a:pt x="6606" y="51905"/>
                      <a:pt x="8403" y="53167"/>
                    </a:cubicBezTo>
                    <a:cubicBezTo>
                      <a:pt x="9818" y="54123"/>
                      <a:pt x="11386" y="54812"/>
                      <a:pt x="13069" y="55194"/>
                    </a:cubicBezTo>
                    <a:cubicBezTo>
                      <a:pt x="13884" y="55343"/>
                      <a:pt x="14699" y="55427"/>
                      <a:pt x="15514" y="55427"/>
                    </a:cubicBezTo>
                    <a:cubicBezTo>
                      <a:pt x="15961" y="55427"/>
                      <a:pt x="16409" y="55402"/>
                      <a:pt x="16856" y="55347"/>
                    </a:cubicBezTo>
                    <a:lnTo>
                      <a:pt x="16856" y="55347"/>
                    </a:lnTo>
                    <a:cubicBezTo>
                      <a:pt x="15823" y="55539"/>
                      <a:pt x="14829" y="55615"/>
                      <a:pt x="13796" y="55653"/>
                    </a:cubicBezTo>
                    <a:cubicBezTo>
                      <a:pt x="10883" y="55728"/>
                      <a:pt x="9757" y="58757"/>
                      <a:pt x="10097" y="58757"/>
                    </a:cubicBezTo>
                    <a:cubicBezTo>
                      <a:pt x="10105" y="58757"/>
                      <a:pt x="10114" y="58755"/>
                      <a:pt x="10124" y="58751"/>
                    </a:cubicBezTo>
                    <a:cubicBezTo>
                      <a:pt x="10298" y="58692"/>
                      <a:pt x="10466" y="58666"/>
                      <a:pt x="10631" y="58666"/>
                    </a:cubicBezTo>
                    <a:cubicBezTo>
                      <a:pt x="11632" y="58666"/>
                      <a:pt x="12532" y="59614"/>
                      <a:pt x="13911" y="59746"/>
                    </a:cubicBezTo>
                    <a:cubicBezTo>
                      <a:pt x="14110" y="59765"/>
                      <a:pt x="14305" y="59775"/>
                      <a:pt x="14494" y="59775"/>
                    </a:cubicBezTo>
                    <a:cubicBezTo>
                      <a:pt x="16882" y="59775"/>
                      <a:pt x="18473" y="58255"/>
                      <a:pt x="19571" y="56342"/>
                    </a:cubicBezTo>
                    <a:lnTo>
                      <a:pt x="19571" y="56342"/>
                    </a:lnTo>
                    <a:cubicBezTo>
                      <a:pt x="18610" y="57210"/>
                      <a:pt x="16369" y="58580"/>
                      <a:pt x="14189" y="58580"/>
                    </a:cubicBezTo>
                    <a:cubicBezTo>
                      <a:pt x="13679" y="58580"/>
                      <a:pt x="13173" y="58505"/>
                      <a:pt x="12687" y="58331"/>
                    </a:cubicBezTo>
                    <a:lnTo>
                      <a:pt x="12687" y="58331"/>
                    </a:lnTo>
                    <a:cubicBezTo>
                      <a:pt x="12912" y="58385"/>
                      <a:pt x="13148" y="58411"/>
                      <a:pt x="13393" y="58411"/>
                    </a:cubicBezTo>
                    <a:cubicBezTo>
                      <a:pt x="15723" y="58411"/>
                      <a:pt x="18806" y="56095"/>
                      <a:pt x="20260" y="54468"/>
                    </a:cubicBezTo>
                    <a:cubicBezTo>
                      <a:pt x="21177" y="54085"/>
                      <a:pt x="22057" y="53550"/>
                      <a:pt x="22822" y="52938"/>
                    </a:cubicBezTo>
                    <a:cubicBezTo>
                      <a:pt x="24161" y="51867"/>
                      <a:pt x="25231" y="50452"/>
                      <a:pt x="25882" y="48846"/>
                    </a:cubicBezTo>
                    <a:cubicBezTo>
                      <a:pt x="26570" y="47277"/>
                      <a:pt x="26838" y="45556"/>
                      <a:pt x="26685" y="43835"/>
                    </a:cubicBezTo>
                    <a:cubicBezTo>
                      <a:pt x="26532" y="42114"/>
                      <a:pt x="25882" y="40470"/>
                      <a:pt x="24811" y="39093"/>
                    </a:cubicBezTo>
                    <a:cubicBezTo>
                      <a:pt x="23778" y="37754"/>
                      <a:pt x="22363" y="36722"/>
                      <a:pt x="20757" y="36071"/>
                    </a:cubicBezTo>
                    <a:cubicBezTo>
                      <a:pt x="19809" y="35688"/>
                      <a:pt x="18808" y="35504"/>
                      <a:pt x="17809" y="35504"/>
                    </a:cubicBezTo>
                    <a:cubicBezTo>
                      <a:pt x="17115" y="35504"/>
                      <a:pt x="16421" y="35593"/>
                      <a:pt x="15747" y="35765"/>
                    </a:cubicBezTo>
                    <a:cubicBezTo>
                      <a:pt x="14102" y="36224"/>
                      <a:pt x="12610" y="37180"/>
                      <a:pt x="11539" y="38481"/>
                    </a:cubicBezTo>
                    <a:cubicBezTo>
                      <a:pt x="10660" y="39475"/>
                      <a:pt x="10086" y="40661"/>
                      <a:pt x="9818" y="41923"/>
                    </a:cubicBezTo>
                    <a:cubicBezTo>
                      <a:pt x="9933" y="39858"/>
                      <a:pt x="10928" y="38175"/>
                      <a:pt x="11845" y="36760"/>
                    </a:cubicBezTo>
                    <a:cubicBezTo>
                      <a:pt x="13195" y="34699"/>
                      <a:pt x="11774" y="32474"/>
                      <a:pt x="11472" y="32474"/>
                    </a:cubicBezTo>
                    <a:cubicBezTo>
                      <a:pt x="11449" y="32474"/>
                      <a:pt x="11433" y="32487"/>
                      <a:pt x="11425" y="32514"/>
                    </a:cubicBezTo>
                    <a:cubicBezTo>
                      <a:pt x="11119" y="33624"/>
                      <a:pt x="9742" y="33700"/>
                      <a:pt x="8786" y="34771"/>
                    </a:cubicBezTo>
                    <a:cubicBezTo>
                      <a:pt x="7256" y="36569"/>
                      <a:pt x="7524" y="38672"/>
                      <a:pt x="8442" y="40584"/>
                    </a:cubicBezTo>
                    <a:cubicBezTo>
                      <a:pt x="8250" y="39208"/>
                      <a:pt x="8480" y="36033"/>
                      <a:pt x="10430" y="34580"/>
                    </a:cubicBezTo>
                    <a:lnTo>
                      <a:pt x="10430" y="34580"/>
                    </a:lnTo>
                    <a:cubicBezTo>
                      <a:pt x="8633" y="36224"/>
                      <a:pt x="9015" y="41043"/>
                      <a:pt x="9704" y="42764"/>
                    </a:cubicBezTo>
                    <a:cubicBezTo>
                      <a:pt x="9665" y="42879"/>
                      <a:pt x="9665" y="42994"/>
                      <a:pt x="9665" y="43109"/>
                    </a:cubicBezTo>
                    <a:cubicBezTo>
                      <a:pt x="9589" y="44791"/>
                      <a:pt x="10201" y="46436"/>
                      <a:pt x="11348" y="47698"/>
                    </a:cubicBezTo>
                    <a:cubicBezTo>
                      <a:pt x="12283" y="48696"/>
                      <a:pt x="13600" y="49236"/>
                      <a:pt x="14966" y="49236"/>
                    </a:cubicBezTo>
                    <a:cubicBezTo>
                      <a:pt x="15276" y="49236"/>
                      <a:pt x="15588" y="49208"/>
                      <a:pt x="15899" y="49152"/>
                    </a:cubicBezTo>
                    <a:lnTo>
                      <a:pt x="15899" y="49152"/>
                    </a:lnTo>
                    <a:cubicBezTo>
                      <a:pt x="15622" y="49191"/>
                      <a:pt x="15350" y="49212"/>
                      <a:pt x="15080" y="49212"/>
                    </a:cubicBezTo>
                    <a:cubicBezTo>
                      <a:pt x="14568" y="49212"/>
                      <a:pt x="14067" y="49136"/>
                      <a:pt x="13566" y="48960"/>
                    </a:cubicBezTo>
                    <a:cubicBezTo>
                      <a:pt x="13566" y="48425"/>
                      <a:pt x="13605" y="47928"/>
                      <a:pt x="13681" y="47392"/>
                    </a:cubicBezTo>
                    <a:cubicBezTo>
                      <a:pt x="13848" y="46259"/>
                      <a:pt x="12854" y="45794"/>
                      <a:pt x="12544" y="45794"/>
                    </a:cubicBezTo>
                    <a:cubicBezTo>
                      <a:pt x="12498" y="45794"/>
                      <a:pt x="12467" y="45804"/>
                      <a:pt x="12457" y="45824"/>
                    </a:cubicBezTo>
                    <a:cubicBezTo>
                      <a:pt x="12343" y="46245"/>
                      <a:pt x="11998" y="46283"/>
                      <a:pt x="11960" y="47010"/>
                    </a:cubicBezTo>
                    <a:cubicBezTo>
                      <a:pt x="11922" y="47775"/>
                      <a:pt x="12534" y="48425"/>
                      <a:pt x="13108" y="48769"/>
                    </a:cubicBezTo>
                    <a:cubicBezTo>
                      <a:pt x="12496" y="48463"/>
                      <a:pt x="11922" y="48081"/>
                      <a:pt x="11463" y="47583"/>
                    </a:cubicBezTo>
                    <a:cubicBezTo>
                      <a:pt x="10392" y="46321"/>
                      <a:pt x="9857" y="44715"/>
                      <a:pt x="9971" y="43109"/>
                    </a:cubicBezTo>
                    <a:cubicBezTo>
                      <a:pt x="10086" y="41464"/>
                      <a:pt x="10736" y="39934"/>
                      <a:pt x="11845" y="38749"/>
                    </a:cubicBezTo>
                    <a:cubicBezTo>
                      <a:pt x="12916" y="37563"/>
                      <a:pt x="14331" y="36683"/>
                      <a:pt x="15861" y="36301"/>
                    </a:cubicBezTo>
                    <a:cubicBezTo>
                      <a:pt x="16320" y="36186"/>
                      <a:pt x="16817" y="36110"/>
                      <a:pt x="17276" y="36110"/>
                    </a:cubicBezTo>
                    <a:cubicBezTo>
                      <a:pt x="19839" y="37028"/>
                      <a:pt x="20718" y="40164"/>
                      <a:pt x="19036" y="42305"/>
                    </a:cubicBezTo>
                    <a:cubicBezTo>
                      <a:pt x="18876" y="42477"/>
                      <a:pt x="18933" y="42547"/>
                      <a:pt x="19091" y="42547"/>
                    </a:cubicBezTo>
                    <a:cubicBezTo>
                      <a:pt x="19427" y="42547"/>
                      <a:pt x="20218" y="42235"/>
                      <a:pt x="20374" y="41923"/>
                    </a:cubicBezTo>
                    <a:lnTo>
                      <a:pt x="20374" y="41923"/>
                    </a:lnTo>
                    <a:cubicBezTo>
                      <a:pt x="20030" y="44218"/>
                      <a:pt x="21369" y="44600"/>
                      <a:pt x="20451" y="46130"/>
                    </a:cubicBezTo>
                    <a:cubicBezTo>
                      <a:pt x="20413" y="46196"/>
                      <a:pt x="20446" y="46230"/>
                      <a:pt x="20530" y="46230"/>
                    </a:cubicBezTo>
                    <a:cubicBezTo>
                      <a:pt x="21127" y="46230"/>
                      <a:pt x="24307" y="44500"/>
                      <a:pt x="22898" y="40240"/>
                    </a:cubicBezTo>
                    <a:cubicBezTo>
                      <a:pt x="22325" y="38481"/>
                      <a:pt x="20604" y="36760"/>
                      <a:pt x="18003" y="36110"/>
                    </a:cubicBezTo>
                    <a:lnTo>
                      <a:pt x="18003" y="36110"/>
                    </a:lnTo>
                    <a:cubicBezTo>
                      <a:pt x="18883" y="36148"/>
                      <a:pt x="19724" y="36339"/>
                      <a:pt x="20527" y="36645"/>
                    </a:cubicBezTo>
                    <a:cubicBezTo>
                      <a:pt x="22019" y="37257"/>
                      <a:pt x="23281" y="38251"/>
                      <a:pt x="24275" y="39514"/>
                    </a:cubicBezTo>
                    <a:cubicBezTo>
                      <a:pt x="25231" y="40776"/>
                      <a:pt x="25805" y="42305"/>
                      <a:pt x="25920" y="43874"/>
                    </a:cubicBezTo>
                    <a:cubicBezTo>
                      <a:pt x="26035" y="45480"/>
                      <a:pt x="25729" y="47048"/>
                      <a:pt x="25117" y="48501"/>
                    </a:cubicBezTo>
                    <a:cubicBezTo>
                      <a:pt x="24467" y="49955"/>
                      <a:pt x="23472" y="51217"/>
                      <a:pt x="22248" y="52211"/>
                    </a:cubicBezTo>
                    <a:cubicBezTo>
                      <a:pt x="20986" y="53167"/>
                      <a:pt x="19533" y="53856"/>
                      <a:pt x="18003" y="54162"/>
                    </a:cubicBezTo>
                    <a:cubicBezTo>
                      <a:pt x="17176" y="54343"/>
                      <a:pt x="16337" y="54440"/>
                      <a:pt x="15506" y="54440"/>
                    </a:cubicBezTo>
                    <a:cubicBezTo>
                      <a:pt x="14761" y="54440"/>
                      <a:pt x="14021" y="54363"/>
                      <a:pt x="13299" y="54200"/>
                    </a:cubicBezTo>
                    <a:cubicBezTo>
                      <a:pt x="11731" y="53856"/>
                      <a:pt x="10277" y="53206"/>
                      <a:pt x="8977" y="52288"/>
                    </a:cubicBezTo>
                    <a:cubicBezTo>
                      <a:pt x="6338" y="50490"/>
                      <a:pt x="4502" y="47736"/>
                      <a:pt x="3737" y="44638"/>
                    </a:cubicBezTo>
                    <a:cubicBezTo>
                      <a:pt x="2590" y="39934"/>
                      <a:pt x="3929" y="34962"/>
                      <a:pt x="7294" y="31444"/>
                    </a:cubicBezTo>
                    <a:cubicBezTo>
                      <a:pt x="8403" y="30296"/>
                      <a:pt x="9665" y="29264"/>
                      <a:pt x="11004" y="28346"/>
                    </a:cubicBezTo>
                    <a:cubicBezTo>
                      <a:pt x="13069" y="26892"/>
                      <a:pt x="15288" y="25592"/>
                      <a:pt x="17391" y="24024"/>
                    </a:cubicBezTo>
                    <a:lnTo>
                      <a:pt x="17391" y="24024"/>
                    </a:lnTo>
                    <a:cubicBezTo>
                      <a:pt x="17162" y="24406"/>
                      <a:pt x="16970" y="24827"/>
                      <a:pt x="16856" y="25286"/>
                    </a:cubicBezTo>
                    <a:cubicBezTo>
                      <a:pt x="16473" y="26969"/>
                      <a:pt x="16970" y="28690"/>
                      <a:pt x="18194" y="29914"/>
                    </a:cubicBezTo>
                    <a:cubicBezTo>
                      <a:pt x="19034" y="30680"/>
                      <a:pt x="20083" y="31064"/>
                      <a:pt x="21207" y="31064"/>
                    </a:cubicBezTo>
                    <a:cubicBezTo>
                      <a:pt x="21261" y="31064"/>
                      <a:pt x="21315" y="31063"/>
                      <a:pt x="21369" y="31061"/>
                    </a:cubicBezTo>
                    <a:cubicBezTo>
                      <a:pt x="21942" y="31023"/>
                      <a:pt x="22516" y="30870"/>
                      <a:pt x="23051" y="30602"/>
                    </a:cubicBezTo>
                    <a:cubicBezTo>
                      <a:pt x="23587" y="30296"/>
                      <a:pt x="24008" y="29876"/>
                      <a:pt x="24352" y="29378"/>
                    </a:cubicBezTo>
                    <a:cubicBezTo>
                      <a:pt x="24658" y="28919"/>
                      <a:pt x="24849" y="28346"/>
                      <a:pt x="24926" y="27772"/>
                    </a:cubicBezTo>
                    <a:cubicBezTo>
                      <a:pt x="25002" y="27160"/>
                      <a:pt x="24926" y="26586"/>
                      <a:pt x="24696" y="26051"/>
                    </a:cubicBezTo>
                    <a:cubicBezTo>
                      <a:pt x="24199" y="24980"/>
                      <a:pt x="23166" y="24292"/>
                      <a:pt x="21981" y="24215"/>
                    </a:cubicBezTo>
                    <a:cubicBezTo>
                      <a:pt x="21926" y="24211"/>
                      <a:pt x="21872" y="24209"/>
                      <a:pt x="21817" y="24209"/>
                    </a:cubicBezTo>
                    <a:cubicBezTo>
                      <a:pt x="21330" y="24209"/>
                      <a:pt x="20825" y="24361"/>
                      <a:pt x="20413" y="24636"/>
                    </a:cubicBezTo>
                    <a:cubicBezTo>
                      <a:pt x="19954" y="24904"/>
                      <a:pt x="19648" y="25362"/>
                      <a:pt x="19571" y="25898"/>
                    </a:cubicBezTo>
                    <a:cubicBezTo>
                      <a:pt x="19724" y="25439"/>
                      <a:pt x="20107" y="25095"/>
                      <a:pt x="20565" y="24904"/>
                    </a:cubicBezTo>
                    <a:cubicBezTo>
                      <a:pt x="20853" y="24773"/>
                      <a:pt x="21176" y="24714"/>
                      <a:pt x="21499" y="24714"/>
                    </a:cubicBezTo>
                    <a:cubicBezTo>
                      <a:pt x="21648" y="24714"/>
                      <a:pt x="21797" y="24726"/>
                      <a:pt x="21942" y="24751"/>
                    </a:cubicBezTo>
                    <a:cubicBezTo>
                      <a:pt x="22822" y="24904"/>
                      <a:pt x="23549" y="25515"/>
                      <a:pt x="23893" y="26357"/>
                    </a:cubicBezTo>
                    <a:cubicBezTo>
                      <a:pt x="24237" y="27619"/>
                      <a:pt x="23702" y="28996"/>
                      <a:pt x="22554" y="29608"/>
                    </a:cubicBezTo>
                    <a:cubicBezTo>
                      <a:pt x="22172" y="29799"/>
                      <a:pt x="21751" y="29914"/>
                      <a:pt x="21330" y="29952"/>
                    </a:cubicBezTo>
                    <a:cubicBezTo>
                      <a:pt x="21281" y="29954"/>
                      <a:pt x="21232" y="29955"/>
                      <a:pt x="21183" y="29955"/>
                    </a:cubicBezTo>
                    <a:cubicBezTo>
                      <a:pt x="20353" y="29955"/>
                      <a:pt x="19535" y="29652"/>
                      <a:pt x="18921" y="29111"/>
                    </a:cubicBezTo>
                    <a:cubicBezTo>
                      <a:pt x="18232" y="28499"/>
                      <a:pt x="17774" y="27657"/>
                      <a:pt x="17621" y="26778"/>
                    </a:cubicBezTo>
                    <a:cubicBezTo>
                      <a:pt x="17544" y="26319"/>
                      <a:pt x="17544" y="25860"/>
                      <a:pt x="17582" y="25401"/>
                    </a:cubicBezTo>
                    <a:cubicBezTo>
                      <a:pt x="17659" y="24904"/>
                      <a:pt x="17812" y="24445"/>
                      <a:pt x="18003" y="24024"/>
                    </a:cubicBezTo>
                    <a:cubicBezTo>
                      <a:pt x="18156" y="23718"/>
                      <a:pt x="18309" y="23412"/>
                      <a:pt x="18500" y="23144"/>
                    </a:cubicBezTo>
                    <a:cubicBezTo>
                      <a:pt x="18691" y="22953"/>
                      <a:pt x="18921" y="22800"/>
                      <a:pt x="19112" y="22609"/>
                    </a:cubicBezTo>
                    <a:cubicBezTo>
                      <a:pt x="20451" y="21500"/>
                      <a:pt x="21560" y="20199"/>
                      <a:pt x="22478" y="18784"/>
                    </a:cubicBezTo>
                    <a:cubicBezTo>
                      <a:pt x="23396" y="17331"/>
                      <a:pt x="24008" y="15686"/>
                      <a:pt x="24237" y="13965"/>
                    </a:cubicBezTo>
                    <a:cubicBezTo>
                      <a:pt x="24352" y="13124"/>
                      <a:pt x="24314" y="12244"/>
                      <a:pt x="24161" y="11364"/>
                    </a:cubicBezTo>
                    <a:cubicBezTo>
                      <a:pt x="24008" y="10523"/>
                      <a:pt x="23702" y="9682"/>
                      <a:pt x="23281" y="8917"/>
                    </a:cubicBezTo>
                    <a:cubicBezTo>
                      <a:pt x="22440" y="7387"/>
                      <a:pt x="21216" y="6125"/>
                      <a:pt x="19686" y="5245"/>
                    </a:cubicBezTo>
                    <a:cubicBezTo>
                      <a:pt x="18959" y="4786"/>
                      <a:pt x="18156" y="4480"/>
                      <a:pt x="17315" y="4251"/>
                    </a:cubicBezTo>
                    <a:cubicBezTo>
                      <a:pt x="16691" y="4109"/>
                      <a:pt x="16045" y="4030"/>
                      <a:pt x="15395" y="4030"/>
                    </a:cubicBezTo>
                    <a:cubicBezTo>
                      <a:pt x="15168" y="4030"/>
                      <a:pt x="14941" y="4040"/>
                      <a:pt x="14714" y="4059"/>
                    </a:cubicBezTo>
                    <a:cubicBezTo>
                      <a:pt x="14293" y="4098"/>
                      <a:pt x="13872" y="4136"/>
                      <a:pt x="13452" y="4251"/>
                    </a:cubicBezTo>
                    <a:cubicBezTo>
                      <a:pt x="13031" y="4365"/>
                      <a:pt x="12649" y="4480"/>
                      <a:pt x="12266" y="4671"/>
                    </a:cubicBezTo>
                    <a:cubicBezTo>
                      <a:pt x="13490" y="3830"/>
                      <a:pt x="14867" y="3295"/>
                      <a:pt x="16320" y="3103"/>
                    </a:cubicBezTo>
                    <a:cubicBezTo>
                      <a:pt x="18496" y="2698"/>
                      <a:pt x="19000" y="301"/>
                      <a:pt x="18760" y="301"/>
                    </a:cubicBezTo>
                    <a:cubicBezTo>
                      <a:pt x="18751" y="301"/>
                      <a:pt x="18741" y="304"/>
                      <a:pt x="18730" y="311"/>
                    </a:cubicBezTo>
                    <a:cubicBezTo>
                      <a:pt x="18539" y="411"/>
                      <a:pt x="18349" y="449"/>
                      <a:pt x="18155" y="449"/>
                    </a:cubicBezTo>
                    <a:cubicBezTo>
                      <a:pt x="17493" y="449"/>
                      <a:pt x="16789" y="0"/>
                      <a:pt x="159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9"/>
              <p:cNvSpPr/>
              <p:nvPr/>
            </p:nvSpPr>
            <p:spPr>
              <a:xfrm rot="-5400000">
                <a:off x="8042531" y="4022762"/>
                <a:ext cx="507574" cy="1130495"/>
              </a:xfrm>
              <a:custGeom>
                <a:avLst/>
                <a:gdLst/>
                <a:ahLst/>
                <a:cxnLst/>
                <a:rect l="l" t="t" r="r" b="b"/>
                <a:pathLst>
                  <a:path w="26838" h="59775" extrusionOk="0">
                    <a:moveTo>
                      <a:pt x="15906" y="0"/>
                    </a:moveTo>
                    <a:cubicBezTo>
                      <a:pt x="15854" y="0"/>
                      <a:pt x="15800" y="2"/>
                      <a:pt x="15747" y="5"/>
                    </a:cubicBezTo>
                    <a:cubicBezTo>
                      <a:pt x="13681" y="120"/>
                      <a:pt x="12572" y="1535"/>
                      <a:pt x="11922" y="3256"/>
                    </a:cubicBezTo>
                    <a:cubicBezTo>
                      <a:pt x="12614" y="2391"/>
                      <a:pt x="14401" y="870"/>
                      <a:pt x="16235" y="870"/>
                    </a:cubicBezTo>
                    <a:cubicBezTo>
                      <a:pt x="16429" y="870"/>
                      <a:pt x="16624" y="887"/>
                      <a:pt x="16817" y="923"/>
                    </a:cubicBezTo>
                    <a:cubicBezTo>
                      <a:pt x="16765" y="919"/>
                      <a:pt x="16712" y="917"/>
                      <a:pt x="16658" y="917"/>
                    </a:cubicBezTo>
                    <a:cubicBezTo>
                      <a:pt x="14767" y="917"/>
                      <a:pt x="12357" y="3491"/>
                      <a:pt x="11501" y="5016"/>
                    </a:cubicBezTo>
                    <a:lnTo>
                      <a:pt x="11081" y="5245"/>
                    </a:lnTo>
                    <a:cubicBezTo>
                      <a:pt x="10736" y="5475"/>
                      <a:pt x="10392" y="5704"/>
                      <a:pt x="10048" y="5972"/>
                    </a:cubicBezTo>
                    <a:cubicBezTo>
                      <a:pt x="9704" y="6239"/>
                      <a:pt x="9398" y="6545"/>
                      <a:pt x="9092" y="6851"/>
                    </a:cubicBezTo>
                    <a:cubicBezTo>
                      <a:pt x="8786" y="7157"/>
                      <a:pt x="8518" y="7463"/>
                      <a:pt x="8250" y="7808"/>
                    </a:cubicBezTo>
                    <a:cubicBezTo>
                      <a:pt x="7753" y="8496"/>
                      <a:pt x="7332" y="9261"/>
                      <a:pt x="7065" y="10064"/>
                    </a:cubicBezTo>
                    <a:cubicBezTo>
                      <a:pt x="6759" y="10867"/>
                      <a:pt x="6606" y="11709"/>
                      <a:pt x="6606" y="12588"/>
                    </a:cubicBezTo>
                    <a:cubicBezTo>
                      <a:pt x="6529" y="13430"/>
                      <a:pt x="6644" y="14271"/>
                      <a:pt x="6912" y="15113"/>
                    </a:cubicBezTo>
                    <a:cubicBezTo>
                      <a:pt x="7371" y="16757"/>
                      <a:pt x="8442" y="18210"/>
                      <a:pt x="9933" y="19090"/>
                    </a:cubicBezTo>
                    <a:cubicBezTo>
                      <a:pt x="10736" y="19549"/>
                      <a:pt x="11616" y="19817"/>
                      <a:pt x="12534" y="19817"/>
                    </a:cubicBezTo>
                    <a:cubicBezTo>
                      <a:pt x="12315" y="19837"/>
                      <a:pt x="12098" y="19847"/>
                      <a:pt x="11884" y="19847"/>
                    </a:cubicBezTo>
                    <a:cubicBezTo>
                      <a:pt x="10083" y="19847"/>
                      <a:pt x="8470" y="19170"/>
                      <a:pt x="7103" y="18555"/>
                    </a:cubicBezTo>
                    <a:cubicBezTo>
                      <a:pt x="6608" y="18335"/>
                      <a:pt x="6126" y="18247"/>
                      <a:pt x="5675" y="18247"/>
                    </a:cubicBezTo>
                    <a:cubicBezTo>
                      <a:pt x="3934" y="18247"/>
                      <a:pt x="2669" y="19557"/>
                      <a:pt x="2972" y="19587"/>
                    </a:cubicBezTo>
                    <a:cubicBezTo>
                      <a:pt x="4120" y="19740"/>
                      <a:pt x="4387" y="21117"/>
                      <a:pt x="5573" y="21844"/>
                    </a:cubicBezTo>
                    <a:cubicBezTo>
                      <a:pt x="6386" y="22365"/>
                      <a:pt x="7205" y="22586"/>
                      <a:pt x="8006" y="22586"/>
                    </a:cubicBezTo>
                    <a:cubicBezTo>
                      <a:pt x="9202" y="22586"/>
                      <a:pt x="10356" y="22095"/>
                      <a:pt x="11386" y="21385"/>
                    </a:cubicBezTo>
                    <a:lnTo>
                      <a:pt x="11386" y="21385"/>
                    </a:lnTo>
                    <a:cubicBezTo>
                      <a:pt x="10873" y="21532"/>
                      <a:pt x="10088" y="21656"/>
                      <a:pt x="9221" y="21656"/>
                    </a:cubicBezTo>
                    <a:cubicBezTo>
                      <a:pt x="7830" y="21656"/>
                      <a:pt x="6227" y="21336"/>
                      <a:pt x="5191" y="20276"/>
                    </a:cubicBezTo>
                    <a:lnTo>
                      <a:pt x="5191" y="20276"/>
                    </a:lnTo>
                    <a:cubicBezTo>
                      <a:pt x="5869" y="20844"/>
                      <a:pt x="6940" y="21060"/>
                      <a:pt x="8101" y="21060"/>
                    </a:cubicBezTo>
                    <a:cubicBezTo>
                      <a:pt x="10147" y="21060"/>
                      <a:pt x="12476" y="20388"/>
                      <a:pt x="13452" y="19779"/>
                    </a:cubicBezTo>
                    <a:cubicBezTo>
                      <a:pt x="13949" y="19702"/>
                      <a:pt x="14408" y="19587"/>
                      <a:pt x="14829" y="19396"/>
                    </a:cubicBezTo>
                    <a:cubicBezTo>
                      <a:pt x="15249" y="19243"/>
                      <a:pt x="15594" y="19014"/>
                      <a:pt x="15938" y="18746"/>
                    </a:cubicBezTo>
                    <a:cubicBezTo>
                      <a:pt x="16282" y="18478"/>
                      <a:pt x="16550" y="18172"/>
                      <a:pt x="16779" y="17828"/>
                    </a:cubicBezTo>
                    <a:cubicBezTo>
                      <a:pt x="17276" y="17101"/>
                      <a:pt x="17506" y="16260"/>
                      <a:pt x="17468" y="15419"/>
                    </a:cubicBezTo>
                    <a:cubicBezTo>
                      <a:pt x="17429" y="14577"/>
                      <a:pt x="17123" y="13774"/>
                      <a:pt x="16664" y="13086"/>
                    </a:cubicBezTo>
                    <a:cubicBezTo>
                      <a:pt x="16167" y="12397"/>
                      <a:pt x="15479" y="11900"/>
                      <a:pt x="14637" y="11709"/>
                    </a:cubicBezTo>
                    <a:lnTo>
                      <a:pt x="14637" y="11709"/>
                    </a:lnTo>
                    <a:cubicBezTo>
                      <a:pt x="15441" y="11938"/>
                      <a:pt x="16129" y="12435"/>
                      <a:pt x="16550" y="13124"/>
                    </a:cubicBezTo>
                    <a:cubicBezTo>
                      <a:pt x="17009" y="13812"/>
                      <a:pt x="17238" y="14615"/>
                      <a:pt x="17276" y="15457"/>
                    </a:cubicBezTo>
                    <a:cubicBezTo>
                      <a:pt x="17276" y="16260"/>
                      <a:pt x="17047" y="17025"/>
                      <a:pt x="16588" y="17713"/>
                    </a:cubicBezTo>
                    <a:cubicBezTo>
                      <a:pt x="16358" y="18019"/>
                      <a:pt x="16091" y="18325"/>
                      <a:pt x="15747" y="18555"/>
                    </a:cubicBezTo>
                    <a:cubicBezTo>
                      <a:pt x="15441" y="18784"/>
                      <a:pt x="15096" y="18975"/>
                      <a:pt x="14714" y="19128"/>
                    </a:cubicBezTo>
                    <a:cubicBezTo>
                      <a:pt x="14098" y="19381"/>
                      <a:pt x="13443" y="19503"/>
                      <a:pt x="12790" y="19503"/>
                    </a:cubicBezTo>
                    <a:cubicBezTo>
                      <a:pt x="11860" y="19503"/>
                      <a:pt x="10933" y="19256"/>
                      <a:pt x="10124" y="18784"/>
                    </a:cubicBezTo>
                    <a:cubicBezTo>
                      <a:pt x="8786" y="17905"/>
                      <a:pt x="7830" y="16528"/>
                      <a:pt x="7409" y="14998"/>
                    </a:cubicBezTo>
                    <a:cubicBezTo>
                      <a:pt x="7218" y="14233"/>
                      <a:pt x="7103" y="13430"/>
                      <a:pt x="7179" y="12627"/>
                    </a:cubicBezTo>
                    <a:cubicBezTo>
                      <a:pt x="7179" y="11862"/>
                      <a:pt x="7371" y="11058"/>
                      <a:pt x="7638" y="10332"/>
                    </a:cubicBezTo>
                    <a:cubicBezTo>
                      <a:pt x="7791" y="9911"/>
                      <a:pt x="7983" y="9490"/>
                      <a:pt x="8212" y="9146"/>
                    </a:cubicBezTo>
                    <a:lnTo>
                      <a:pt x="8212" y="9146"/>
                    </a:lnTo>
                    <a:cubicBezTo>
                      <a:pt x="7983" y="9949"/>
                      <a:pt x="7906" y="10905"/>
                      <a:pt x="8403" y="11556"/>
                    </a:cubicBezTo>
                    <a:cubicBezTo>
                      <a:pt x="8939" y="12321"/>
                      <a:pt x="9436" y="12129"/>
                      <a:pt x="9895" y="12550"/>
                    </a:cubicBezTo>
                    <a:cubicBezTo>
                      <a:pt x="9902" y="12557"/>
                      <a:pt x="9911" y="12560"/>
                      <a:pt x="9922" y="12560"/>
                    </a:cubicBezTo>
                    <a:cubicBezTo>
                      <a:pt x="10158" y="12560"/>
                      <a:pt x="11256" y="11072"/>
                      <a:pt x="10124" y="9758"/>
                    </a:cubicBezTo>
                    <a:cubicBezTo>
                      <a:pt x="9665" y="9223"/>
                      <a:pt x="9283" y="8649"/>
                      <a:pt x="8939" y="8075"/>
                    </a:cubicBezTo>
                    <a:cubicBezTo>
                      <a:pt x="9130" y="7846"/>
                      <a:pt x="9359" y="7578"/>
                      <a:pt x="9551" y="7349"/>
                    </a:cubicBezTo>
                    <a:cubicBezTo>
                      <a:pt x="10124" y="6813"/>
                      <a:pt x="10775" y="6316"/>
                      <a:pt x="11425" y="5933"/>
                    </a:cubicBezTo>
                    <a:cubicBezTo>
                      <a:pt x="11769" y="5742"/>
                      <a:pt x="12151" y="5551"/>
                      <a:pt x="12496" y="5398"/>
                    </a:cubicBezTo>
                    <a:cubicBezTo>
                      <a:pt x="12878" y="5245"/>
                      <a:pt x="13261" y="5130"/>
                      <a:pt x="13605" y="5054"/>
                    </a:cubicBezTo>
                    <a:cubicBezTo>
                      <a:pt x="13987" y="4977"/>
                      <a:pt x="14408" y="4901"/>
                      <a:pt x="14790" y="4901"/>
                    </a:cubicBezTo>
                    <a:cubicBezTo>
                      <a:pt x="14982" y="4882"/>
                      <a:pt x="15175" y="4872"/>
                      <a:pt x="15369" y="4872"/>
                    </a:cubicBezTo>
                    <a:cubicBezTo>
                      <a:pt x="15952" y="4872"/>
                      <a:pt x="16540" y="4958"/>
                      <a:pt x="17085" y="5130"/>
                    </a:cubicBezTo>
                    <a:cubicBezTo>
                      <a:pt x="17850" y="5322"/>
                      <a:pt x="18577" y="5628"/>
                      <a:pt x="19265" y="6048"/>
                    </a:cubicBezTo>
                    <a:cubicBezTo>
                      <a:pt x="20604" y="6851"/>
                      <a:pt x="21713" y="8037"/>
                      <a:pt x="22440" y="9414"/>
                    </a:cubicBezTo>
                    <a:cubicBezTo>
                      <a:pt x="22746" y="10026"/>
                      <a:pt x="23013" y="10714"/>
                      <a:pt x="23166" y="11403"/>
                    </a:cubicBezTo>
                    <a:cubicBezTo>
                      <a:pt x="22975" y="11135"/>
                      <a:pt x="22707" y="10944"/>
                      <a:pt x="22440" y="10829"/>
                    </a:cubicBezTo>
                    <a:cubicBezTo>
                      <a:pt x="22136" y="10691"/>
                      <a:pt x="21898" y="10653"/>
                      <a:pt x="21688" y="10653"/>
                    </a:cubicBezTo>
                    <a:cubicBezTo>
                      <a:pt x="21422" y="10653"/>
                      <a:pt x="21203" y="10714"/>
                      <a:pt x="20957" y="10714"/>
                    </a:cubicBezTo>
                    <a:cubicBezTo>
                      <a:pt x="20858" y="10714"/>
                      <a:pt x="20755" y="10704"/>
                      <a:pt x="20642" y="10676"/>
                    </a:cubicBezTo>
                    <a:cubicBezTo>
                      <a:pt x="20640" y="10676"/>
                      <a:pt x="20638" y="10675"/>
                      <a:pt x="20635" y="10675"/>
                    </a:cubicBezTo>
                    <a:cubicBezTo>
                      <a:pt x="20408" y="10675"/>
                      <a:pt x="20161" y="12632"/>
                      <a:pt x="21866" y="13238"/>
                    </a:cubicBezTo>
                    <a:cubicBezTo>
                      <a:pt x="22363" y="13391"/>
                      <a:pt x="22822" y="13621"/>
                      <a:pt x="23281" y="13850"/>
                    </a:cubicBezTo>
                    <a:cubicBezTo>
                      <a:pt x="23281" y="13889"/>
                      <a:pt x="23281" y="13889"/>
                      <a:pt x="23281" y="13927"/>
                    </a:cubicBezTo>
                    <a:cubicBezTo>
                      <a:pt x="23051" y="15495"/>
                      <a:pt x="22478" y="16987"/>
                      <a:pt x="21636" y="18287"/>
                    </a:cubicBezTo>
                    <a:cubicBezTo>
                      <a:pt x="20757" y="19626"/>
                      <a:pt x="19686" y="20849"/>
                      <a:pt x="18462" y="21882"/>
                    </a:cubicBezTo>
                    <a:cubicBezTo>
                      <a:pt x="16014" y="23986"/>
                      <a:pt x="13108" y="25554"/>
                      <a:pt x="10392" y="27466"/>
                    </a:cubicBezTo>
                    <a:cubicBezTo>
                      <a:pt x="9283" y="28231"/>
                      <a:pt x="8212" y="29072"/>
                      <a:pt x="7218" y="30028"/>
                    </a:cubicBezTo>
                    <a:cubicBezTo>
                      <a:pt x="6744" y="30236"/>
                      <a:pt x="6246" y="30336"/>
                      <a:pt x="5755" y="30336"/>
                    </a:cubicBezTo>
                    <a:cubicBezTo>
                      <a:pt x="4621" y="30336"/>
                      <a:pt x="3525" y="29804"/>
                      <a:pt x="2858" y="28843"/>
                    </a:cubicBezTo>
                    <a:cubicBezTo>
                      <a:pt x="2806" y="28768"/>
                      <a:pt x="2767" y="28736"/>
                      <a:pt x="2739" y="28736"/>
                    </a:cubicBezTo>
                    <a:cubicBezTo>
                      <a:pt x="2584" y="28736"/>
                      <a:pt x="2789" y="29763"/>
                      <a:pt x="3049" y="29990"/>
                    </a:cubicBezTo>
                    <a:cubicBezTo>
                      <a:pt x="2686" y="29854"/>
                      <a:pt x="2392" y="29811"/>
                      <a:pt x="2142" y="29811"/>
                    </a:cubicBezTo>
                    <a:cubicBezTo>
                      <a:pt x="1697" y="29811"/>
                      <a:pt x="1391" y="29948"/>
                      <a:pt x="1083" y="29948"/>
                    </a:cubicBezTo>
                    <a:cubicBezTo>
                      <a:pt x="834" y="29948"/>
                      <a:pt x="583" y="29858"/>
                      <a:pt x="257" y="29531"/>
                    </a:cubicBezTo>
                    <a:cubicBezTo>
                      <a:pt x="242" y="29518"/>
                      <a:pt x="230" y="29512"/>
                      <a:pt x="220" y="29512"/>
                    </a:cubicBezTo>
                    <a:cubicBezTo>
                      <a:pt x="0" y="29512"/>
                      <a:pt x="748" y="32289"/>
                      <a:pt x="3453" y="32289"/>
                    </a:cubicBezTo>
                    <a:cubicBezTo>
                      <a:pt x="3640" y="32289"/>
                      <a:pt x="3837" y="32275"/>
                      <a:pt x="4043" y="32247"/>
                    </a:cubicBezTo>
                    <a:cubicBezTo>
                      <a:pt x="4579" y="32132"/>
                      <a:pt x="5114" y="31941"/>
                      <a:pt x="5611" y="31673"/>
                    </a:cubicBezTo>
                    <a:lnTo>
                      <a:pt x="5611" y="31673"/>
                    </a:lnTo>
                    <a:cubicBezTo>
                      <a:pt x="4808" y="32629"/>
                      <a:pt x="4120" y="33700"/>
                      <a:pt x="3584" y="34886"/>
                    </a:cubicBezTo>
                    <a:cubicBezTo>
                      <a:pt x="2169" y="38022"/>
                      <a:pt x="1863" y="41541"/>
                      <a:pt x="2705" y="44906"/>
                    </a:cubicBezTo>
                    <a:cubicBezTo>
                      <a:pt x="2705" y="45021"/>
                      <a:pt x="2743" y="45136"/>
                      <a:pt x="2781" y="45250"/>
                    </a:cubicBezTo>
                    <a:cubicBezTo>
                      <a:pt x="2016" y="45977"/>
                      <a:pt x="1251" y="47201"/>
                      <a:pt x="1481" y="48195"/>
                    </a:cubicBezTo>
                    <a:cubicBezTo>
                      <a:pt x="1710" y="49228"/>
                      <a:pt x="2246" y="49266"/>
                      <a:pt x="2552" y="49878"/>
                    </a:cubicBezTo>
                    <a:cubicBezTo>
                      <a:pt x="2561" y="49903"/>
                      <a:pt x="2589" y="49915"/>
                      <a:pt x="2629" y="49915"/>
                    </a:cubicBezTo>
                    <a:cubicBezTo>
                      <a:pt x="2906" y="49915"/>
                      <a:pt x="3810" y="49354"/>
                      <a:pt x="4043" y="48387"/>
                    </a:cubicBezTo>
                    <a:cubicBezTo>
                      <a:pt x="5114" y="50299"/>
                      <a:pt x="6606" y="51905"/>
                      <a:pt x="8403" y="53167"/>
                    </a:cubicBezTo>
                    <a:cubicBezTo>
                      <a:pt x="9818" y="54123"/>
                      <a:pt x="11386" y="54812"/>
                      <a:pt x="13069" y="55194"/>
                    </a:cubicBezTo>
                    <a:cubicBezTo>
                      <a:pt x="13884" y="55343"/>
                      <a:pt x="14699" y="55427"/>
                      <a:pt x="15514" y="55427"/>
                    </a:cubicBezTo>
                    <a:cubicBezTo>
                      <a:pt x="15961" y="55427"/>
                      <a:pt x="16409" y="55402"/>
                      <a:pt x="16856" y="55347"/>
                    </a:cubicBezTo>
                    <a:lnTo>
                      <a:pt x="16856" y="55347"/>
                    </a:lnTo>
                    <a:cubicBezTo>
                      <a:pt x="15823" y="55539"/>
                      <a:pt x="14829" y="55615"/>
                      <a:pt x="13796" y="55653"/>
                    </a:cubicBezTo>
                    <a:cubicBezTo>
                      <a:pt x="10883" y="55728"/>
                      <a:pt x="9757" y="58757"/>
                      <a:pt x="10097" y="58757"/>
                    </a:cubicBezTo>
                    <a:cubicBezTo>
                      <a:pt x="10105" y="58757"/>
                      <a:pt x="10114" y="58755"/>
                      <a:pt x="10124" y="58751"/>
                    </a:cubicBezTo>
                    <a:cubicBezTo>
                      <a:pt x="10298" y="58692"/>
                      <a:pt x="10466" y="58666"/>
                      <a:pt x="10631" y="58666"/>
                    </a:cubicBezTo>
                    <a:cubicBezTo>
                      <a:pt x="11632" y="58666"/>
                      <a:pt x="12532" y="59614"/>
                      <a:pt x="13911" y="59746"/>
                    </a:cubicBezTo>
                    <a:cubicBezTo>
                      <a:pt x="14110" y="59765"/>
                      <a:pt x="14305" y="59775"/>
                      <a:pt x="14494" y="59775"/>
                    </a:cubicBezTo>
                    <a:cubicBezTo>
                      <a:pt x="16882" y="59775"/>
                      <a:pt x="18473" y="58255"/>
                      <a:pt x="19571" y="56342"/>
                    </a:cubicBezTo>
                    <a:lnTo>
                      <a:pt x="19571" y="56342"/>
                    </a:lnTo>
                    <a:cubicBezTo>
                      <a:pt x="18610" y="57210"/>
                      <a:pt x="16369" y="58580"/>
                      <a:pt x="14189" y="58580"/>
                    </a:cubicBezTo>
                    <a:cubicBezTo>
                      <a:pt x="13679" y="58580"/>
                      <a:pt x="13173" y="58505"/>
                      <a:pt x="12687" y="58331"/>
                    </a:cubicBezTo>
                    <a:lnTo>
                      <a:pt x="12687" y="58331"/>
                    </a:lnTo>
                    <a:cubicBezTo>
                      <a:pt x="12912" y="58385"/>
                      <a:pt x="13148" y="58411"/>
                      <a:pt x="13393" y="58411"/>
                    </a:cubicBezTo>
                    <a:cubicBezTo>
                      <a:pt x="15723" y="58411"/>
                      <a:pt x="18806" y="56095"/>
                      <a:pt x="20260" y="54468"/>
                    </a:cubicBezTo>
                    <a:cubicBezTo>
                      <a:pt x="21177" y="54085"/>
                      <a:pt x="22057" y="53550"/>
                      <a:pt x="22822" y="52938"/>
                    </a:cubicBezTo>
                    <a:cubicBezTo>
                      <a:pt x="24161" y="51867"/>
                      <a:pt x="25231" y="50452"/>
                      <a:pt x="25882" y="48846"/>
                    </a:cubicBezTo>
                    <a:cubicBezTo>
                      <a:pt x="26570" y="47277"/>
                      <a:pt x="26838" y="45556"/>
                      <a:pt x="26685" y="43835"/>
                    </a:cubicBezTo>
                    <a:cubicBezTo>
                      <a:pt x="26532" y="42114"/>
                      <a:pt x="25882" y="40470"/>
                      <a:pt x="24811" y="39093"/>
                    </a:cubicBezTo>
                    <a:cubicBezTo>
                      <a:pt x="23778" y="37754"/>
                      <a:pt x="22363" y="36722"/>
                      <a:pt x="20757" y="36071"/>
                    </a:cubicBezTo>
                    <a:cubicBezTo>
                      <a:pt x="19809" y="35688"/>
                      <a:pt x="18808" y="35504"/>
                      <a:pt x="17809" y="35504"/>
                    </a:cubicBezTo>
                    <a:cubicBezTo>
                      <a:pt x="17115" y="35504"/>
                      <a:pt x="16421" y="35593"/>
                      <a:pt x="15747" y="35765"/>
                    </a:cubicBezTo>
                    <a:cubicBezTo>
                      <a:pt x="14102" y="36224"/>
                      <a:pt x="12610" y="37180"/>
                      <a:pt x="11539" y="38481"/>
                    </a:cubicBezTo>
                    <a:cubicBezTo>
                      <a:pt x="10660" y="39475"/>
                      <a:pt x="10086" y="40661"/>
                      <a:pt x="9818" y="41923"/>
                    </a:cubicBezTo>
                    <a:cubicBezTo>
                      <a:pt x="9933" y="39858"/>
                      <a:pt x="10928" y="38175"/>
                      <a:pt x="11845" y="36760"/>
                    </a:cubicBezTo>
                    <a:cubicBezTo>
                      <a:pt x="13195" y="34699"/>
                      <a:pt x="11774" y="32474"/>
                      <a:pt x="11472" y="32474"/>
                    </a:cubicBezTo>
                    <a:cubicBezTo>
                      <a:pt x="11449" y="32474"/>
                      <a:pt x="11433" y="32487"/>
                      <a:pt x="11425" y="32514"/>
                    </a:cubicBezTo>
                    <a:cubicBezTo>
                      <a:pt x="11119" y="33624"/>
                      <a:pt x="9742" y="33700"/>
                      <a:pt x="8786" y="34771"/>
                    </a:cubicBezTo>
                    <a:cubicBezTo>
                      <a:pt x="7256" y="36569"/>
                      <a:pt x="7524" y="38672"/>
                      <a:pt x="8442" y="40584"/>
                    </a:cubicBezTo>
                    <a:cubicBezTo>
                      <a:pt x="8250" y="39208"/>
                      <a:pt x="8480" y="36033"/>
                      <a:pt x="10430" y="34580"/>
                    </a:cubicBezTo>
                    <a:lnTo>
                      <a:pt x="10430" y="34580"/>
                    </a:lnTo>
                    <a:cubicBezTo>
                      <a:pt x="8633" y="36224"/>
                      <a:pt x="9015" y="41043"/>
                      <a:pt x="9704" y="42764"/>
                    </a:cubicBezTo>
                    <a:cubicBezTo>
                      <a:pt x="9665" y="42879"/>
                      <a:pt x="9665" y="42994"/>
                      <a:pt x="9665" y="43109"/>
                    </a:cubicBezTo>
                    <a:cubicBezTo>
                      <a:pt x="9589" y="44791"/>
                      <a:pt x="10201" y="46436"/>
                      <a:pt x="11348" y="47698"/>
                    </a:cubicBezTo>
                    <a:cubicBezTo>
                      <a:pt x="12283" y="48696"/>
                      <a:pt x="13600" y="49236"/>
                      <a:pt x="14966" y="49236"/>
                    </a:cubicBezTo>
                    <a:cubicBezTo>
                      <a:pt x="15276" y="49236"/>
                      <a:pt x="15588" y="49208"/>
                      <a:pt x="15899" y="49152"/>
                    </a:cubicBezTo>
                    <a:lnTo>
                      <a:pt x="15899" y="49152"/>
                    </a:lnTo>
                    <a:cubicBezTo>
                      <a:pt x="15622" y="49191"/>
                      <a:pt x="15350" y="49212"/>
                      <a:pt x="15080" y="49212"/>
                    </a:cubicBezTo>
                    <a:cubicBezTo>
                      <a:pt x="14568" y="49212"/>
                      <a:pt x="14067" y="49136"/>
                      <a:pt x="13566" y="48960"/>
                    </a:cubicBezTo>
                    <a:cubicBezTo>
                      <a:pt x="13566" y="48425"/>
                      <a:pt x="13605" y="47928"/>
                      <a:pt x="13681" y="47392"/>
                    </a:cubicBezTo>
                    <a:cubicBezTo>
                      <a:pt x="13848" y="46259"/>
                      <a:pt x="12854" y="45794"/>
                      <a:pt x="12544" y="45794"/>
                    </a:cubicBezTo>
                    <a:cubicBezTo>
                      <a:pt x="12498" y="45794"/>
                      <a:pt x="12467" y="45804"/>
                      <a:pt x="12457" y="45824"/>
                    </a:cubicBezTo>
                    <a:cubicBezTo>
                      <a:pt x="12343" y="46245"/>
                      <a:pt x="11998" y="46283"/>
                      <a:pt x="11960" y="47010"/>
                    </a:cubicBezTo>
                    <a:cubicBezTo>
                      <a:pt x="11922" y="47775"/>
                      <a:pt x="12534" y="48425"/>
                      <a:pt x="13108" y="48769"/>
                    </a:cubicBezTo>
                    <a:cubicBezTo>
                      <a:pt x="12496" y="48463"/>
                      <a:pt x="11922" y="48081"/>
                      <a:pt x="11463" y="47583"/>
                    </a:cubicBezTo>
                    <a:cubicBezTo>
                      <a:pt x="10392" y="46321"/>
                      <a:pt x="9857" y="44715"/>
                      <a:pt x="9971" y="43109"/>
                    </a:cubicBezTo>
                    <a:cubicBezTo>
                      <a:pt x="10086" y="41464"/>
                      <a:pt x="10736" y="39934"/>
                      <a:pt x="11845" y="38749"/>
                    </a:cubicBezTo>
                    <a:cubicBezTo>
                      <a:pt x="12916" y="37563"/>
                      <a:pt x="14331" y="36683"/>
                      <a:pt x="15861" y="36301"/>
                    </a:cubicBezTo>
                    <a:cubicBezTo>
                      <a:pt x="16320" y="36186"/>
                      <a:pt x="16817" y="36110"/>
                      <a:pt x="17276" y="36110"/>
                    </a:cubicBezTo>
                    <a:cubicBezTo>
                      <a:pt x="19839" y="37028"/>
                      <a:pt x="20718" y="40164"/>
                      <a:pt x="19036" y="42305"/>
                    </a:cubicBezTo>
                    <a:cubicBezTo>
                      <a:pt x="18876" y="42477"/>
                      <a:pt x="18933" y="42547"/>
                      <a:pt x="19091" y="42547"/>
                    </a:cubicBezTo>
                    <a:cubicBezTo>
                      <a:pt x="19427" y="42547"/>
                      <a:pt x="20218" y="42235"/>
                      <a:pt x="20374" y="41923"/>
                    </a:cubicBezTo>
                    <a:lnTo>
                      <a:pt x="20374" y="41923"/>
                    </a:lnTo>
                    <a:cubicBezTo>
                      <a:pt x="20030" y="44218"/>
                      <a:pt x="21369" y="44600"/>
                      <a:pt x="20451" y="46130"/>
                    </a:cubicBezTo>
                    <a:cubicBezTo>
                      <a:pt x="20413" y="46196"/>
                      <a:pt x="20446" y="46230"/>
                      <a:pt x="20530" y="46230"/>
                    </a:cubicBezTo>
                    <a:cubicBezTo>
                      <a:pt x="21127" y="46230"/>
                      <a:pt x="24307" y="44500"/>
                      <a:pt x="22898" y="40240"/>
                    </a:cubicBezTo>
                    <a:cubicBezTo>
                      <a:pt x="22325" y="38481"/>
                      <a:pt x="20604" y="36760"/>
                      <a:pt x="18003" y="36110"/>
                    </a:cubicBezTo>
                    <a:lnTo>
                      <a:pt x="18003" y="36110"/>
                    </a:lnTo>
                    <a:cubicBezTo>
                      <a:pt x="18883" y="36148"/>
                      <a:pt x="19724" y="36339"/>
                      <a:pt x="20527" y="36645"/>
                    </a:cubicBezTo>
                    <a:cubicBezTo>
                      <a:pt x="22019" y="37257"/>
                      <a:pt x="23281" y="38251"/>
                      <a:pt x="24275" y="39514"/>
                    </a:cubicBezTo>
                    <a:cubicBezTo>
                      <a:pt x="25231" y="40776"/>
                      <a:pt x="25805" y="42305"/>
                      <a:pt x="25920" y="43874"/>
                    </a:cubicBezTo>
                    <a:cubicBezTo>
                      <a:pt x="26035" y="45480"/>
                      <a:pt x="25729" y="47048"/>
                      <a:pt x="25117" y="48501"/>
                    </a:cubicBezTo>
                    <a:cubicBezTo>
                      <a:pt x="24467" y="49955"/>
                      <a:pt x="23472" y="51217"/>
                      <a:pt x="22248" y="52211"/>
                    </a:cubicBezTo>
                    <a:cubicBezTo>
                      <a:pt x="20986" y="53167"/>
                      <a:pt x="19533" y="53856"/>
                      <a:pt x="18003" y="54162"/>
                    </a:cubicBezTo>
                    <a:cubicBezTo>
                      <a:pt x="17176" y="54343"/>
                      <a:pt x="16337" y="54440"/>
                      <a:pt x="15506" y="54440"/>
                    </a:cubicBezTo>
                    <a:cubicBezTo>
                      <a:pt x="14761" y="54440"/>
                      <a:pt x="14021" y="54363"/>
                      <a:pt x="13299" y="54200"/>
                    </a:cubicBezTo>
                    <a:cubicBezTo>
                      <a:pt x="11731" y="53856"/>
                      <a:pt x="10277" y="53206"/>
                      <a:pt x="8977" y="52288"/>
                    </a:cubicBezTo>
                    <a:cubicBezTo>
                      <a:pt x="6338" y="50490"/>
                      <a:pt x="4502" y="47736"/>
                      <a:pt x="3737" y="44638"/>
                    </a:cubicBezTo>
                    <a:cubicBezTo>
                      <a:pt x="2590" y="39934"/>
                      <a:pt x="3929" y="34962"/>
                      <a:pt x="7294" y="31444"/>
                    </a:cubicBezTo>
                    <a:cubicBezTo>
                      <a:pt x="8403" y="30296"/>
                      <a:pt x="9665" y="29264"/>
                      <a:pt x="11004" y="28346"/>
                    </a:cubicBezTo>
                    <a:cubicBezTo>
                      <a:pt x="13069" y="26892"/>
                      <a:pt x="15288" y="25592"/>
                      <a:pt x="17391" y="24024"/>
                    </a:cubicBezTo>
                    <a:lnTo>
                      <a:pt x="17391" y="24024"/>
                    </a:lnTo>
                    <a:cubicBezTo>
                      <a:pt x="17162" y="24406"/>
                      <a:pt x="16970" y="24827"/>
                      <a:pt x="16856" y="25286"/>
                    </a:cubicBezTo>
                    <a:cubicBezTo>
                      <a:pt x="16473" y="26969"/>
                      <a:pt x="16970" y="28690"/>
                      <a:pt x="18194" y="29914"/>
                    </a:cubicBezTo>
                    <a:cubicBezTo>
                      <a:pt x="19034" y="30680"/>
                      <a:pt x="20083" y="31064"/>
                      <a:pt x="21207" y="31064"/>
                    </a:cubicBezTo>
                    <a:cubicBezTo>
                      <a:pt x="21261" y="31064"/>
                      <a:pt x="21315" y="31063"/>
                      <a:pt x="21369" y="31061"/>
                    </a:cubicBezTo>
                    <a:cubicBezTo>
                      <a:pt x="21942" y="31023"/>
                      <a:pt x="22516" y="30870"/>
                      <a:pt x="23051" y="30602"/>
                    </a:cubicBezTo>
                    <a:cubicBezTo>
                      <a:pt x="23587" y="30296"/>
                      <a:pt x="24008" y="29876"/>
                      <a:pt x="24352" y="29378"/>
                    </a:cubicBezTo>
                    <a:cubicBezTo>
                      <a:pt x="24658" y="28919"/>
                      <a:pt x="24849" y="28346"/>
                      <a:pt x="24926" y="27772"/>
                    </a:cubicBezTo>
                    <a:cubicBezTo>
                      <a:pt x="25002" y="27160"/>
                      <a:pt x="24926" y="26586"/>
                      <a:pt x="24696" y="26051"/>
                    </a:cubicBezTo>
                    <a:cubicBezTo>
                      <a:pt x="24199" y="24980"/>
                      <a:pt x="23166" y="24292"/>
                      <a:pt x="21981" y="24215"/>
                    </a:cubicBezTo>
                    <a:cubicBezTo>
                      <a:pt x="21926" y="24211"/>
                      <a:pt x="21872" y="24209"/>
                      <a:pt x="21817" y="24209"/>
                    </a:cubicBezTo>
                    <a:cubicBezTo>
                      <a:pt x="21330" y="24209"/>
                      <a:pt x="20825" y="24361"/>
                      <a:pt x="20413" y="24636"/>
                    </a:cubicBezTo>
                    <a:cubicBezTo>
                      <a:pt x="19954" y="24904"/>
                      <a:pt x="19648" y="25362"/>
                      <a:pt x="19571" y="25898"/>
                    </a:cubicBezTo>
                    <a:cubicBezTo>
                      <a:pt x="19724" y="25439"/>
                      <a:pt x="20107" y="25095"/>
                      <a:pt x="20565" y="24904"/>
                    </a:cubicBezTo>
                    <a:cubicBezTo>
                      <a:pt x="20853" y="24773"/>
                      <a:pt x="21176" y="24714"/>
                      <a:pt x="21499" y="24714"/>
                    </a:cubicBezTo>
                    <a:cubicBezTo>
                      <a:pt x="21648" y="24714"/>
                      <a:pt x="21797" y="24726"/>
                      <a:pt x="21942" y="24751"/>
                    </a:cubicBezTo>
                    <a:cubicBezTo>
                      <a:pt x="22822" y="24904"/>
                      <a:pt x="23549" y="25515"/>
                      <a:pt x="23893" y="26357"/>
                    </a:cubicBezTo>
                    <a:cubicBezTo>
                      <a:pt x="24237" y="27619"/>
                      <a:pt x="23702" y="28996"/>
                      <a:pt x="22554" y="29608"/>
                    </a:cubicBezTo>
                    <a:cubicBezTo>
                      <a:pt x="22172" y="29799"/>
                      <a:pt x="21751" y="29914"/>
                      <a:pt x="21330" y="29952"/>
                    </a:cubicBezTo>
                    <a:cubicBezTo>
                      <a:pt x="21281" y="29954"/>
                      <a:pt x="21232" y="29955"/>
                      <a:pt x="21183" y="29955"/>
                    </a:cubicBezTo>
                    <a:cubicBezTo>
                      <a:pt x="20353" y="29955"/>
                      <a:pt x="19535" y="29652"/>
                      <a:pt x="18921" y="29111"/>
                    </a:cubicBezTo>
                    <a:cubicBezTo>
                      <a:pt x="18232" y="28499"/>
                      <a:pt x="17774" y="27657"/>
                      <a:pt x="17621" y="26778"/>
                    </a:cubicBezTo>
                    <a:cubicBezTo>
                      <a:pt x="17544" y="26319"/>
                      <a:pt x="17544" y="25860"/>
                      <a:pt x="17582" y="25401"/>
                    </a:cubicBezTo>
                    <a:cubicBezTo>
                      <a:pt x="17659" y="24904"/>
                      <a:pt x="17812" y="24445"/>
                      <a:pt x="18003" y="24024"/>
                    </a:cubicBezTo>
                    <a:cubicBezTo>
                      <a:pt x="18156" y="23718"/>
                      <a:pt x="18309" y="23412"/>
                      <a:pt x="18500" y="23144"/>
                    </a:cubicBezTo>
                    <a:cubicBezTo>
                      <a:pt x="18691" y="22953"/>
                      <a:pt x="18921" y="22800"/>
                      <a:pt x="19112" y="22609"/>
                    </a:cubicBezTo>
                    <a:cubicBezTo>
                      <a:pt x="20451" y="21500"/>
                      <a:pt x="21560" y="20199"/>
                      <a:pt x="22478" y="18784"/>
                    </a:cubicBezTo>
                    <a:cubicBezTo>
                      <a:pt x="23396" y="17331"/>
                      <a:pt x="24008" y="15686"/>
                      <a:pt x="24237" y="13965"/>
                    </a:cubicBezTo>
                    <a:cubicBezTo>
                      <a:pt x="24352" y="13124"/>
                      <a:pt x="24314" y="12244"/>
                      <a:pt x="24161" y="11364"/>
                    </a:cubicBezTo>
                    <a:cubicBezTo>
                      <a:pt x="24008" y="10523"/>
                      <a:pt x="23702" y="9682"/>
                      <a:pt x="23281" y="8917"/>
                    </a:cubicBezTo>
                    <a:cubicBezTo>
                      <a:pt x="22440" y="7387"/>
                      <a:pt x="21216" y="6125"/>
                      <a:pt x="19686" y="5245"/>
                    </a:cubicBezTo>
                    <a:cubicBezTo>
                      <a:pt x="18959" y="4786"/>
                      <a:pt x="18156" y="4480"/>
                      <a:pt x="17315" y="4251"/>
                    </a:cubicBezTo>
                    <a:cubicBezTo>
                      <a:pt x="16691" y="4109"/>
                      <a:pt x="16045" y="4030"/>
                      <a:pt x="15395" y="4030"/>
                    </a:cubicBezTo>
                    <a:cubicBezTo>
                      <a:pt x="15168" y="4030"/>
                      <a:pt x="14941" y="4040"/>
                      <a:pt x="14714" y="4059"/>
                    </a:cubicBezTo>
                    <a:cubicBezTo>
                      <a:pt x="14293" y="4098"/>
                      <a:pt x="13872" y="4136"/>
                      <a:pt x="13452" y="4251"/>
                    </a:cubicBezTo>
                    <a:cubicBezTo>
                      <a:pt x="13031" y="4365"/>
                      <a:pt x="12649" y="4480"/>
                      <a:pt x="12266" y="4671"/>
                    </a:cubicBezTo>
                    <a:cubicBezTo>
                      <a:pt x="13490" y="3830"/>
                      <a:pt x="14867" y="3295"/>
                      <a:pt x="16320" y="3103"/>
                    </a:cubicBezTo>
                    <a:cubicBezTo>
                      <a:pt x="18496" y="2698"/>
                      <a:pt x="19000" y="301"/>
                      <a:pt x="18760" y="301"/>
                    </a:cubicBezTo>
                    <a:cubicBezTo>
                      <a:pt x="18751" y="301"/>
                      <a:pt x="18741" y="304"/>
                      <a:pt x="18730" y="311"/>
                    </a:cubicBezTo>
                    <a:cubicBezTo>
                      <a:pt x="18539" y="411"/>
                      <a:pt x="18349" y="449"/>
                      <a:pt x="18155" y="449"/>
                    </a:cubicBezTo>
                    <a:cubicBezTo>
                      <a:pt x="17493" y="449"/>
                      <a:pt x="16789" y="0"/>
                      <a:pt x="159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2" name="Google Shape;382;p9"/>
            <p:cNvSpPr/>
            <p:nvPr/>
          </p:nvSpPr>
          <p:spPr>
            <a:xfrm>
              <a:off x="755025" y="1265614"/>
              <a:ext cx="91113" cy="819949"/>
            </a:xfrm>
            <a:custGeom>
              <a:avLst/>
              <a:gdLst/>
              <a:ahLst/>
              <a:cxnLst/>
              <a:rect l="l" t="t" r="r" b="b"/>
              <a:pathLst>
                <a:path w="5425" h="48821" extrusionOk="0">
                  <a:moveTo>
                    <a:pt x="0" y="1"/>
                  </a:moveTo>
                  <a:lnTo>
                    <a:pt x="0" y="48820"/>
                  </a:lnTo>
                  <a:lnTo>
                    <a:pt x="5425" y="48820"/>
                  </a:lnTo>
                  <a:lnTo>
                    <a:pt x="54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9"/>
            <p:cNvSpPr/>
            <p:nvPr/>
          </p:nvSpPr>
          <p:spPr>
            <a:xfrm>
              <a:off x="390607" y="1630032"/>
              <a:ext cx="819949" cy="91113"/>
            </a:xfrm>
            <a:custGeom>
              <a:avLst/>
              <a:gdLst/>
              <a:ahLst/>
              <a:cxnLst/>
              <a:rect l="l" t="t" r="r" b="b"/>
              <a:pathLst>
                <a:path w="48821" h="5425" extrusionOk="0">
                  <a:moveTo>
                    <a:pt x="1" y="0"/>
                  </a:moveTo>
                  <a:lnTo>
                    <a:pt x="1" y="5425"/>
                  </a:lnTo>
                  <a:lnTo>
                    <a:pt x="48820" y="5425"/>
                  </a:lnTo>
                  <a:lnTo>
                    <a:pt x="4882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9"/>
            <p:cNvSpPr/>
            <p:nvPr/>
          </p:nvSpPr>
          <p:spPr>
            <a:xfrm>
              <a:off x="478478" y="1353486"/>
              <a:ext cx="644206" cy="644206"/>
            </a:xfrm>
            <a:custGeom>
              <a:avLst/>
              <a:gdLst/>
              <a:ahLst/>
              <a:cxnLst/>
              <a:rect l="l" t="t" r="r" b="b"/>
              <a:pathLst>
                <a:path w="38357" h="38357" extrusionOk="0">
                  <a:moveTo>
                    <a:pt x="3834" y="0"/>
                  </a:moveTo>
                  <a:lnTo>
                    <a:pt x="0" y="3833"/>
                  </a:lnTo>
                  <a:lnTo>
                    <a:pt x="34524" y="38357"/>
                  </a:lnTo>
                  <a:lnTo>
                    <a:pt x="38357" y="34523"/>
                  </a:lnTo>
                  <a:lnTo>
                    <a:pt x="383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9"/>
            <p:cNvSpPr/>
            <p:nvPr/>
          </p:nvSpPr>
          <p:spPr>
            <a:xfrm>
              <a:off x="478478" y="1353486"/>
              <a:ext cx="644206" cy="644206"/>
            </a:xfrm>
            <a:custGeom>
              <a:avLst/>
              <a:gdLst/>
              <a:ahLst/>
              <a:cxnLst/>
              <a:rect l="l" t="t" r="r" b="b"/>
              <a:pathLst>
                <a:path w="38357" h="38357" extrusionOk="0">
                  <a:moveTo>
                    <a:pt x="34524" y="0"/>
                  </a:moveTo>
                  <a:lnTo>
                    <a:pt x="0" y="34523"/>
                  </a:lnTo>
                  <a:lnTo>
                    <a:pt x="3834" y="38357"/>
                  </a:lnTo>
                  <a:lnTo>
                    <a:pt x="38357" y="3833"/>
                  </a:lnTo>
                  <a:lnTo>
                    <a:pt x="3452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9"/>
            <p:cNvSpPr/>
            <p:nvPr/>
          </p:nvSpPr>
          <p:spPr>
            <a:xfrm>
              <a:off x="601569" y="1279386"/>
              <a:ext cx="398025" cy="792405"/>
            </a:xfrm>
            <a:custGeom>
              <a:avLst/>
              <a:gdLst/>
              <a:ahLst/>
              <a:cxnLst/>
              <a:rect l="l" t="t" r="r" b="b"/>
              <a:pathLst>
                <a:path w="23699" h="47181" extrusionOk="0">
                  <a:moveTo>
                    <a:pt x="5015" y="0"/>
                  </a:moveTo>
                  <a:lnTo>
                    <a:pt x="0" y="2074"/>
                  </a:lnTo>
                  <a:lnTo>
                    <a:pt x="18684" y="47180"/>
                  </a:lnTo>
                  <a:lnTo>
                    <a:pt x="23699" y="45107"/>
                  </a:lnTo>
                  <a:lnTo>
                    <a:pt x="501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9"/>
            <p:cNvSpPr/>
            <p:nvPr/>
          </p:nvSpPr>
          <p:spPr>
            <a:xfrm>
              <a:off x="401179" y="1473339"/>
              <a:ext cx="792405" cy="398025"/>
            </a:xfrm>
            <a:custGeom>
              <a:avLst/>
              <a:gdLst/>
              <a:ahLst/>
              <a:cxnLst/>
              <a:rect l="l" t="t" r="r" b="b"/>
              <a:pathLst>
                <a:path w="47181" h="23699" extrusionOk="0">
                  <a:moveTo>
                    <a:pt x="45107" y="0"/>
                  </a:moveTo>
                  <a:lnTo>
                    <a:pt x="1" y="18684"/>
                  </a:lnTo>
                  <a:lnTo>
                    <a:pt x="2074" y="23699"/>
                  </a:lnTo>
                  <a:lnTo>
                    <a:pt x="47181" y="5015"/>
                  </a:lnTo>
                  <a:lnTo>
                    <a:pt x="45107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9"/>
            <p:cNvSpPr/>
            <p:nvPr/>
          </p:nvSpPr>
          <p:spPr>
            <a:xfrm>
              <a:off x="404379" y="1476576"/>
              <a:ext cx="792405" cy="398025"/>
            </a:xfrm>
            <a:custGeom>
              <a:avLst/>
              <a:gdLst/>
              <a:ahLst/>
              <a:cxnLst/>
              <a:rect l="l" t="t" r="r" b="b"/>
              <a:pathLst>
                <a:path w="47181" h="23699" extrusionOk="0">
                  <a:moveTo>
                    <a:pt x="2074" y="0"/>
                  </a:moveTo>
                  <a:lnTo>
                    <a:pt x="1" y="5015"/>
                  </a:lnTo>
                  <a:lnTo>
                    <a:pt x="45107" y="23699"/>
                  </a:lnTo>
                  <a:lnTo>
                    <a:pt x="47181" y="18684"/>
                  </a:lnTo>
                  <a:lnTo>
                    <a:pt x="207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9"/>
            <p:cNvSpPr/>
            <p:nvPr/>
          </p:nvSpPr>
          <p:spPr>
            <a:xfrm>
              <a:off x="601569" y="1279386"/>
              <a:ext cx="398025" cy="792405"/>
            </a:xfrm>
            <a:custGeom>
              <a:avLst/>
              <a:gdLst/>
              <a:ahLst/>
              <a:cxnLst/>
              <a:rect l="l" t="t" r="r" b="b"/>
              <a:pathLst>
                <a:path w="23699" h="47181" extrusionOk="0">
                  <a:moveTo>
                    <a:pt x="18684" y="0"/>
                  </a:moveTo>
                  <a:lnTo>
                    <a:pt x="0" y="45107"/>
                  </a:lnTo>
                  <a:lnTo>
                    <a:pt x="5015" y="47180"/>
                  </a:lnTo>
                  <a:lnTo>
                    <a:pt x="23699" y="2074"/>
                  </a:lnTo>
                  <a:lnTo>
                    <a:pt x="1868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9"/>
            <p:cNvSpPr/>
            <p:nvPr/>
          </p:nvSpPr>
          <p:spPr>
            <a:xfrm>
              <a:off x="382512" y="1307115"/>
              <a:ext cx="835736" cy="737166"/>
            </a:xfrm>
            <a:custGeom>
              <a:avLst/>
              <a:gdLst/>
              <a:ahLst/>
              <a:cxnLst/>
              <a:rect l="l" t="t" r="r" b="b"/>
              <a:pathLst>
                <a:path w="49761" h="43892" extrusionOk="0">
                  <a:moveTo>
                    <a:pt x="24861" y="0"/>
                  </a:moveTo>
                  <a:cubicBezTo>
                    <a:pt x="22119" y="0"/>
                    <a:pt x="19332" y="516"/>
                    <a:pt x="16636" y="1604"/>
                  </a:cubicBezTo>
                  <a:cubicBezTo>
                    <a:pt x="5425" y="6160"/>
                    <a:pt x="1" y="18962"/>
                    <a:pt x="4557" y="30196"/>
                  </a:cubicBezTo>
                  <a:cubicBezTo>
                    <a:pt x="8016" y="38725"/>
                    <a:pt x="16228" y="43892"/>
                    <a:pt x="24887" y="43892"/>
                  </a:cubicBezTo>
                  <a:cubicBezTo>
                    <a:pt x="27634" y="43892"/>
                    <a:pt x="30426" y="43372"/>
                    <a:pt x="33126" y="42275"/>
                  </a:cubicBezTo>
                  <a:cubicBezTo>
                    <a:pt x="44360" y="37718"/>
                    <a:pt x="49760" y="24917"/>
                    <a:pt x="45228" y="13706"/>
                  </a:cubicBezTo>
                  <a:cubicBezTo>
                    <a:pt x="41765" y="5169"/>
                    <a:pt x="33541" y="0"/>
                    <a:pt x="2486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9"/>
            <p:cNvSpPr/>
            <p:nvPr/>
          </p:nvSpPr>
          <p:spPr>
            <a:xfrm>
              <a:off x="483735" y="1358742"/>
              <a:ext cx="633692" cy="633692"/>
            </a:xfrm>
            <a:custGeom>
              <a:avLst/>
              <a:gdLst/>
              <a:ahLst/>
              <a:cxnLst/>
              <a:rect l="l" t="t" r="r" b="b"/>
              <a:pathLst>
                <a:path w="37731" h="37731" extrusionOk="0">
                  <a:moveTo>
                    <a:pt x="18854" y="1"/>
                  </a:moveTo>
                  <a:cubicBezTo>
                    <a:pt x="8439" y="1"/>
                    <a:pt x="1" y="8438"/>
                    <a:pt x="1" y="18877"/>
                  </a:cubicBezTo>
                  <a:cubicBezTo>
                    <a:pt x="1" y="29292"/>
                    <a:pt x="8439" y="37730"/>
                    <a:pt x="18854" y="37730"/>
                  </a:cubicBezTo>
                  <a:cubicBezTo>
                    <a:pt x="29292" y="37730"/>
                    <a:pt x="37730" y="29292"/>
                    <a:pt x="37730" y="18877"/>
                  </a:cubicBezTo>
                  <a:cubicBezTo>
                    <a:pt x="37730" y="8438"/>
                    <a:pt x="29292" y="1"/>
                    <a:pt x="1885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9"/>
            <p:cNvSpPr/>
            <p:nvPr/>
          </p:nvSpPr>
          <p:spPr>
            <a:xfrm>
              <a:off x="702389" y="1577397"/>
              <a:ext cx="106497" cy="106497"/>
            </a:xfrm>
            <a:custGeom>
              <a:avLst/>
              <a:gdLst/>
              <a:ahLst/>
              <a:cxnLst/>
              <a:rect l="l" t="t" r="r" b="b"/>
              <a:pathLst>
                <a:path w="6341" h="6341" extrusionOk="0">
                  <a:moveTo>
                    <a:pt x="0" y="0"/>
                  </a:moveTo>
                  <a:lnTo>
                    <a:pt x="4846" y="6341"/>
                  </a:lnTo>
                  <a:lnTo>
                    <a:pt x="6341" y="48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9"/>
            <p:cNvSpPr/>
            <p:nvPr/>
          </p:nvSpPr>
          <p:spPr>
            <a:xfrm>
              <a:off x="792276" y="1667687"/>
              <a:ext cx="106497" cy="106094"/>
            </a:xfrm>
            <a:custGeom>
              <a:avLst/>
              <a:gdLst/>
              <a:ahLst/>
              <a:cxnLst/>
              <a:rect l="l" t="t" r="r" b="b"/>
              <a:pathLst>
                <a:path w="6341" h="6317" extrusionOk="0">
                  <a:moveTo>
                    <a:pt x="1495" y="0"/>
                  </a:moveTo>
                  <a:lnTo>
                    <a:pt x="0" y="1471"/>
                  </a:lnTo>
                  <a:lnTo>
                    <a:pt x="6341" y="6317"/>
                  </a:lnTo>
                  <a:lnTo>
                    <a:pt x="149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9"/>
            <p:cNvSpPr/>
            <p:nvPr/>
          </p:nvSpPr>
          <p:spPr>
            <a:xfrm>
              <a:off x="702389" y="1667687"/>
              <a:ext cx="106497" cy="106094"/>
            </a:xfrm>
            <a:custGeom>
              <a:avLst/>
              <a:gdLst/>
              <a:ahLst/>
              <a:cxnLst/>
              <a:rect l="l" t="t" r="r" b="b"/>
              <a:pathLst>
                <a:path w="6341" h="6317" extrusionOk="0">
                  <a:moveTo>
                    <a:pt x="4846" y="0"/>
                  </a:moveTo>
                  <a:lnTo>
                    <a:pt x="0" y="6317"/>
                  </a:lnTo>
                  <a:lnTo>
                    <a:pt x="6341" y="1471"/>
                  </a:lnTo>
                  <a:lnTo>
                    <a:pt x="4846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9"/>
            <p:cNvSpPr/>
            <p:nvPr/>
          </p:nvSpPr>
          <p:spPr>
            <a:xfrm>
              <a:off x="792276" y="1577397"/>
              <a:ext cx="106497" cy="106497"/>
            </a:xfrm>
            <a:custGeom>
              <a:avLst/>
              <a:gdLst/>
              <a:ahLst/>
              <a:cxnLst/>
              <a:rect l="l" t="t" r="r" b="b"/>
              <a:pathLst>
                <a:path w="6341" h="6341" extrusionOk="0">
                  <a:moveTo>
                    <a:pt x="6341" y="0"/>
                  </a:moveTo>
                  <a:lnTo>
                    <a:pt x="0" y="4846"/>
                  </a:lnTo>
                  <a:lnTo>
                    <a:pt x="1495" y="6341"/>
                  </a:lnTo>
                  <a:lnTo>
                    <a:pt x="634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9"/>
            <p:cNvSpPr/>
            <p:nvPr/>
          </p:nvSpPr>
          <p:spPr>
            <a:xfrm>
              <a:off x="775263" y="1476979"/>
              <a:ext cx="50637" cy="189918"/>
            </a:xfrm>
            <a:custGeom>
              <a:avLst/>
              <a:gdLst/>
              <a:ahLst/>
              <a:cxnLst/>
              <a:rect l="l" t="t" r="r" b="b"/>
              <a:pathLst>
                <a:path w="3015" h="11308" extrusionOk="0">
                  <a:moveTo>
                    <a:pt x="1496" y="0"/>
                  </a:moveTo>
                  <a:lnTo>
                    <a:pt x="1" y="11307"/>
                  </a:lnTo>
                  <a:lnTo>
                    <a:pt x="3014" y="11307"/>
                  </a:lnTo>
                  <a:lnTo>
                    <a:pt x="1496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9"/>
            <p:cNvSpPr/>
            <p:nvPr/>
          </p:nvSpPr>
          <p:spPr>
            <a:xfrm>
              <a:off x="775263" y="1684683"/>
              <a:ext cx="50637" cy="189515"/>
            </a:xfrm>
            <a:custGeom>
              <a:avLst/>
              <a:gdLst/>
              <a:ahLst/>
              <a:cxnLst/>
              <a:rect l="l" t="t" r="r" b="b"/>
              <a:pathLst>
                <a:path w="3015" h="11284" extrusionOk="0">
                  <a:moveTo>
                    <a:pt x="1" y="1"/>
                  </a:moveTo>
                  <a:lnTo>
                    <a:pt x="1496" y="11284"/>
                  </a:lnTo>
                  <a:lnTo>
                    <a:pt x="3014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9"/>
            <p:cNvSpPr/>
            <p:nvPr/>
          </p:nvSpPr>
          <p:spPr>
            <a:xfrm>
              <a:off x="601972" y="1650270"/>
              <a:ext cx="189918" cy="50637"/>
            </a:xfrm>
            <a:custGeom>
              <a:avLst/>
              <a:gdLst/>
              <a:ahLst/>
              <a:cxnLst/>
              <a:rect l="l" t="t" r="r" b="b"/>
              <a:pathLst>
                <a:path w="11308" h="3015" extrusionOk="0">
                  <a:moveTo>
                    <a:pt x="11307" y="1"/>
                  </a:moveTo>
                  <a:lnTo>
                    <a:pt x="1" y="1519"/>
                  </a:lnTo>
                  <a:lnTo>
                    <a:pt x="11307" y="3014"/>
                  </a:lnTo>
                  <a:lnTo>
                    <a:pt x="11307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9"/>
            <p:cNvSpPr/>
            <p:nvPr/>
          </p:nvSpPr>
          <p:spPr>
            <a:xfrm>
              <a:off x="809273" y="1650270"/>
              <a:ext cx="189918" cy="50637"/>
            </a:xfrm>
            <a:custGeom>
              <a:avLst/>
              <a:gdLst/>
              <a:ahLst/>
              <a:cxnLst/>
              <a:rect l="l" t="t" r="r" b="b"/>
              <a:pathLst>
                <a:path w="11308" h="3015" extrusionOk="0">
                  <a:moveTo>
                    <a:pt x="1" y="1"/>
                  </a:moveTo>
                  <a:lnTo>
                    <a:pt x="1" y="3014"/>
                  </a:lnTo>
                  <a:lnTo>
                    <a:pt x="11308" y="151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9"/>
            <p:cNvSpPr/>
            <p:nvPr/>
          </p:nvSpPr>
          <p:spPr>
            <a:xfrm>
              <a:off x="775263" y="1650270"/>
              <a:ext cx="50637" cy="50637"/>
            </a:xfrm>
            <a:custGeom>
              <a:avLst/>
              <a:gdLst/>
              <a:ahLst/>
              <a:cxnLst/>
              <a:rect l="l" t="t" r="r" b="b"/>
              <a:pathLst>
                <a:path w="3015" h="3015" extrusionOk="0">
                  <a:moveTo>
                    <a:pt x="1496" y="1"/>
                  </a:moveTo>
                  <a:cubicBezTo>
                    <a:pt x="676" y="1"/>
                    <a:pt x="1" y="676"/>
                    <a:pt x="1" y="1519"/>
                  </a:cubicBezTo>
                  <a:cubicBezTo>
                    <a:pt x="1" y="2339"/>
                    <a:pt x="676" y="3014"/>
                    <a:pt x="1496" y="3014"/>
                  </a:cubicBezTo>
                  <a:cubicBezTo>
                    <a:pt x="2339" y="3014"/>
                    <a:pt x="3014" y="2339"/>
                    <a:pt x="3014" y="1519"/>
                  </a:cubicBezTo>
                  <a:cubicBezTo>
                    <a:pt x="3014" y="676"/>
                    <a:pt x="2339" y="1"/>
                    <a:pt x="149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9"/>
            <p:cNvSpPr/>
            <p:nvPr/>
          </p:nvSpPr>
          <p:spPr>
            <a:xfrm>
              <a:off x="696712" y="1093533"/>
              <a:ext cx="207737" cy="189112"/>
            </a:xfrm>
            <a:custGeom>
              <a:avLst/>
              <a:gdLst/>
              <a:ahLst/>
              <a:cxnLst/>
              <a:rect l="l" t="t" r="r" b="b"/>
              <a:pathLst>
                <a:path w="12369" h="11260" extrusionOk="0">
                  <a:moveTo>
                    <a:pt x="6173" y="2411"/>
                  </a:moveTo>
                  <a:cubicBezTo>
                    <a:pt x="8270" y="2411"/>
                    <a:pt x="9958" y="3858"/>
                    <a:pt x="9958" y="5618"/>
                  </a:cubicBezTo>
                  <a:cubicBezTo>
                    <a:pt x="9958" y="7402"/>
                    <a:pt x="8270" y="8848"/>
                    <a:pt x="6173" y="8848"/>
                  </a:cubicBezTo>
                  <a:cubicBezTo>
                    <a:pt x="4099" y="8848"/>
                    <a:pt x="2412" y="7402"/>
                    <a:pt x="2412" y="5618"/>
                  </a:cubicBezTo>
                  <a:cubicBezTo>
                    <a:pt x="2412" y="3858"/>
                    <a:pt x="4099" y="2411"/>
                    <a:pt x="6173" y="2411"/>
                  </a:cubicBezTo>
                  <a:close/>
                  <a:moveTo>
                    <a:pt x="6173" y="1"/>
                  </a:moveTo>
                  <a:cubicBezTo>
                    <a:pt x="2773" y="1"/>
                    <a:pt x="1" y="2508"/>
                    <a:pt x="1" y="5618"/>
                  </a:cubicBezTo>
                  <a:cubicBezTo>
                    <a:pt x="1" y="8728"/>
                    <a:pt x="2773" y="11259"/>
                    <a:pt x="6173" y="11259"/>
                  </a:cubicBezTo>
                  <a:cubicBezTo>
                    <a:pt x="9596" y="11259"/>
                    <a:pt x="12368" y="8728"/>
                    <a:pt x="12368" y="5618"/>
                  </a:cubicBezTo>
                  <a:cubicBezTo>
                    <a:pt x="12368" y="2508"/>
                    <a:pt x="9596" y="1"/>
                    <a:pt x="617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9"/>
            <p:cNvSpPr/>
            <p:nvPr/>
          </p:nvSpPr>
          <p:spPr>
            <a:xfrm>
              <a:off x="658252" y="1569285"/>
              <a:ext cx="248633" cy="248633"/>
            </a:xfrm>
            <a:custGeom>
              <a:avLst/>
              <a:gdLst/>
              <a:ahLst/>
              <a:cxnLst/>
              <a:rect l="l" t="t" r="r" b="b"/>
              <a:pathLst>
                <a:path w="14804" h="14804" fill="none" extrusionOk="0">
                  <a:moveTo>
                    <a:pt x="14803" y="6341"/>
                  </a:moveTo>
                  <a:cubicBezTo>
                    <a:pt x="14803" y="11983"/>
                    <a:pt x="7980" y="14803"/>
                    <a:pt x="3978" y="10801"/>
                  </a:cubicBezTo>
                  <a:cubicBezTo>
                    <a:pt x="1" y="6824"/>
                    <a:pt x="2821" y="1"/>
                    <a:pt x="8463" y="1"/>
                  </a:cubicBezTo>
                  <a:cubicBezTo>
                    <a:pt x="11958" y="1"/>
                    <a:pt x="14803" y="2846"/>
                    <a:pt x="14803" y="634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9"/>
            <p:cNvSpPr/>
            <p:nvPr/>
          </p:nvSpPr>
          <p:spPr>
            <a:xfrm>
              <a:off x="779310" y="1387899"/>
              <a:ext cx="50637" cy="66424"/>
            </a:xfrm>
            <a:custGeom>
              <a:avLst/>
              <a:gdLst/>
              <a:ahLst/>
              <a:cxnLst/>
              <a:rect l="l" t="t" r="r" b="b"/>
              <a:pathLst>
                <a:path w="3015" h="3955" extrusionOk="0">
                  <a:moveTo>
                    <a:pt x="1" y="0"/>
                  </a:moveTo>
                  <a:lnTo>
                    <a:pt x="1" y="3954"/>
                  </a:lnTo>
                  <a:lnTo>
                    <a:pt x="531" y="3954"/>
                  </a:lnTo>
                  <a:lnTo>
                    <a:pt x="531" y="651"/>
                  </a:lnTo>
                  <a:lnTo>
                    <a:pt x="2291" y="3954"/>
                  </a:lnTo>
                  <a:lnTo>
                    <a:pt x="3014" y="3954"/>
                  </a:lnTo>
                  <a:lnTo>
                    <a:pt x="3014" y="0"/>
                  </a:lnTo>
                  <a:lnTo>
                    <a:pt x="2484" y="0"/>
                  </a:lnTo>
                  <a:lnTo>
                    <a:pt x="2484" y="3303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9"/>
            <p:cNvSpPr/>
            <p:nvPr/>
          </p:nvSpPr>
          <p:spPr>
            <a:xfrm>
              <a:off x="516939" y="1635692"/>
              <a:ext cx="84244" cy="66424"/>
            </a:xfrm>
            <a:custGeom>
              <a:avLst/>
              <a:gdLst/>
              <a:ahLst/>
              <a:cxnLst/>
              <a:rect l="l" t="t" r="r" b="b"/>
              <a:pathLst>
                <a:path w="5016" h="3955" extrusionOk="0">
                  <a:moveTo>
                    <a:pt x="1" y="1"/>
                  </a:moveTo>
                  <a:lnTo>
                    <a:pt x="989" y="3954"/>
                  </a:lnTo>
                  <a:lnTo>
                    <a:pt x="1664" y="3954"/>
                  </a:lnTo>
                  <a:lnTo>
                    <a:pt x="2508" y="507"/>
                  </a:lnTo>
                  <a:lnTo>
                    <a:pt x="3352" y="3954"/>
                  </a:lnTo>
                  <a:lnTo>
                    <a:pt x="4027" y="3954"/>
                  </a:lnTo>
                  <a:lnTo>
                    <a:pt x="5015" y="1"/>
                  </a:lnTo>
                  <a:lnTo>
                    <a:pt x="4461" y="1"/>
                  </a:lnTo>
                  <a:lnTo>
                    <a:pt x="3641" y="3328"/>
                  </a:lnTo>
                  <a:lnTo>
                    <a:pt x="2797" y="1"/>
                  </a:lnTo>
                  <a:lnTo>
                    <a:pt x="2219" y="1"/>
                  </a:lnTo>
                  <a:lnTo>
                    <a:pt x="1375" y="3328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9"/>
            <p:cNvSpPr/>
            <p:nvPr/>
          </p:nvSpPr>
          <p:spPr>
            <a:xfrm>
              <a:off x="787019" y="1890371"/>
              <a:ext cx="42928" cy="66424"/>
            </a:xfrm>
            <a:custGeom>
              <a:avLst/>
              <a:gdLst/>
              <a:ahLst/>
              <a:cxnLst/>
              <a:rect l="l" t="t" r="r" b="b"/>
              <a:pathLst>
                <a:path w="2556" h="3955" extrusionOk="0">
                  <a:moveTo>
                    <a:pt x="0" y="1"/>
                  </a:moveTo>
                  <a:lnTo>
                    <a:pt x="0" y="3955"/>
                  </a:lnTo>
                  <a:lnTo>
                    <a:pt x="2555" y="3955"/>
                  </a:lnTo>
                  <a:lnTo>
                    <a:pt x="2555" y="3497"/>
                  </a:lnTo>
                  <a:lnTo>
                    <a:pt x="530" y="3497"/>
                  </a:lnTo>
                  <a:lnTo>
                    <a:pt x="530" y="2074"/>
                  </a:lnTo>
                  <a:lnTo>
                    <a:pt x="2435" y="2074"/>
                  </a:lnTo>
                  <a:lnTo>
                    <a:pt x="2435" y="1616"/>
                  </a:lnTo>
                  <a:lnTo>
                    <a:pt x="530" y="1616"/>
                  </a:lnTo>
                  <a:lnTo>
                    <a:pt x="530" y="435"/>
                  </a:lnTo>
                  <a:lnTo>
                    <a:pt x="2507" y="435"/>
                  </a:lnTo>
                  <a:lnTo>
                    <a:pt x="25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9"/>
            <p:cNvSpPr/>
            <p:nvPr/>
          </p:nvSpPr>
          <p:spPr>
            <a:xfrm>
              <a:off x="1039666" y="1635289"/>
              <a:ext cx="46992" cy="68843"/>
            </a:xfrm>
            <a:custGeom>
              <a:avLst/>
              <a:gdLst/>
              <a:ahLst/>
              <a:cxnLst/>
              <a:rect l="l" t="t" r="r" b="b"/>
              <a:pathLst>
                <a:path w="2798" h="4099" extrusionOk="0">
                  <a:moveTo>
                    <a:pt x="1399" y="1"/>
                  </a:moveTo>
                  <a:cubicBezTo>
                    <a:pt x="965" y="1"/>
                    <a:pt x="627" y="97"/>
                    <a:pt x="362" y="290"/>
                  </a:cubicBezTo>
                  <a:cubicBezTo>
                    <a:pt x="121" y="507"/>
                    <a:pt x="1" y="772"/>
                    <a:pt x="1" y="1110"/>
                  </a:cubicBezTo>
                  <a:cubicBezTo>
                    <a:pt x="1" y="1423"/>
                    <a:pt x="97" y="1664"/>
                    <a:pt x="266" y="1833"/>
                  </a:cubicBezTo>
                  <a:cubicBezTo>
                    <a:pt x="459" y="2002"/>
                    <a:pt x="748" y="2122"/>
                    <a:pt x="1134" y="2194"/>
                  </a:cubicBezTo>
                  <a:lnTo>
                    <a:pt x="1471" y="2267"/>
                  </a:lnTo>
                  <a:cubicBezTo>
                    <a:pt x="1736" y="2315"/>
                    <a:pt x="1929" y="2411"/>
                    <a:pt x="2050" y="2508"/>
                  </a:cubicBezTo>
                  <a:cubicBezTo>
                    <a:pt x="2170" y="2628"/>
                    <a:pt x="2219" y="2773"/>
                    <a:pt x="2219" y="2966"/>
                  </a:cubicBezTo>
                  <a:cubicBezTo>
                    <a:pt x="2219" y="3183"/>
                    <a:pt x="2146" y="3352"/>
                    <a:pt x="1977" y="3472"/>
                  </a:cubicBezTo>
                  <a:cubicBezTo>
                    <a:pt x="1809" y="3593"/>
                    <a:pt x="1568" y="3665"/>
                    <a:pt x="1278" y="3665"/>
                  </a:cubicBezTo>
                  <a:cubicBezTo>
                    <a:pt x="1061" y="3665"/>
                    <a:pt x="869" y="3641"/>
                    <a:pt x="652" y="3569"/>
                  </a:cubicBezTo>
                  <a:cubicBezTo>
                    <a:pt x="459" y="3496"/>
                    <a:pt x="242" y="3424"/>
                    <a:pt x="25" y="3303"/>
                  </a:cubicBezTo>
                  <a:lnTo>
                    <a:pt x="25" y="3834"/>
                  </a:lnTo>
                  <a:cubicBezTo>
                    <a:pt x="242" y="3930"/>
                    <a:pt x="459" y="3978"/>
                    <a:pt x="676" y="4027"/>
                  </a:cubicBezTo>
                  <a:cubicBezTo>
                    <a:pt x="893" y="4075"/>
                    <a:pt x="1085" y="4099"/>
                    <a:pt x="1278" y="4099"/>
                  </a:cubicBezTo>
                  <a:cubicBezTo>
                    <a:pt x="1761" y="4099"/>
                    <a:pt x="2146" y="4003"/>
                    <a:pt x="2411" y="3810"/>
                  </a:cubicBezTo>
                  <a:cubicBezTo>
                    <a:pt x="2653" y="3593"/>
                    <a:pt x="2797" y="3303"/>
                    <a:pt x="2797" y="2918"/>
                  </a:cubicBezTo>
                  <a:cubicBezTo>
                    <a:pt x="2797" y="2604"/>
                    <a:pt x="2701" y="2339"/>
                    <a:pt x="2508" y="2170"/>
                  </a:cubicBezTo>
                  <a:cubicBezTo>
                    <a:pt x="2315" y="1977"/>
                    <a:pt x="2026" y="1833"/>
                    <a:pt x="1616" y="1760"/>
                  </a:cubicBezTo>
                  <a:lnTo>
                    <a:pt x="1302" y="1688"/>
                  </a:lnTo>
                  <a:cubicBezTo>
                    <a:pt x="1013" y="1640"/>
                    <a:pt x="796" y="1568"/>
                    <a:pt x="700" y="1471"/>
                  </a:cubicBezTo>
                  <a:cubicBezTo>
                    <a:pt x="603" y="1375"/>
                    <a:pt x="531" y="1254"/>
                    <a:pt x="531" y="1085"/>
                  </a:cubicBezTo>
                  <a:cubicBezTo>
                    <a:pt x="531" y="868"/>
                    <a:pt x="627" y="700"/>
                    <a:pt x="772" y="603"/>
                  </a:cubicBezTo>
                  <a:cubicBezTo>
                    <a:pt x="941" y="483"/>
                    <a:pt x="1158" y="435"/>
                    <a:pt x="1447" y="435"/>
                  </a:cubicBezTo>
                  <a:cubicBezTo>
                    <a:pt x="1616" y="435"/>
                    <a:pt x="1785" y="459"/>
                    <a:pt x="1977" y="507"/>
                  </a:cubicBezTo>
                  <a:cubicBezTo>
                    <a:pt x="2146" y="555"/>
                    <a:pt x="2339" y="627"/>
                    <a:pt x="2556" y="724"/>
                  </a:cubicBezTo>
                  <a:lnTo>
                    <a:pt x="2556" y="193"/>
                  </a:lnTo>
                  <a:cubicBezTo>
                    <a:pt x="2339" y="121"/>
                    <a:pt x="2146" y="73"/>
                    <a:pt x="1953" y="49"/>
                  </a:cubicBezTo>
                  <a:cubicBezTo>
                    <a:pt x="1761" y="1"/>
                    <a:pt x="1568" y="1"/>
                    <a:pt x="1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9"/>
            <p:cNvSpPr/>
            <p:nvPr/>
          </p:nvSpPr>
          <p:spPr>
            <a:xfrm rot="-5400000">
              <a:off x="594894" y="2367370"/>
              <a:ext cx="441110" cy="441110"/>
            </a:xfrm>
            <a:custGeom>
              <a:avLst/>
              <a:gdLst/>
              <a:ahLst/>
              <a:cxnLst/>
              <a:rect l="l" t="t" r="r" b="b"/>
              <a:pathLst>
                <a:path w="20785" h="20785" extrusionOk="0">
                  <a:moveTo>
                    <a:pt x="9927" y="1"/>
                  </a:moveTo>
                  <a:lnTo>
                    <a:pt x="9927" y="1345"/>
                  </a:lnTo>
                  <a:cubicBezTo>
                    <a:pt x="9500" y="1370"/>
                    <a:pt x="9085" y="1421"/>
                    <a:pt x="8658" y="1509"/>
                  </a:cubicBezTo>
                  <a:lnTo>
                    <a:pt x="8344" y="189"/>
                  </a:lnTo>
                  <a:lnTo>
                    <a:pt x="7489" y="403"/>
                  </a:lnTo>
                  <a:lnTo>
                    <a:pt x="7804" y="1722"/>
                  </a:lnTo>
                  <a:cubicBezTo>
                    <a:pt x="7326" y="1860"/>
                    <a:pt x="6861" y="2036"/>
                    <a:pt x="6409" y="2262"/>
                  </a:cubicBezTo>
                  <a:lnTo>
                    <a:pt x="5755" y="1069"/>
                  </a:lnTo>
                  <a:lnTo>
                    <a:pt x="4976" y="1496"/>
                  </a:lnTo>
                  <a:lnTo>
                    <a:pt x="5630" y="2690"/>
                  </a:lnTo>
                  <a:cubicBezTo>
                    <a:pt x="5165" y="2979"/>
                    <a:pt x="4712" y="3318"/>
                    <a:pt x="4298" y="3682"/>
                  </a:cubicBezTo>
                  <a:lnTo>
                    <a:pt x="3343" y="2727"/>
                  </a:lnTo>
                  <a:lnTo>
                    <a:pt x="2714" y="3356"/>
                  </a:lnTo>
                  <a:lnTo>
                    <a:pt x="3669" y="4311"/>
                  </a:lnTo>
                  <a:cubicBezTo>
                    <a:pt x="3393" y="4625"/>
                    <a:pt x="3129" y="4964"/>
                    <a:pt x="2890" y="5316"/>
                  </a:cubicBezTo>
                  <a:lnTo>
                    <a:pt x="1734" y="4625"/>
                  </a:lnTo>
                  <a:lnTo>
                    <a:pt x="1269" y="5379"/>
                  </a:lnTo>
                  <a:lnTo>
                    <a:pt x="2425" y="6083"/>
                  </a:lnTo>
                  <a:cubicBezTo>
                    <a:pt x="2187" y="6522"/>
                    <a:pt x="1986" y="6975"/>
                    <a:pt x="1835" y="7452"/>
                  </a:cubicBezTo>
                  <a:lnTo>
                    <a:pt x="528" y="7075"/>
                  </a:lnTo>
                  <a:lnTo>
                    <a:pt x="289" y="7917"/>
                  </a:lnTo>
                  <a:lnTo>
                    <a:pt x="1583" y="8294"/>
                  </a:lnTo>
                  <a:cubicBezTo>
                    <a:pt x="1458" y="8834"/>
                    <a:pt x="1382" y="9387"/>
                    <a:pt x="1345" y="9953"/>
                  </a:cubicBezTo>
                  <a:lnTo>
                    <a:pt x="0" y="9953"/>
                  </a:lnTo>
                  <a:lnTo>
                    <a:pt x="0" y="10832"/>
                  </a:lnTo>
                  <a:lnTo>
                    <a:pt x="1345" y="10832"/>
                  </a:lnTo>
                  <a:cubicBezTo>
                    <a:pt x="1370" y="11260"/>
                    <a:pt x="1420" y="11687"/>
                    <a:pt x="1508" y="12102"/>
                  </a:cubicBezTo>
                  <a:lnTo>
                    <a:pt x="189" y="12416"/>
                  </a:lnTo>
                  <a:lnTo>
                    <a:pt x="402" y="13283"/>
                  </a:lnTo>
                  <a:lnTo>
                    <a:pt x="1722" y="12969"/>
                  </a:lnTo>
                  <a:cubicBezTo>
                    <a:pt x="1860" y="13446"/>
                    <a:pt x="2036" y="13911"/>
                    <a:pt x="2262" y="14364"/>
                  </a:cubicBezTo>
                  <a:lnTo>
                    <a:pt x="1081" y="15017"/>
                  </a:lnTo>
                  <a:lnTo>
                    <a:pt x="1508" y="15783"/>
                  </a:lnTo>
                  <a:lnTo>
                    <a:pt x="2689" y="15130"/>
                  </a:lnTo>
                  <a:cubicBezTo>
                    <a:pt x="2978" y="15608"/>
                    <a:pt x="3318" y="16060"/>
                    <a:pt x="3694" y="16462"/>
                  </a:cubicBezTo>
                  <a:lnTo>
                    <a:pt x="2727" y="17430"/>
                  </a:lnTo>
                  <a:lnTo>
                    <a:pt x="3355" y="18058"/>
                  </a:lnTo>
                  <a:lnTo>
                    <a:pt x="4323" y="17090"/>
                  </a:lnTo>
                  <a:cubicBezTo>
                    <a:pt x="4637" y="17379"/>
                    <a:pt x="4976" y="17643"/>
                    <a:pt x="5328" y="17882"/>
                  </a:cubicBezTo>
                  <a:lnTo>
                    <a:pt x="4624" y="19038"/>
                  </a:lnTo>
                  <a:lnTo>
                    <a:pt x="5378" y="19503"/>
                  </a:lnTo>
                  <a:lnTo>
                    <a:pt x="6082" y="18334"/>
                  </a:lnTo>
                  <a:cubicBezTo>
                    <a:pt x="6522" y="18586"/>
                    <a:pt x="6987" y="18787"/>
                    <a:pt x="7452" y="18938"/>
                  </a:cubicBezTo>
                  <a:lnTo>
                    <a:pt x="7075" y="20244"/>
                  </a:lnTo>
                  <a:lnTo>
                    <a:pt x="7929" y="20496"/>
                  </a:lnTo>
                  <a:lnTo>
                    <a:pt x="8306" y="19189"/>
                  </a:lnTo>
                  <a:cubicBezTo>
                    <a:pt x="8847" y="19314"/>
                    <a:pt x="9399" y="19390"/>
                    <a:pt x="9952" y="19428"/>
                  </a:cubicBezTo>
                  <a:lnTo>
                    <a:pt x="9952" y="20785"/>
                  </a:lnTo>
                  <a:lnTo>
                    <a:pt x="10845" y="20785"/>
                  </a:lnTo>
                  <a:lnTo>
                    <a:pt x="10845" y="19428"/>
                  </a:lnTo>
                  <a:cubicBezTo>
                    <a:pt x="11272" y="19402"/>
                    <a:pt x="11686" y="19352"/>
                    <a:pt x="12114" y="19264"/>
                  </a:cubicBezTo>
                  <a:lnTo>
                    <a:pt x="12428" y="20584"/>
                  </a:lnTo>
                  <a:lnTo>
                    <a:pt x="13282" y="20370"/>
                  </a:lnTo>
                  <a:lnTo>
                    <a:pt x="12968" y="19063"/>
                  </a:lnTo>
                  <a:cubicBezTo>
                    <a:pt x="13446" y="18912"/>
                    <a:pt x="13923" y="18736"/>
                    <a:pt x="14363" y="18510"/>
                  </a:cubicBezTo>
                  <a:lnTo>
                    <a:pt x="15016" y="19691"/>
                  </a:lnTo>
                  <a:lnTo>
                    <a:pt x="15795" y="19277"/>
                  </a:lnTo>
                  <a:lnTo>
                    <a:pt x="15142" y="18083"/>
                  </a:lnTo>
                  <a:cubicBezTo>
                    <a:pt x="15620" y="17794"/>
                    <a:pt x="16059" y="17455"/>
                    <a:pt x="16474" y="17078"/>
                  </a:cubicBezTo>
                  <a:lnTo>
                    <a:pt x="17429" y="18045"/>
                  </a:lnTo>
                  <a:lnTo>
                    <a:pt x="18057" y="17417"/>
                  </a:lnTo>
                  <a:lnTo>
                    <a:pt x="17102" y="16449"/>
                  </a:lnTo>
                  <a:cubicBezTo>
                    <a:pt x="17379" y="16135"/>
                    <a:pt x="17643" y="15796"/>
                    <a:pt x="17881" y="15444"/>
                  </a:cubicBezTo>
                  <a:lnTo>
                    <a:pt x="19050" y="16148"/>
                  </a:lnTo>
                  <a:lnTo>
                    <a:pt x="19502" y="15394"/>
                  </a:lnTo>
                  <a:lnTo>
                    <a:pt x="18346" y="14690"/>
                  </a:lnTo>
                  <a:cubicBezTo>
                    <a:pt x="18585" y="14250"/>
                    <a:pt x="18786" y="13798"/>
                    <a:pt x="18950" y="13321"/>
                  </a:cubicBezTo>
                  <a:lnTo>
                    <a:pt x="20256" y="13698"/>
                  </a:lnTo>
                  <a:lnTo>
                    <a:pt x="20495" y="12843"/>
                  </a:lnTo>
                  <a:lnTo>
                    <a:pt x="19201" y="12466"/>
                  </a:lnTo>
                  <a:cubicBezTo>
                    <a:pt x="19327" y="11926"/>
                    <a:pt x="19402" y="11373"/>
                    <a:pt x="19427" y="10820"/>
                  </a:cubicBezTo>
                  <a:lnTo>
                    <a:pt x="20784" y="10832"/>
                  </a:lnTo>
                  <a:lnTo>
                    <a:pt x="20784" y="9953"/>
                  </a:lnTo>
                  <a:lnTo>
                    <a:pt x="19427" y="9953"/>
                  </a:lnTo>
                  <a:cubicBezTo>
                    <a:pt x="19402" y="9526"/>
                    <a:pt x="19352" y="9098"/>
                    <a:pt x="19264" y="8671"/>
                  </a:cubicBezTo>
                  <a:lnTo>
                    <a:pt x="20583" y="8357"/>
                  </a:lnTo>
                  <a:lnTo>
                    <a:pt x="20369" y="7490"/>
                  </a:lnTo>
                  <a:lnTo>
                    <a:pt x="19050" y="7804"/>
                  </a:lnTo>
                  <a:cubicBezTo>
                    <a:pt x="18912" y="7327"/>
                    <a:pt x="18736" y="6862"/>
                    <a:pt x="18510" y="6409"/>
                  </a:cubicBezTo>
                  <a:lnTo>
                    <a:pt x="19691" y="5756"/>
                  </a:lnTo>
                  <a:lnTo>
                    <a:pt x="19264" y="4977"/>
                  </a:lnTo>
                  <a:lnTo>
                    <a:pt x="18082" y="5630"/>
                  </a:lnTo>
                  <a:cubicBezTo>
                    <a:pt x="17793" y="5165"/>
                    <a:pt x="17454" y="4713"/>
                    <a:pt x="17077" y="4311"/>
                  </a:cubicBezTo>
                  <a:lnTo>
                    <a:pt x="18045" y="3343"/>
                  </a:lnTo>
                  <a:lnTo>
                    <a:pt x="17416" y="2715"/>
                  </a:lnTo>
                  <a:lnTo>
                    <a:pt x="16449" y="3682"/>
                  </a:lnTo>
                  <a:cubicBezTo>
                    <a:pt x="16135" y="3393"/>
                    <a:pt x="15795" y="3130"/>
                    <a:pt x="15444" y="2891"/>
                  </a:cubicBezTo>
                  <a:lnTo>
                    <a:pt x="16147" y="1735"/>
                  </a:lnTo>
                  <a:lnTo>
                    <a:pt x="15393" y="1270"/>
                  </a:lnTo>
                  <a:lnTo>
                    <a:pt x="14690" y="2438"/>
                  </a:lnTo>
                  <a:cubicBezTo>
                    <a:pt x="14250" y="2187"/>
                    <a:pt x="13798" y="1986"/>
                    <a:pt x="13320" y="1823"/>
                  </a:cubicBezTo>
                  <a:lnTo>
                    <a:pt x="13697" y="528"/>
                  </a:lnTo>
                  <a:lnTo>
                    <a:pt x="12842" y="277"/>
                  </a:lnTo>
                  <a:lnTo>
                    <a:pt x="12466" y="1584"/>
                  </a:lnTo>
                  <a:cubicBezTo>
                    <a:pt x="11925" y="1458"/>
                    <a:pt x="11372" y="1370"/>
                    <a:pt x="10819" y="1345"/>
                  </a:cubicBezTo>
                  <a:lnTo>
                    <a:pt x="10819" y="1"/>
                  </a:lnTo>
                  <a:close/>
                </a:path>
              </a:pathLst>
            </a:custGeom>
            <a:solidFill>
              <a:schemeClr val="accent4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9"/>
            <p:cNvSpPr/>
            <p:nvPr/>
          </p:nvSpPr>
          <p:spPr>
            <a:xfrm rot="-5400000">
              <a:off x="530367" y="2702335"/>
              <a:ext cx="633640" cy="172284"/>
            </a:xfrm>
            <a:custGeom>
              <a:avLst/>
              <a:gdLst/>
              <a:ahLst/>
              <a:cxnLst/>
              <a:rect l="l" t="t" r="r" b="b"/>
              <a:pathLst>
                <a:path w="29857" h="8118" extrusionOk="0">
                  <a:moveTo>
                    <a:pt x="1873" y="0"/>
                  </a:moveTo>
                  <a:cubicBezTo>
                    <a:pt x="842" y="0"/>
                    <a:pt x="0" y="830"/>
                    <a:pt x="0" y="1860"/>
                  </a:cubicBezTo>
                  <a:lnTo>
                    <a:pt x="0" y="6245"/>
                  </a:lnTo>
                  <a:cubicBezTo>
                    <a:pt x="0" y="7276"/>
                    <a:pt x="842" y="8118"/>
                    <a:pt x="1873" y="8118"/>
                  </a:cubicBezTo>
                  <a:lnTo>
                    <a:pt x="27985" y="8118"/>
                  </a:lnTo>
                  <a:cubicBezTo>
                    <a:pt x="29015" y="8118"/>
                    <a:pt x="29857" y="7276"/>
                    <a:pt x="29857" y="6245"/>
                  </a:cubicBezTo>
                  <a:lnTo>
                    <a:pt x="29857" y="1860"/>
                  </a:lnTo>
                  <a:cubicBezTo>
                    <a:pt x="29857" y="830"/>
                    <a:pt x="29015" y="0"/>
                    <a:pt x="27985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9"/>
            <p:cNvSpPr/>
            <p:nvPr/>
          </p:nvSpPr>
          <p:spPr>
            <a:xfrm rot="-5400000">
              <a:off x="498629" y="2702324"/>
              <a:ext cx="633640" cy="172305"/>
            </a:xfrm>
            <a:custGeom>
              <a:avLst/>
              <a:gdLst/>
              <a:ahLst/>
              <a:cxnLst/>
              <a:rect l="l" t="t" r="r" b="b"/>
              <a:pathLst>
                <a:path w="29857" h="8119" extrusionOk="0">
                  <a:moveTo>
                    <a:pt x="1873" y="1"/>
                  </a:moveTo>
                  <a:cubicBezTo>
                    <a:pt x="842" y="1"/>
                    <a:pt x="0" y="830"/>
                    <a:pt x="0" y="1873"/>
                  </a:cubicBezTo>
                  <a:lnTo>
                    <a:pt x="0" y="6246"/>
                  </a:lnTo>
                  <a:cubicBezTo>
                    <a:pt x="0" y="7289"/>
                    <a:pt x="842" y="8118"/>
                    <a:pt x="1873" y="8118"/>
                  </a:cubicBezTo>
                  <a:lnTo>
                    <a:pt x="27985" y="8118"/>
                  </a:lnTo>
                  <a:cubicBezTo>
                    <a:pt x="29015" y="8118"/>
                    <a:pt x="29857" y="7289"/>
                    <a:pt x="29857" y="6246"/>
                  </a:cubicBezTo>
                  <a:lnTo>
                    <a:pt x="29857" y="1873"/>
                  </a:lnTo>
                  <a:cubicBezTo>
                    <a:pt x="29857" y="830"/>
                    <a:pt x="29015" y="1"/>
                    <a:pt x="27985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9"/>
            <p:cNvSpPr/>
            <p:nvPr/>
          </p:nvSpPr>
          <p:spPr>
            <a:xfrm rot="-5400000">
              <a:off x="784963" y="2565439"/>
              <a:ext cx="60824" cy="51910"/>
            </a:xfrm>
            <a:custGeom>
              <a:avLst/>
              <a:gdLst/>
              <a:ahLst/>
              <a:cxnLst/>
              <a:rect l="l" t="t" r="r" b="b"/>
              <a:pathLst>
                <a:path w="2866" h="2446" extrusionOk="0">
                  <a:moveTo>
                    <a:pt x="1629" y="0"/>
                  </a:moveTo>
                  <a:cubicBezTo>
                    <a:pt x="1327" y="0"/>
                    <a:pt x="1019" y="112"/>
                    <a:pt x="767" y="360"/>
                  </a:cubicBezTo>
                  <a:cubicBezTo>
                    <a:pt x="0" y="1126"/>
                    <a:pt x="541" y="2446"/>
                    <a:pt x="1634" y="2446"/>
                  </a:cubicBezTo>
                  <a:cubicBezTo>
                    <a:pt x="2312" y="2446"/>
                    <a:pt x="2865" y="1905"/>
                    <a:pt x="2865" y="1227"/>
                  </a:cubicBezTo>
                  <a:cubicBezTo>
                    <a:pt x="2865" y="487"/>
                    <a:pt x="2261" y="0"/>
                    <a:pt x="1629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9"/>
            <p:cNvSpPr/>
            <p:nvPr/>
          </p:nvSpPr>
          <p:spPr>
            <a:xfrm rot="-5400000">
              <a:off x="564621" y="2394184"/>
              <a:ext cx="441386" cy="441110"/>
            </a:xfrm>
            <a:custGeom>
              <a:avLst/>
              <a:gdLst/>
              <a:ahLst/>
              <a:cxnLst/>
              <a:rect l="l" t="t" r="r" b="b"/>
              <a:pathLst>
                <a:path w="20798" h="20785" extrusionOk="0">
                  <a:moveTo>
                    <a:pt x="9953" y="1"/>
                  </a:moveTo>
                  <a:lnTo>
                    <a:pt x="9953" y="1358"/>
                  </a:lnTo>
                  <a:cubicBezTo>
                    <a:pt x="9513" y="1383"/>
                    <a:pt x="9099" y="1433"/>
                    <a:pt x="8671" y="1521"/>
                  </a:cubicBezTo>
                  <a:lnTo>
                    <a:pt x="8357" y="202"/>
                  </a:lnTo>
                  <a:lnTo>
                    <a:pt x="7503" y="415"/>
                  </a:lnTo>
                  <a:lnTo>
                    <a:pt x="7817" y="1722"/>
                  </a:lnTo>
                  <a:cubicBezTo>
                    <a:pt x="7339" y="1873"/>
                    <a:pt x="6862" y="2049"/>
                    <a:pt x="6422" y="2275"/>
                  </a:cubicBezTo>
                  <a:lnTo>
                    <a:pt x="5769" y="1081"/>
                  </a:lnTo>
                  <a:lnTo>
                    <a:pt x="4990" y="1509"/>
                  </a:lnTo>
                  <a:lnTo>
                    <a:pt x="5643" y="2690"/>
                  </a:lnTo>
                  <a:cubicBezTo>
                    <a:pt x="5178" y="2979"/>
                    <a:pt x="4726" y="3318"/>
                    <a:pt x="4324" y="3695"/>
                  </a:cubicBezTo>
                  <a:lnTo>
                    <a:pt x="3356" y="2740"/>
                  </a:lnTo>
                  <a:lnTo>
                    <a:pt x="2728" y="3368"/>
                  </a:lnTo>
                  <a:lnTo>
                    <a:pt x="3695" y="4323"/>
                  </a:lnTo>
                  <a:cubicBezTo>
                    <a:pt x="3406" y="4637"/>
                    <a:pt x="3142" y="4977"/>
                    <a:pt x="2904" y="5329"/>
                  </a:cubicBezTo>
                  <a:lnTo>
                    <a:pt x="1748" y="4625"/>
                  </a:lnTo>
                  <a:lnTo>
                    <a:pt x="1283" y="5379"/>
                  </a:lnTo>
                  <a:lnTo>
                    <a:pt x="2451" y="6083"/>
                  </a:lnTo>
                  <a:cubicBezTo>
                    <a:pt x="2200" y="6522"/>
                    <a:pt x="1999" y="6987"/>
                    <a:pt x="1848" y="7452"/>
                  </a:cubicBezTo>
                  <a:lnTo>
                    <a:pt x="541" y="7075"/>
                  </a:lnTo>
                  <a:lnTo>
                    <a:pt x="303" y="7930"/>
                  </a:lnTo>
                  <a:lnTo>
                    <a:pt x="1597" y="8307"/>
                  </a:lnTo>
                  <a:cubicBezTo>
                    <a:pt x="1471" y="8847"/>
                    <a:pt x="1396" y="9400"/>
                    <a:pt x="1371" y="9953"/>
                  </a:cubicBezTo>
                  <a:lnTo>
                    <a:pt x="1" y="9953"/>
                  </a:lnTo>
                  <a:lnTo>
                    <a:pt x="1" y="10833"/>
                  </a:lnTo>
                  <a:lnTo>
                    <a:pt x="1358" y="10833"/>
                  </a:lnTo>
                  <a:cubicBezTo>
                    <a:pt x="1383" y="11260"/>
                    <a:pt x="1433" y="11687"/>
                    <a:pt x="1521" y="12114"/>
                  </a:cubicBezTo>
                  <a:lnTo>
                    <a:pt x="202" y="12428"/>
                  </a:lnTo>
                  <a:lnTo>
                    <a:pt x="416" y="13283"/>
                  </a:lnTo>
                  <a:lnTo>
                    <a:pt x="1735" y="12969"/>
                  </a:lnTo>
                  <a:cubicBezTo>
                    <a:pt x="1873" y="13446"/>
                    <a:pt x="2049" y="13924"/>
                    <a:pt x="2275" y="14364"/>
                  </a:cubicBezTo>
                  <a:lnTo>
                    <a:pt x="1082" y="15017"/>
                  </a:lnTo>
                  <a:lnTo>
                    <a:pt x="1509" y="15796"/>
                  </a:lnTo>
                  <a:lnTo>
                    <a:pt x="2703" y="15143"/>
                  </a:lnTo>
                  <a:cubicBezTo>
                    <a:pt x="2992" y="15620"/>
                    <a:pt x="3331" y="16060"/>
                    <a:pt x="3708" y="16475"/>
                  </a:cubicBezTo>
                  <a:lnTo>
                    <a:pt x="2740" y="17430"/>
                  </a:lnTo>
                  <a:lnTo>
                    <a:pt x="3369" y="18058"/>
                  </a:lnTo>
                  <a:lnTo>
                    <a:pt x="4324" y="17103"/>
                  </a:lnTo>
                  <a:cubicBezTo>
                    <a:pt x="4650" y="17392"/>
                    <a:pt x="4977" y="17643"/>
                    <a:pt x="5341" y="17882"/>
                  </a:cubicBezTo>
                  <a:lnTo>
                    <a:pt x="4638" y="19051"/>
                  </a:lnTo>
                  <a:lnTo>
                    <a:pt x="5392" y="19503"/>
                  </a:lnTo>
                  <a:lnTo>
                    <a:pt x="6095" y="18347"/>
                  </a:lnTo>
                  <a:cubicBezTo>
                    <a:pt x="6535" y="18586"/>
                    <a:pt x="6988" y="18787"/>
                    <a:pt x="7465" y="18950"/>
                  </a:cubicBezTo>
                  <a:lnTo>
                    <a:pt x="7088" y="20244"/>
                  </a:lnTo>
                  <a:lnTo>
                    <a:pt x="7943" y="20496"/>
                  </a:lnTo>
                  <a:lnTo>
                    <a:pt x="8320" y="19189"/>
                  </a:lnTo>
                  <a:cubicBezTo>
                    <a:pt x="8860" y="19327"/>
                    <a:pt x="9413" y="19403"/>
                    <a:pt x="9966" y="19428"/>
                  </a:cubicBezTo>
                  <a:lnTo>
                    <a:pt x="9966" y="20785"/>
                  </a:lnTo>
                  <a:lnTo>
                    <a:pt x="10845" y="20785"/>
                  </a:lnTo>
                  <a:lnTo>
                    <a:pt x="10845" y="19428"/>
                  </a:lnTo>
                  <a:cubicBezTo>
                    <a:pt x="11273" y="19403"/>
                    <a:pt x="11700" y="19352"/>
                    <a:pt x="12127" y="19277"/>
                  </a:cubicBezTo>
                  <a:lnTo>
                    <a:pt x="12441" y="20584"/>
                  </a:lnTo>
                  <a:lnTo>
                    <a:pt x="13296" y="20383"/>
                  </a:lnTo>
                  <a:lnTo>
                    <a:pt x="12982" y="19063"/>
                  </a:lnTo>
                  <a:cubicBezTo>
                    <a:pt x="13459" y="18925"/>
                    <a:pt x="13924" y="18737"/>
                    <a:pt x="14376" y="18523"/>
                  </a:cubicBezTo>
                  <a:lnTo>
                    <a:pt x="15030" y="19704"/>
                  </a:lnTo>
                  <a:lnTo>
                    <a:pt x="15809" y="19277"/>
                  </a:lnTo>
                  <a:lnTo>
                    <a:pt x="15155" y="18096"/>
                  </a:lnTo>
                  <a:cubicBezTo>
                    <a:pt x="15620" y="17794"/>
                    <a:pt x="16073" y="17467"/>
                    <a:pt x="16487" y="17090"/>
                  </a:cubicBezTo>
                  <a:lnTo>
                    <a:pt x="17442" y="18045"/>
                  </a:lnTo>
                  <a:lnTo>
                    <a:pt x="18071" y="17417"/>
                  </a:lnTo>
                  <a:lnTo>
                    <a:pt x="17116" y="16462"/>
                  </a:lnTo>
                  <a:cubicBezTo>
                    <a:pt x="17392" y="16148"/>
                    <a:pt x="17656" y="15809"/>
                    <a:pt x="17895" y="15457"/>
                  </a:cubicBezTo>
                  <a:lnTo>
                    <a:pt x="19051" y="16160"/>
                  </a:lnTo>
                  <a:lnTo>
                    <a:pt x="19516" y="15394"/>
                  </a:lnTo>
                  <a:lnTo>
                    <a:pt x="18360" y="14703"/>
                  </a:lnTo>
                  <a:cubicBezTo>
                    <a:pt x="18599" y="14263"/>
                    <a:pt x="18800" y="13798"/>
                    <a:pt x="18963" y="13321"/>
                  </a:cubicBezTo>
                  <a:lnTo>
                    <a:pt x="20257" y="13698"/>
                  </a:lnTo>
                  <a:lnTo>
                    <a:pt x="20509" y="12856"/>
                  </a:lnTo>
                  <a:lnTo>
                    <a:pt x="19214" y="12479"/>
                  </a:lnTo>
                  <a:cubicBezTo>
                    <a:pt x="19340" y="11938"/>
                    <a:pt x="19415" y="11385"/>
                    <a:pt x="19440" y="10820"/>
                  </a:cubicBezTo>
                  <a:lnTo>
                    <a:pt x="20798" y="10833"/>
                  </a:lnTo>
                  <a:lnTo>
                    <a:pt x="20798" y="9953"/>
                  </a:lnTo>
                  <a:lnTo>
                    <a:pt x="19440" y="9953"/>
                  </a:lnTo>
                  <a:cubicBezTo>
                    <a:pt x="19415" y="9526"/>
                    <a:pt x="19365" y="9098"/>
                    <a:pt x="19277" y="8684"/>
                  </a:cubicBezTo>
                  <a:lnTo>
                    <a:pt x="20597" y="8370"/>
                  </a:lnTo>
                  <a:lnTo>
                    <a:pt x="20383" y="7503"/>
                  </a:lnTo>
                  <a:lnTo>
                    <a:pt x="19063" y="7817"/>
                  </a:lnTo>
                  <a:cubicBezTo>
                    <a:pt x="18925" y="7339"/>
                    <a:pt x="18737" y="6874"/>
                    <a:pt x="18523" y="6422"/>
                  </a:cubicBezTo>
                  <a:lnTo>
                    <a:pt x="19704" y="5768"/>
                  </a:lnTo>
                  <a:lnTo>
                    <a:pt x="19290" y="5002"/>
                  </a:lnTo>
                  <a:lnTo>
                    <a:pt x="18096" y="5655"/>
                  </a:lnTo>
                  <a:cubicBezTo>
                    <a:pt x="17807" y="5178"/>
                    <a:pt x="17468" y="4725"/>
                    <a:pt x="17091" y="4323"/>
                  </a:cubicBezTo>
                  <a:lnTo>
                    <a:pt x="18058" y="3356"/>
                  </a:lnTo>
                  <a:lnTo>
                    <a:pt x="17430" y="2727"/>
                  </a:lnTo>
                  <a:lnTo>
                    <a:pt x="16462" y="3695"/>
                  </a:lnTo>
                  <a:cubicBezTo>
                    <a:pt x="16148" y="3406"/>
                    <a:pt x="15809" y="3142"/>
                    <a:pt x="15457" y="2903"/>
                  </a:cubicBezTo>
                  <a:lnTo>
                    <a:pt x="16161" y="1747"/>
                  </a:lnTo>
                  <a:lnTo>
                    <a:pt x="15407" y="1282"/>
                  </a:lnTo>
                  <a:lnTo>
                    <a:pt x="14703" y="2438"/>
                  </a:lnTo>
                  <a:cubicBezTo>
                    <a:pt x="14263" y="2200"/>
                    <a:pt x="13798" y="1999"/>
                    <a:pt x="13333" y="1835"/>
                  </a:cubicBezTo>
                  <a:lnTo>
                    <a:pt x="13710" y="541"/>
                  </a:lnTo>
                  <a:lnTo>
                    <a:pt x="12856" y="290"/>
                  </a:lnTo>
                  <a:lnTo>
                    <a:pt x="12479" y="1597"/>
                  </a:lnTo>
                  <a:cubicBezTo>
                    <a:pt x="11939" y="1471"/>
                    <a:pt x="11386" y="1383"/>
                    <a:pt x="10833" y="1358"/>
                  </a:cubicBezTo>
                  <a:lnTo>
                    <a:pt x="10833" y="1"/>
                  </a:ln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9"/>
            <p:cNvSpPr/>
            <p:nvPr/>
          </p:nvSpPr>
          <p:spPr>
            <a:xfrm rot="-5400000">
              <a:off x="500221" y="2729001"/>
              <a:ext cx="633661" cy="172284"/>
            </a:xfrm>
            <a:custGeom>
              <a:avLst/>
              <a:gdLst/>
              <a:ahLst/>
              <a:cxnLst/>
              <a:rect l="l" t="t" r="r" b="b"/>
              <a:pathLst>
                <a:path w="29858" h="8118" extrusionOk="0">
                  <a:moveTo>
                    <a:pt x="1873" y="0"/>
                  </a:moveTo>
                  <a:cubicBezTo>
                    <a:pt x="843" y="0"/>
                    <a:pt x="1" y="842"/>
                    <a:pt x="1" y="1873"/>
                  </a:cubicBezTo>
                  <a:lnTo>
                    <a:pt x="1" y="6258"/>
                  </a:lnTo>
                  <a:cubicBezTo>
                    <a:pt x="1" y="7289"/>
                    <a:pt x="843" y="8118"/>
                    <a:pt x="1873" y="8118"/>
                  </a:cubicBezTo>
                  <a:lnTo>
                    <a:pt x="27985" y="8118"/>
                  </a:lnTo>
                  <a:cubicBezTo>
                    <a:pt x="29015" y="8118"/>
                    <a:pt x="29857" y="7289"/>
                    <a:pt x="29857" y="6258"/>
                  </a:cubicBezTo>
                  <a:lnTo>
                    <a:pt x="29857" y="1873"/>
                  </a:lnTo>
                  <a:cubicBezTo>
                    <a:pt x="29857" y="842"/>
                    <a:pt x="29015" y="0"/>
                    <a:pt x="27985" y="0"/>
                  </a:cubicBez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9"/>
            <p:cNvSpPr/>
            <p:nvPr/>
          </p:nvSpPr>
          <p:spPr>
            <a:xfrm rot="-5400000">
              <a:off x="468483" y="2728991"/>
              <a:ext cx="633661" cy="172305"/>
            </a:xfrm>
            <a:custGeom>
              <a:avLst/>
              <a:gdLst/>
              <a:ahLst/>
              <a:cxnLst/>
              <a:rect l="l" t="t" r="r" b="b"/>
              <a:pathLst>
                <a:path w="29858" h="8119" extrusionOk="0">
                  <a:moveTo>
                    <a:pt x="1873" y="1"/>
                  </a:moveTo>
                  <a:cubicBezTo>
                    <a:pt x="843" y="1"/>
                    <a:pt x="1" y="843"/>
                    <a:pt x="1" y="1873"/>
                  </a:cubicBezTo>
                  <a:lnTo>
                    <a:pt x="1" y="6259"/>
                  </a:lnTo>
                  <a:cubicBezTo>
                    <a:pt x="1" y="7289"/>
                    <a:pt x="843" y="8119"/>
                    <a:pt x="1873" y="8119"/>
                  </a:cubicBezTo>
                  <a:lnTo>
                    <a:pt x="27985" y="8119"/>
                  </a:lnTo>
                  <a:cubicBezTo>
                    <a:pt x="29015" y="8119"/>
                    <a:pt x="29857" y="7289"/>
                    <a:pt x="29857" y="6259"/>
                  </a:cubicBezTo>
                  <a:lnTo>
                    <a:pt x="29857" y="1873"/>
                  </a:lnTo>
                  <a:cubicBezTo>
                    <a:pt x="29857" y="843"/>
                    <a:pt x="29015" y="1"/>
                    <a:pt x="2798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4" name="Google Shape;414;p9"/>
            <p:cNvGrpSpPr/>
            <p:nvPr/>
          </p:nvGrpSpPr>
          <p:grpSpPr>
            <a:xfrm>
              <a:off x="717199" y="3413766"/>
              <a:ext cx="166373" cy="165674"/>
              <a:chOff x="8745536" y="1691616"/>
              <a:chExt cx="166373" cy="165674"/>
            </a:xfrm>
          </p:grpSpPr>
          <p:sp>
            <p:nvSpPr>
              <p:cNvPr id="415" name="Google Shape;415;p9"/>
              <p:cNvSpPr/>
              <p:nvPr/>
            </p:nvSpPr>
            <p:spPr>
              <a:xfrm>
                <a:off x="8845337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20" y="1"/>
                    </a:moveTo>
                    <a:cubicBezTo>
                      <a:pt x="1646" y="154"/>
                      <a:pt x="192" y="1607"/>
                      <a:pt x="1" y="3481"/>
                    </a:cubicBezTo>
                    <a:cubicBezTo>
                      <a:pt x="1875" y="3290"/>
                      <a:pt x="3328" y="1837"/>
                      <a:pt x="35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9"/>
              <p:cNvSpPr/>
              <p:nvPr/>
            </p:nvSpPr>
            <p:spPr>
              <a:xfrm>
                <a:off x="8745536" y="169161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91" y="1837"/>
                      <a:pt x="1645" y="3290"/>
                      <a:pt x="3519" y="3481"/>
                    </a:cubicBezTo>
                    <a:cubicBezTo>
                      <a:pt x="3327" y="1607"/>
                      <a:pt x="1874" y="154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17" name="Google Shape;417;p9"/>
              <p:cNvGrpSpPr/>
              <p:nvPr/>
            </p:nvGrpSpPr>
            <p:grpSpPr>
              <a:xfrm>
                <a:off x="8745536" y="1764146"/>
                <a:ext cx="166373" cy="93144"/>
                <a:chOff x="8745536" y="1764146"/>
                <a:chExt cx="166373" cy="93144"/>
              </a:xfrm>
            </p:grpSpPr>
            <p:sp>
              <p:nvSpPr>
                <p:cNvPr id="418" name="Google Shape;418;p9"/>
                <p:cNvSpPr/>
                <p:nvPr/>
              </p:nvSpPr>
              <p:spPr>
                <a:xfrm>
                  <a:off x="8745536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1645" y="154"/>
                        <a:pt x="191" y="1607"/>
                        <a:pt x="0" y="3481"/>
                      </a:cubicBezTo>
                      <a:cubicBezTo>
                        <a:pt x="1874" y="3290"/>
                        <a:pt x="3327" y="1837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" name="Google Shape;419;p9"/>
                <p:cNvSpPr/>
                <p:nvPr/>
              </p:nvSpPr>
              <p:spPr>
                <a:xfrm>
                  <a:off x="8845337" y="179143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1" y="1"/>
                      </a:moveTo>
                      <a:lnTo>
                        <a:pt x="1" y="1"/>
                      </a:lnTo>
                      <a:cubicBezTo>
                        <a:pt x="192" y="1837"/>
                        <a:pt x="1646" y="3290"/>
                        <a:pt x="3520" y="3481"/>
                      </a:cubicBezTo>
                      <a:cubicBezTo>
                        <a:pt x="3328" y="1607"/>
                        <a:pt x="1875" y="154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" name="Google Shape;420;p9"/>
                <p:cNvSpPr/>
                <p:nvPr/>
              </p:nvSpPr>
              <p:spPr>
                <a:xfrm>
                  <a:off x="8814226" y="1764146"/>
                  <a:ext cx="25343" cy="20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0" h="1070" extrusionOk="0">
                      <a:moveTo>
                        <a:pt x="781" y="0"/>
                      </a:moveTo>
                      <a:cubicBezTo>
                        <a:pt x="642" y="0"/>
                        <a:pt x="499" y="48"/>
                        <a:pt x="384" y="143"/>
                      </a:cubicBezTo>
                      <a:cubicBezTo>
                        <a:pt x="0" y="527"/>
                        <a:pt x="368" y="1070"/>
                        <a:pt x="784" y="1070"/>
                      </a:cubicBezTo>
                      <a:cubicBezTo>
                        <a:pt x="907" y="1070"/>
                        <a:pt x="1035" y="1022"/>
                        <a:pt x="1149" y="908"/>
                      </a:cubicBezTo>
                      <a:cubicBezTo>
                        <a:pt x="1340" y="717"/>
                        <a:pt x="1340" y="373"/>
                        <a:pt x="1149" y="143"/>
                      </a:cubicBezTo>
                      <a:cubicBezTo>
                        <a:pt x="1053" y="48"/>
                        <a:pt x="919" y="0"/>
                        <a:pt x="7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21" name="Google Shape;421;p9"/>
            <p:cNvGrpSpPr/>
            <p:nvPr/>
          </p:nvGrpSpPr>
          <p:grpSpPr>
            <a:xfrm rot="10800000">
              <a:off x="7925762" y="3066684"/>
              <a:ext cx="835736" cy="992030"/>
              <a:chOff x="2494962" y="1075633"/>
              <a:chExt cx="835736" cy="992030"/>
            </a:xfrm>
          </p:grpSpPr>
          <p:sp>
            <p:nvSpPr>
              <p:cNvPr id="422" name="Google Shape;422;p9"/>
              <p:cNvSpPr/>
              <p:nvPr/>
            </p:nvSpPr>
            <p:spPr>
              <a:xfrm>
                <a:off x="2867475" y="1247714"/>
                <a:ext cx="91113" cy="819949"/>
              </a:xfrm>
              <a:custGeom>
                <a:avLst/>
                <a:gdLst/>
                <a:ahLst/>
                <a:cxnLst/>
                <a:rect l="l" t="t" r="r" b="b"/>
                <a:pathLst>
                  <a:path w="5425" h="48821" extrusionOk="0">
                    <a:moveTo>
                      <a:pt x="0" y="1"/>
                    </a:moveTo>
                    <a:lnTo>
                      <a:pt x="0" y="48820"/>
                    </a:lnTo>
                    <a:lnTo>
                      <a:pt x="5425" y="48820"/>
                    </a:lnTo>
                    <a:lnTo>
                      <a:pt x="5425" y="1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9"/>
              <p:cNvSpPr/>
              <p:nvPr/>
            </p:nvSpPr>
            <p:spPr>
              <a:xfrm>
                <a:off x="2503057" y="1612132"/>
                <a:ext cx="819949" cy="91113"/>
              </a:xfrm>
              <a:custGeom>
                <a:avLst/>
                <a:gdLst/>
                <a:ahLst/>
                <a:cxnLst/>
                <a:rect l="l" t="t" r="r" b="b"/>
                <a:pathLst>
                  <a:path w="48821" h="5425" extrusionOk="0">
                    <a:moveTo>
                      <a:pt x="1" y="0"/>
                    </a:moveTo>
                    <a:lnTo>
                      <a:pt x="1" y="5425"/>
                    </a:lnTo>
                    <a:lnTo>
                      <a:pt x="48820" y="5425"/>
                    </a:lnTo>
                    <a:lnTo>
                      <a:pt x="48820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9"/>
              <p:cNvSpPr/>
              <p:nvPr/>
            </p:nvSpPr>
            <p:spPr>
              <a:xfrm>
                <a:off x="2590928" y="1335586"/>
                <a:ext cx="644206" cy="644206"/>
              </a:xfrm>
              <a:custGeom>
                <a:avLst/>
                <a:gdLst/>
                <a:ahLst/>
                <a:cxnLst/>
                <a:rect l="l" t="t" r="r" b="b"/>
                <a:pathLst>
                  <a:path w="38357" h="38357" extrusionOk="0">
                    <a:moveTo>
                      <a:pt x="3834" y="0"/>
                    </a:moveTo>
                    <a:lnTo>
                      <a:pt x="0" y="3833"/>
                    </a:lnTo>
                    <a:lnTo>
                      <a:pt x="34524" y="38357"/>
                    </a:lnTo>
                    <a:lnTo>
                      <a:pt x="38357" y="34523"/>
                    </a:lnTo>
                    <a:lnTo>
                      <a:pt x="3834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9"/>
              <p:cNvSpPr/>
              <p:nvPr/>
            </p:nvSpPr>
            <p:spPr>
              <a:xfrm>
                <a:off x="2590928" y="1335586"/>
                <a:ext cx="644206" cy="644206"/>
              </a:xfrm>
              <a:custGeom>
                <a:avLst/>
                <a:gdLst/>
                <a:ahLst/>
                <a:cxnLst/>
                <a:rect l="l" t="t" r="r" b="b"/>
                <a:pathLst>
                  <a:path w="38357" h="38357" extrusionOk="0">
                    <a:moveTo>
                      <a:pt x="34524" y="0"/>
                    </a:moveTo>
                    <a:lnTo>
                      <a:pt x="0" y="34523"/>
                    </a:lnTo>
                    <a:lnTo>
                      <a:pt x="3834" y="38357"/>
                    </a:lnTo>
                    <a:lnTo>
                      <a:pt x="38357" y="3833"/>
                    </a:lnTo>
                    <a:lnTo>
                      <a:pt x="34524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9"/>
              <p:cNvSpPr/>
              <p:nvPr/>
            </p:nvSpPr>
            <p:spPr>
              <a:xfrm>
                <a:off x="2714019" y="1261486"/>
                <a:ext cx="398025" cy="792405"/>
              </a:xfrm>
              <a:custGeom>
                <a:avLst/>
                <a:gdLst/>
                <a:ahLst/>
                <a:cxnLst/>
                <a:rect l="l" t="t" r="r" b="b"/>
                <a:pathLst>
                  <a:path w="23699" h="47181" extrusionOk="0">
                    <a:moveTo>
                      <a:pt x="5015" y="0"/>
                    </a:moveTo>
                    <a:lnTo>
                      <a:pt x="0" y="2074"/>
                    </a:lnTo>
                    <a:lnTo>
                      <a:pt x="18684" y="47180"/>
                    </a:lnTo>
                    <a:lnTo>
                      <a:pt x="23699" y="45107"/>
                    </a:lnTo>
                    <a:lnTo>
                      <a:pt x="5015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9"/>
              <p:cNvSpPr/>
              <p:nvPr/>
            </p:nvSpPr>
            <p:spPr>
              <a:xfrm>
                <a:off x="2513629" y="1455439"/>
                <a:ext cx="792405" cy="398025"/>
              </a:xfrm>
              <a:custGeom>
                <a:avLst/>
                <a:gdLst/>
                <a:ahLst/>
                <a:cxnLst/>
                <a:rect l="l" t="t" r="r" b="b"/>
                <a:pathLst>
                  <a:path w="47181" h="23699" extrusionOk="0">
                    <a:moveTo>
                      <a:pt x="45107" y="0"/>
                    </a:moveTo>
                    <a:lnTo>
                      <a:pt x="1" y="18684"/>
                    </a:lnTo>
                    <a:lnTo>
                      <a:pt x="2074" y="23699"/>
                    </a:lnTo>
                    <a:lnTo>
                      <a:pt x="47181" y="5015"/>
                    </a:lnTo>
                    <a:lnTo>
                      <a:pt x="45107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9"/>
              <p:cNvSpPr/>
              <p:nvPr/>
            </p:nvSpPr>
            <p:spPr>
              <a:xfrm>
                <a:off x="2516829" y="1458676"/>
                <a:ext cx="792405" cy="398025"/>
              </a:xfrm>
              <a:custGeom>
                <a:avLst/>
                <a:gdLst/>
                <a:ahLst/>
                <a:cxnLst/>
                <a:rect l="l" t="t" r="r" b="b"/>
                <a:pathLst>
                  <a:path w="47181" h="23699" extrusionOk="0">
                    <a:moveTo>
                      <a:pt x="2074" y="0"/>
                    </a:moveTo>
                    <a:lnTo>
                      <a:pt x="1" y="5015"/>
                    </a:lnTo>
                    <a:lnTo>
                      <a:pt x="45107" y="23699"/>
                    </a:lnTo>
                    <a:lnTo>
                      <a:pt x="47181" y="18684"/>
                    </a:lnTo>
                    <a:lnTo>
                      <a:pt x="2074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9"/>
              <p:cNvSpPr/>
              <p:nvPr/>
            </p:nvSpPr>
            <p:spPr>
              <a:xfrm>
                <a:off x="2714019" y="1261486"/>
                <a:ext cx="398025" cy="792405"/>
              </a:xfrm>
              <a:custGeom>
                <a:avLst/>
                <a:gdLst/>
                <a:ahLst/>
                <a:cxnLst/>
                <a:rect l="l" t="t" r="r" b="b"/>
                <a:pathLst>
                  <a:path w="23699" h="47181" extrusionOk="0">
                    <a:moveTo>
                      <a:pt x="18684" y="0"/>
                    </a:moveTo>
                    <a:lnTo>
                      <a:pt x="0" y="45107"/>
                    </a:lnTo>
                    <a:lnTo>
                      <a:pt x="5015" y="47180"/>
                    </a:lnTo>
                    <a:lnTo>
                      <a:pt x="23699" y="2074"/>
                    </a:lnTo>
                    <a:lnTo>
                      <a:pt x="18684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9"/>
              <p:cNvSpPr/>
              <p:nvPr/>
            </p:nvSpPr>
            <p:spPr>
              <a:xfrm>
                <a:off x="2494962" y="1289215"/>
                <a:ext cx="835736" cy="737166"/>
              </a:xfrm>
              <a:custGeom>
                <a:avLst/>
                <a:gdLst/>
                <a:ahLst/>
                <a:cxnLst/>
                <a:rect l="l" t="t" r="r" b="b"/>
                <a:pathLst>
                  <a:path w="49761" h="43892" extrusionOk="0">
                    <a:moveTo>
                      <a:pt x="24861" y="0"/>
                    </a:moveTo>
                    <a:cubicBezTo>
                      <a:pt x="22119" y="0"/>
                      <a:pt x="19332" y="516"/>
                      <a:pt x="16636" y="1604"/>
                    </a:cubicBezTo>
                    <a:cubicBezTo>
                      <a:pt x="5425" y="6160"/>
                      <a:pt x="1" y="18962"/>
                      <a:pt x="4557" y="30196"/>
                    </a:cubicBezTo>
                    <a:cubicBezTo>
                      <a:pt x="8016" y="38725"/>
                      <a:pt x="16228" y="43892"/>
                      <a:pt x="24887" y="43892"/>
                    </a:cubicBezTo>
                    <a:cubicBezTo>
                      <a:pt x="27634" y="43892"/>
                      <a:pt x="30426" y="43372"/>
                      <a:pt x="33126" y="42275"/>
                    </a:cubicBezTo>
                    <a:cubicBezTo>
                      <a:pt x="44360" y="37718"/>
                      <a:pt x="49760" y="24917"/>
                      <a:pt x="45228" y="13706"/>
                    </a:cubicBezTo>
                    <a:cubicBezTo>
                      <a:pt x="41765" y="5169"/>
                      <a:pt x="33541" y="0"/>
                      <a:pt x="248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9"/>
              <p:cNvSpPr/>
              <p:nvPr/>
            </p:nvSpPr>
            <p:spPr>
              <a:xfrm>
                <a:off x="2596185" y="1340842"/>
                <a:ext cx="633692" cy="633692"/>
              </a:xfrm>
              <a:custGeom>
                <a:avLst/>
                <a:gdLst/>
                <a:ahLst/>
                <a:cxnLst/>
                <a:rect l="l" t="t" r="r" b="b"/>
                <a:pathLst>
                  <a:path w="37731" h="37731" extrusionOk="0">
                    <a:moveTo>
                      <a:pt x="18854" y="1"/>
                    </a:moveTo>
                    <a:cubicBezTo>
                      <a:pt x="8439" y="1"/>
                      <a:pt x="1" y="8438"/>
                      <a:pt x="1" y="18877"/>
                    </a:cubicBezTo>
                    <a:cubicBezTo>
                      <a:pt x="1" y="29292"/>
                      <a:pt x="8439" y="37730"/>
                      <a:pt x="18854" y="37730"/>
                    </a:cubicBezTo>
                    <a:cubicBezTo>
                      <a:pt x="29292" y="37730"/>
                      <a:pt x="37730" y="29292"/>
                      <a:pt x="37730" y="18877"/>
                    </a:cubicBezTo>
                    <a:cubicBezTo>
                      <a:pt x="37730" y="8438"/>
                      <a:pt x="29292" y="1"/>
                      <a:pt x="188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9"/>
              <p:cNvSpPr/>
              <p:nvPr/>
            </p:nvSpPr>
            <p:spPr>
              <a:xfrm>
                <a:off x="2814839" y="1559497"/>
                <a:ext cx="106497" cy="106497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41" extrusionOk="0">
                    <a:moveTo>
                      <a:pt x="0" y="0"/>
                    </a:moveTo>
                    <a:lnTo>
                      <a:pt x="4846" y="6341"/>
                    </a:lnTo>
                    <a:lnTo>
                      <a:pt x="6341" y="48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9"/>
              <p:cNvSpPr/>
              <p:nvPr/>
            </p:nvSpPr>
            <p:spPr>
              <a:xfrm>
                <a:off x="2904726" y="1649787"/>
                <a:ext cx="106497" cy="106094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17" extrusionOk="0">
                    <a:moveTo>
                      <a:pt x="1495" y="0"/>
                    </a:moveTo>
                    <a:lnTo>
                      <a:pt x="0" y="1471"/>
                    </a:lnTo>
                    <a:lnTo>
                      <a:pt x="6341" y="6317"/>
                    </a:lnTo>
                    <a:lnTo>
                      <a:pt x="1495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9"/>
              <p:cNvSpPr/>
              <p:nvPr/>
            </p:nvSpPr>
            <p:spPr>
              <a:xfrm>
                <a:off x="2814839" y="1649787"/>
                <a:ext cx="106497" cy="106094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17" extrusionOk="0">
                    <a:moveTo>
                      <a:pt x="4846" y="0"/>
                    </a:moveTo>
                    <a:lnTo>
                      <a:pt x="0" y="6317"/>
                    </a:lnTo>
                    <a:lnTo>
                      <a:pt x="6341" y="1471"/>
                    </a:lnTo>
                    <a:lnTo>
                      <a:pt x="4846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9"/>
              <p:cNvSpPr/>
              <p:nvPr/>
            </p:nvSpPr>
            <p:spPr>
              <a:xfrm>
                <a:off x="2904726" y="1559497"/>
                <a:ext cx="106497" cy="106497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41" extrusionOk="0">
                    <a:moveTo>
                      <a:pt x="6341" y="0"/>
                    </a:moveTo>
                    <a:lnTo>
                      <a:pt x="0" y="4846"/>
                    </a:lnTo>
                    <a:lnTo>
                      <a:pt x="1495" y="6341"/>
                    </a:lnTo>
                    <a:lnTo>
                      <a:pt x="6341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9"/>
              <p:cNvSpPr/>
              <p:nvPr/>
            </p:nvSpPr>
            <p:spPr>
              <a:xfrm>
                <a:off x="2887713" y="1459079"/>
                <a:ext cx="50637" cy="189918"/>
              </a:xfrm>
              <a:custGeom>
                <a:avLst/>
                <a:gdLst/>
                <a:ahLst/>
                <a:cxnLst/>
                <a:rect l="l" t="t" r="r" b="b"/>
                <a:pathLst>
                  <a:path w="3015" h="11308" extrusionOk="0">
                    <a:moveTo>
                      <a:pt x="1496" y="0"/>
                    </a:moveTo>
                    <a:lnTo>
                      <a:pt x="1" y="11307"/>
                    </a:lnTo>
                    <a:lnTo>
                      <a:pt x="3014" y="11307"/>
                    </a:lnTo>
                    <a:lnTo>
                      <a:pt x="149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9"/>
              <p:cNvSpPr/>
              <p:nvPr/>
            </p:nvSpPr>
            <p:spPr>
              <a:xfrm>
                <a:off x="2887713" y="1666783"/>
                <a:ext cx="50637" cy="189515"/>
              </a:xfrm>
              <a:custGeom>
                <a:avLst/>
                <a:gdLst/>
                <a:ahLst/>
                <a:cxnLst/>
                <a:rect l="l" t="t" r="r" b="b"/>
                <a:pathLst>
                  <a:path w="3015" h="11284" extrusionOk="0">
                    <a:moveTo>
                      <a:pt x="1" y="1"/>
                    </a:moveTo>
                    <a:lnTo>
                      <a:pt x="1496" y="11284"/>
                    </a:lnTo>
                    <a:lnTo>
                      <a:pt x="3014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9"/>
              <p:cNvSpPr/>
              <p:nvPr/>
            </p:nvSpPr>
            <p:spPr>
              <a:xfrm>
                <a:off x="2714422" y="1632370"/>
                <a:ext cx="189918" cy="50637"/>
              </a:xfrm>
              <a:custGeom>
                <a:avLst/>
                <a:gdLst/>
                <a:ahLst/>
                <a:cxnLst/>
                <a:rect l="l" t="t" r="r" b="b"/>
                <a:pathLst>
                  <a:path w="11308" h="3015" extrusionOk="0">
                    <a:moveTo>
                      <a:pt x="11307" y="1"/>
                    </a:moveTo>
                    <a:lnTo>
                      <a:pt x="1" y="1519"/>
                    </a:lnTo>
                    <a:lnTo>
                      <a:pt x="11307" y="3014"/>
                    </a:lnTo>
                    <a:lnTo>
                      <a:pt x="1130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9"/>
              <p:cNvSpPr/>
              <p:nvPr/>
            </p:nvSpPr>
            <p:spPr>
              <a:xfrm>
                <a:off x="2921723" y="1632370"/>
                <a:ext cx="189918" cy="50637"/>
              </a:xfrm>
              <a:custGeom>
                <a:avLst/>
                <a:gdLst/>
                <a:ahLst/>
                <a:cxnLst/>
                <a:rect l="l" t="t" r="r" b="b"/>
                <a:pathLst>
                  <a:path w="11308" h="3015" extrusionOk="0">
                    <a:moveTo>
                      <a:pt x="1" y="1"/>
                    </a:moveTo>
                    <a:lnTo>
                      <a:pt x="1" y="3014"/>
                    </a:lnTo>
                    <a:lnTo>
                      <a:pt x="11308" y="151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9"/>
              <p:cNvSpPr/>
              <p:nvPr/>
            </p:nvSpPr>
            <p:spPr>
              <a:xfrm>
                <a:off x="2887713" y="1632370"/>
                <a:ext cx="50637" cy="50637"/>
              </a:xfrm>
              <a:custGeom>
                <a:avLst/>
                <a:gdLst/>
                <a:ahLst/>
                <a:cxnLst/>
                <a:rect l="l" t="t" r="r" b="b"/>
                <a:pathLst>
                  <a:path w="3015" h="3015" extrusionOk="0">
                    <a:moveTo>
                      <a:pt x="1496" y="1"/>
                    </a:moveTo>
                    <a:cubicBezTo>
                      <a:pt x="676" y="1"/>
                      <a:pt x="1" y="676"/>
                      <a:pt x="1" y="1519"/>
                    </a:cubicBezTo>
                    <a:cubicBezTo>
                      <a:pt x="1" y="2339"/>
                      <a:pt x="676" y="3014"/>
                      <a:pt x="1496" y="3014"/>
                    </a:cubicBezTo>
                    <a:cubicBezTo>
                      <a:pt x="2339" y="3014"/>
                      <a:pt x="3014" y="2339"/>
                      <a:pt x="3014" y="1519"/>
                    </a:cubicBezTo>
                    <a:cubicBezTo>
                      <a:pt x="3014" y="676"/>
                      <a:pt x="2339" y="1"/>
                      <a:pt x="149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9"/>
              <p:cNvSpPr/>
              <p:nvPr/>
            </p:nvSpPr>
            <p:spPr>
              <a:xfrm>
                <a:off x="2809162" y="1075633"/>
                <a:ext cx="207737" cy="189112"/>
              </a:xfrm>
              <a:custGeom>
                <a:avLst/>
                <a:gdLst/>
                <a:ahLst/>
                <a:cxnLst/>
                <a:rect l="l" t="t" r="r" b="b"/>
                <a:pathLst>
                  <a:path w="12369" h="11260" extrusionOk="0">
                    <a:moveTo>
                      <a:pt x="6173" y="2411"/>
                    </a:moveTo>
                    <a:cubicBezTo>
                      <a:pt x="8270" y="2411"/>
                      <a:pt x="9958" y="3858"/>
                      <a:pt x="9958" y="5618"/>
                    </a:cubicBezTo>
                    <a:cubicBezTo>
                      <a:pt x="9958" y="7402"/>
                      <a:pt x="8270" y="8848"/>
                      <a:pt x="6173" y="8848"/>
                    </a:cubicBezTo>
                    <a:cubicBezTo>
                      <a:pt x="4099" y="8848"/>
                      <a:pt x="2412" y="7402"/>
                      <a:pt x="2412" y="5618"/>
                    </a:cubicBezTo>
                    <a:cubicBezTo>
                      <a:pt x="2412" y="3858"/>
                      <a:pt x="4099" y="2411"/>
                      <a:pt x="6173" y="2411"/>
                    </a:cubicBezTo>
                    <a:close/>
                    <a:moveTo>
                      <a:pt x="6173" y="1"/>
                    </a:moveTo>
                    <a:cubicBezTo>
                      <a:pt x="2773" y="1"/>
                      <a:pt x="1" y="2508"/>
                      <a:pt x="1" y="5618"/>
                    </a:cubicBezTo>
                    <a:cubicBezTo>
                      <a:pt x="1" y="8728"/>
                      <a:pt x="2773" y="11259"/>
                      <a:pt x="6173" y="11259"/>
                    </a:cubicBezTo>
                    <a:cubicBezTo>
                      <a:pt x="9596" y="11259"/>
                      <a:pt x="12368" y="8728"/>
                      <a:pt x="12368" y="5618"/>
                    </a:cubicBezTo>
                    <a:cubicBezTo>
                      <a:pt x="12368" y="2508"/>
                      <a:pt x="9596" y="1"/>
                      <a:pt x="61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9"/>
              <p:cNvSpPr/>
              <p:nvPr/>
            </p:nvSpPr>
            <p:spPr>
              <a:xfrm>
                <a:off x="2770702" y="1551385"/>
                <a:ext cx="248633" cy="248633"/>
              </a:xfrm>
              <a:custGeom>
                <a:avLst/>
                <a:gdLst/>
                <a:ahLst/>
                <a:cxnLst/>
                <a:rect l="l" t="t" r="r" b="b"/>
                <a:pathLst>
                  <a:path w="14804" h="14804" fill="none" extrusionOk="0">
                    <a:moveTo>
                      <a:pt x="14803" y="6341"/>
                    </a:moveTo>
                    <a:cubicBezTo>
                      <a:pt x="14803" y="11983"/>
                      <a:pt x="7980" y="14803"/>
                      <a:pt x="3978" y="10801"/>
                    </a:cubicBezTo>
                    <a:cubicBezTo>
                      <a:pt x="1" y="6824"/>
                      <a:pt x="2821" y="1"/>
                      <a:pt x="8463" y="1"/>
                    </a:cubicBezTo>
                    <a:cubicBezTo>
                      <a:pt x="11958" y="1"/>
                      <a:pt x="14803" y="2846"/>
                      <a:pt x="14803" y="634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9"/>
              <p:cNvSpPr/>
              <p:nvPr/>
            </p:nvSpPr>
            <p:spPr>
              <a:xfrm>
                <a:off x="2891760" y="1369999"/>
                <a:ext cx="50637" cy="66424"/>
              </a:xfrm>
              <a:custGeom>
                <a:avLst/>
                <a:gdLst/>
                <a:ahLst/>
                <a:cxnLst/>
                <a:rect l="l" t="t" r="r" b="b"/>
                <a:pathLst>
                  <a:path w="3015" h="3955" extrusionOk="0">
                    <a:moveTo>
                      <a:pt x="1" y="0"/>
                    </a:moveTo>
                    <a:lnTo>
                      <a:pt x="1" y="3954"/>
                    </a:lnTo>
                    <a:lnTo>
                      <a:pt x="531" y="3954"/>
                    </a:lnTo>
                    <a:lnTo>
                      <a:pt x="531" y="651"/>
                    </a:lnTo>
                    <a:lnTo>
                      <a:pt x="2291" y="3954"/>
                    </a:lnTo>
                    <a:lnTo>
                      <a:pt x="3014" y="3954"/>
                    </a:lnTo>
                    <a:lnTo>
                      <a:pt x="3014" y="0"/>
                    </a:lnTo>
                    <a:lnTo>
                      <a:pt x="2484" y="0"/>
                    </a:lnTo>
                    <a:lnTo>
                      <a:pt x="2484" y="3303"/>
                    </a:lnTo>
                    <a:lnTo>
                      <a:pt x="7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9"/>
              <p:cNvSpPr/>
              <p:nvPr/>
            </p:nvSpPr>
            <p:spPr>
              <a:xfrm>
                <a:off x="2629389" y="1617792"/>
                <a:ext cx="84244" cy="66424"/>
              </a:xfrm>
              <a:custGeom>
                <a:avLst/>
                <a:gdLst/>
                <a:ahLst/>
                <a:cxnLst/>
                <a:rect l="l" t="t" r="r" b="b"/>
                <a:pathLst>
                  <a:path w="5016" h="3955" extrusionOk="0">
                    <a:moveTo>
                      <a:pt x="1" y="1"/>
                    </a:moveTo>
                    <a:lnTo>
                      <a:pt x="989" y="3954"/>
                    </a:lnTo>
                    <a:lnTo>
                      <a:pt x="1664" y="3954"/>
                    </a:lnTo>
                    <a:lnTo>
                      <a:pt x="2508" y="507"/>
                    </a:lnTo>
                    <a:lnTo>
                      <a:pt x="3352" y="3954"/>
                    </a:lnTo>
                    <a:lnTo>
                      <a:pt x="4027" y="3954"/>
                    </a:lnTo>
                    <a:lnTo>
                      <a:pt x="5015" y="1"/>
                    </a:lnTo>
                    <a:lnTo>
                      <a:pt x="4461" y="1"/>
                    </a:lnTo>
                    <a:lnTo>
                      <a:pt x="3641" y="3328"/>
                    </a:lnTo>
                    <a:lnTo>
                      <a:pt x="2797" y="1"/>
                    </a:lnTo>
                    <a:lnTo>
                      <a:pt x="2219" y="1"/>
                    </a:lnTo>
                    <a:lnTo>
                      <a:pt x="1375" y="3328"/>
                    </a:lnTo>
                    <a:lnTo>
                      <a:pt x="55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9"/>
              <p:cNvSpPr/>
              <p:nvPr/>
            </p:nvSpPr>
            <p:spPr>
              <a:xfrm>
                <a:off x="2899469" y="1872471"/>
                <a:ext cx="42928" cy="66424"/>
              </a:xfrm>
              <a:custGeom>
                <a:avLst/>
                <a:gdLst/>
                <a:ahLst/>
                <a:cxnLst/>
                <a:rect l="l" t="t" r="r" b="b"/>
                <a:pathLst>
                  <a:path w="2556" h="3955" extrusionOk="0">
                    <a:moveTo>
                      <a:pt x="0" y="1"/>
                    </a:moveTo>
                    <a:lnTo>
                      <a:pt x="0" y="3955"/>
                    </a:lnTo>
                    <a:lnTo>
                      <a:pt x="2555" y="3955"/>
                    </a:lnTo>
                    <a:lnTo>
                      <a:pt x="2555" y="3497"/>
                    </a:lnTo>
                    <a:lnTo>
                      <a:pt x="530" y="3497"/>
                    </a:lnTo>
                    <a:lnTo>
                      <a:pt x="530" y="2074"/>
                    </a:lnTo>
                    <a:lnTo>
                      <a:pt x="2435" y="2074"/>
                    </a:lnTo>
                    <a:lnTo>
                      <a:pt x="2435" y="1616"/>
                    </a:lnTo>
                    <a:lnTo>
                      <a:pt x="530" y="1616"/>
                    </a:lnTo>
                    <a:lnTo>
                      <a:pt x="530" y="435"/>
                    </a:lnTo>
                    <a:lnTo>
                      <a:pt x="2507" y="435"/>
                    </a:lnTo>
                    <a:lnTo>
                      <a:pt x="250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9"/>
              <p:cNvSpPr/>
              <p:nvPr/>
            </p:nvSpPr>
            <p:spPr>
              <a:xfrm>
                <a:off x="3152116" y="1617389"/>
                <a:ext cx="46992" cy="68843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4099" extrusionOk="0">
                    <a:moveTo>
                      <a:pt x="1399" y="1"/>
                    </a:moveTo>
                    <a:cubicBezTo>
                      <a:pt x="965" y="1"/>
                      <a:pt x="627" y="97"/>
                      <a:pt x="362" y="290"/>
                    </a:cubicBezTo>
                    <a:cubicBezTo>
                      <a:pt x="121" y="507"/>
                      <a:pt x="1" y="772"/>
                      <a:pt x="1" y="1110"/>
                    </a:cubicBezTo>
                    <a:cubicBezTo>
                      <a:pt x="1" y="1423"/>
                      <a:pt x="97" y="1664"/>
                      <a:pt x="266" y="1833"/>
                    </a:cubicBezTo>
                    <a:cubicBezTo>
                      <a:pt x="459" y="2002"/>
                      <a:pt x="748" y="2122"/>
                      <a:pt x="1134" y="2194"/>
                    </a:cubicBezTo>
                    <a:lnTo>
                      <a:pt x="1471" y="2267"/>
                    </a:lnTo>
                    <a:cubicBezTo>
                      <a:pt x="1736" y="2315"/>
                      <a:pt x="1929" y="2411"/>
                      <a:pt x="2050" y="2508"/>
                    </a:cubicBezTo>
                    <a:cubicBezTo>
                      <a:pt x="2170" y="2628"/>
                      <a:pt x="2219" y="2773"/>
                      <a:pt x="2219" y="2966"/>
                    </a:cubicBezTo>
                    <a:cubicBezTo>
                      <a:pt x="2219" y="3183"/>
                      <a:pt x="2146" y="3352"/>
                      <a:pt x="1977" y="3472"/>
                    </a:cubicBezTo>
                    <a:cubicBezTo>
                      <a:pt x="1809" y="3593"/>
                      <a:pt x="1568" y="3665"/>
                      <a:pt x="1278" y="3665"/>
                    </a:cubicBezTo>
                    <a:cubicBezTo>
                      <a:pt x="1061" y="3665"/>
                      <a:pt x="869" y="3641"/>
                      <a:pt x="652" y="3569"/>
                    </a:cubicBezTo>
                    <a:cubicBezTo>
                      <a:pt x="459" y="3496"/>
                      <a:pt x="242" y="3424"/>
                      <a:pt x="25" y="3303"/>
                    </a:cubicBezTo>
                    <a:lnTo>
                      <a:pt x="25" y="3834"/>
                    </a:lnTo>
                    <a:cubicBezTo>
                      <a:pt x="242" y="3930"/>
                      <a:pt x="459" y="3978"/>
                      <a:pt x="676" y="4027"/>
                    </a:cubicBezTo>
                    <a:cubicBezTo>
                      <a:pt x="893" y="4075"/>
                      <a:pt x="1085" y="4099"/>
                      <a:pt x="1278" y="4099"/>
                    </a:cubicBezTo>
                    <a:cubicBezTo>
                      <a:pt x="1761" y="4099"/>
                      <a:pt x="2146" y="4003"/>
                      <a:pt x="2411" y="3810"/>
                    </a:cubicBezTo>
                    <a:cubicBezTo>
                      <a:pt x="2653" y="3593"/>
                      <a:pt x="2797" y="3303"/>
                      <a:pt x="2797" y="2918"/>
                    </a:cubicBezTo>
                    <a:cubicBezTo>
                      <a:pt x="2797" y="2604"/>
                      <a:pt x="2701" y="2339"/>
                      <a:pt x="2508" y="2170"/>
                    </a:cubicBezTo>
                    <a:cubicBezTo>
                      <a:pt x="2315" y="1977"/>
                      <a:pt x="2026" y="1833"/>
                      <a:pt x="1616" y="1760"/>
                    </a:cubicBezTo>
                    <a:lnTo>
                      <a:pt x="1302" y="1688"/>
                    </a:lnTo>
                    <a:cubicBezTo>
                      <a:pt x="1013" y="1640"/>
                      <a:pt x="796" y="1568"/>
                      <a:pt x="700" y="1471"/>
                    </a:cubicBezTo>
                    <a:cubicBezTo>
                      <a:pt x="603" y="1375"/>
                      <a:pt x="531" y="1254"/>
                      <a:pt x="531" y="1085"/>
                    </a:cubicBezTo>
                    <a:cubicBezTo>
                      <a:pt x="531" y="868"/>
                      <a:pt x="627" y="700"/>
                      <a:pt x="772" y="603"/>
                    </a:cubicBezTo>
                    <a:cubicBezTo>
                      <a:pt x="941" y="483"/>
                      <a:pt x="1158" y="435"/>
                      <a:pt x="1447" y="435"/>
                    </a:cubicBezTo>
                    <a:cubicBezTo>
                      <a:pt x="1616" y="435"/>
                      <a:pt x="1785" y="459"/>
                      <a:pt x="1977" y="507"/>
                    </a:cubicBezTo>
                    <a:cubicBezTo>
                      <a:pt x="2146" y="555"/>
                      <a:pt x="2339" y="627"/>
                      <a:pt x="2556" y="724"/>
                    </a:cubicBezTo>
                    <a:lnTo>
                      <a:pt x="2556" y="193"/>
                    </a:lnTo>
                    <a:cubicBezTo>
                      <a:pt x="2339" y="121"/>
                      <a:pt x="2146" y="73"/>
                      <a:pt x="1953" y="49"/>
                    </a:cubicBezTo>
                    <a:cubicBezTo>
                      <a:pt x="1761" y="1"/>
                      <a:pt x="1568" y="1"/>
                      <a:pt x="13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7" name="Google Shape;447;p9"/>
            <p:cNvGrpSpPr/>
            <p:nvPr/>
          </p:nvGrpSpPr>
          <p:grpSpPr>
            <a:xfrm rot="5400000">
              <a:off x="7961326" y="2161040"/>
              <a:ext cx="764604" cy="471246"/>
              <a:chOff x="4024854" y="2911662"/>
              <a:chExt cx="764604" cy="471246"/>
            </a:xfrm>
          </p:grpSpPr>
          <p:sp>
            <p:nvSpPr>
              <p:cNvPr id="448" name="Google Shape;448;p9"/>
              <p:cNvSpPr/>
              <p:nvPr/>
            </p:nvSpPr>
            <p:spPr>
              <a:xfrm>
                <a:off x="4348349" y="2941798"/>
                <a:ext cx="441110" cy="441110"/>
              </a:xfrm>
              <a:custGeom>
                <a:avLst/>
                <a:gdLst/>
                <a:ahLst/>
                <a:cxnLst/>
                <a:rect l="l" t="t" r="r" b="b"/>
                <a:pathLst>
                  <a:path w="20785" h="20785" extrusionOk="0">
                    <a:moveTo>
                      <a:pt x="9927" y="1"/>
                    </a:moveTo>
                    <a:lnTo>
                      <a:pt x="9927" y="1345"/>
                    </a:lnTo>
                    <a:cubicBezTo>
                      <a:pt x="9500" y="1370"/>
                      <a:pt x="9085" y="1421"/>
                      <a:pt x="8658" y="1509"/>
                    </a:cubicBezTo>
                    <a:lnTo>
                      <a:pt x="8344" y="189"/>
                    </a:lnTo>
                    <a:lnTo>
                      <a:pt x="7489" y="403"/>
                    </a:lnTo>
                    <a:lnTo>
                      <a:pt x="7804" y="1722"/>
                    </a:lnTo>
                    <a:cubicBezTo>
                      <a:pt x="7326" y="1860"/>
                      <a:pt x="6861" y="2036"/>
                      <a:pt x="6409" y="2262"/>
                    </a:cubicBezTo>
                    <a:lnTo>
                      <a:pt x="5755" y="1069"/>
                    </a:lnTo>
                    <a:lnTo>
                      <a:pt x="4976" y="1496"/>
                    </a:lnTo>
                    <a:lnTo>
                      <a:pt x="5630" y="2690"/>
                    </a:lnTo>
                    <a:cubicBezTo>
                      <a:pt x="5165" y="2979"/>
                      <a:pt x="4712" y="3318"/>
                      <a:pt x="4298" y="3682"/>
                    </a:cubicBezTo>
                    <a:lnTo>
                      <a:pt x="3343" y="2727"/>
                    </a:lnTo>
                    <a:lnTo>
                      <a:pt x="2714" y="3356"/>
                    </a:lnTo>
                    <a:lnTo>
                      <a:pt x="3669" y="4311"/>
                    </a:lnTo>
                    <a:cubicBezTo>
                      <a:pt x="3393" y="4625"/>
                      <a:pt x="3129" y="4964"/>
                      <a:pt x="2890" y="5316"/>
                    </a:cubicBezTo>
                    <a:lnTo>
                      <a:pt x="1734" y="4625"/>
                    </a:lnTo>
                    <a:lnTo>
                      <a:pt x="1269" y="5379"/>
                    </a:lnTo>
                    <a:lnTo>
                      <a:pt x="2425" y="6083"/>
                    </a:lnTo>
                    <a:cubicBezTo>
                      <a:pt x="2187" y="6522"/>
                      <a:pt x="1986" y="6975"/>
                      <a:pt x="1835" y="7452"/>
                    </a:cubicBezTo>
                    <a:lnTo>
                      <a:pt x="528" y="7075"/>
                    </a:lnTo>
                    <a:lnTo>
                      <a:pt x="289" y="7917"/>
                    </a:lnTo>
                    <a:lnTo>
                      <a:pt x="1583" y="8294"/>
                    </a:lnTo>
                    <a:cubicBezTo>
                      <a:pt x="1458" y="8834"/>
                      <a:pt x="1382" y="9387"/>
                      <a:pt x="1345" y="9953"/>
                    </a:cubicBezTo>
                    <a:lnTo>
                      <a:pt x="0" y="9953"/>
                    </a:lnTo>
                    <a:lnTo>
                      <a:pt x="0" y="10832"/>
                    </a:lnTo>
                    <a:lnTo>
                      <a:pt x="1345" y="10832"/>
                    </a:lnTo>
                    <a:cubicBezTo>
                      <a:pt x="1370" y="11260"/>
                      <a:pt x="1420" y="11687"/>
                      <a:pt x="1508" y="12102"/>
                    </a:cubicBezTo>
                    <a:lnTo>
                      <a:pt x="189" y="12416"/>
                    </a:lnTo>
                    <a:lnTo>
                      <a:pt x="402" y="13283"/>
                    </a:lnTo>
                    <a:lnTo>
                      <a:pt x="1722" y="12969"/>
                    </a:lnTo>
                    <a:cubicBezTo>
                      <a:pt x="1860" y="13446"/>
                      <a:pt x="2036" y="13911"/>
                      <a:pt x="2262" y="14364"/>
                    </a:cubicBezTo>
                    <a:lnTo>
                      <a:pt x="1081" y="15017"/>
                    </a:lnTo>
                    <a:lnTo>
                      <a:pt x="1508" y="15783"/>
                    </a:lnTo>
                    <a:lnTo>
                      <a:pt x="2689" y="15130"/>
                    </a:lnTo>
                    <a:cubicBezTo>
                      <a:pt x="2978" y="15608"/>
                      <a:pt x="3318" y="16060"/>
                      <a:pt x="3694" y="16462"/>
                    </a:cubicBezTo>
                    <a:lnTo>
                      <a:pt x="2727" y="17430"/>
                    </a:lnTo>
                    <a:lnTo>
                      <a:pt x="3355" y="18058"/>
                    </a:lnTo>
                    <a:lnTo>
                      <a:pt x="4323" y="17090"/>
                    </a:lnTo>
                    <a:cubicBezTo>
                      <a:pt x="4637" y="17379"/>
                      <a:pt x="4976" y="17643"/>
                      <a:pt x="5328" y="17882"/>
                    </a:cubicBezTo>
                    <a:lnTo>
                      <a:pt x="4624" y="19038"/>
                    </a:lnTo>
                    <a:lnTo>
                      <a:pt x="5378" y="19503"/>
                    </a:lnTo>
                    <a:lnTo>
                      <a:pt x="6082" y="18334"/>
                    </a:lnTo>
                    <a:cubicBezTo>
                      <a:pt x="6522" y="18586"/>
                      <a:pt x="6987" y="18787"/>
                      <a:pt x="7452" y="18938"/>
                    </a:cubicBezTo>
                    <a:lnTo>
                      <a:pt x="7075" y="20244"/>
                    </a:lnTo>
                    <a:lnTo>
                      <a:pt x="7929" y="20496"/>
                    </a:lnTo>
                    <a:lnTo>
                      <a:pt x="8306" y="19189"/>
                    </a:lnTo>
                    <a:cubicBezTo>
                      <a:pt x="8847" y="19314"/>
                      <a:pt x="9399" y="19390"/>
                      <a:pt x="9952" y="19428"/>
                    </a:cubicBezTo>
                    <a:lnTo>
                      <a:pt x="9952" y="20785"/>
                    </a:lnTo>
                    <a:lnTo>
                      <a:pt x="10845" y="20785"/>
                    </a:lnTo>
                    <a:lnTo>
                      <a:pt x="10845" y="19428"/>
                    </a:lnTo>
                    <a:cubicBezTo>
                      <a:pt x="11272" y="19402"/>
                      <a:pt x="11686" y="19352"/>
                      <a:pt x="12114" y="19264"/>
                    </a:cubicBezTo>
                    <a:lnTo>
                      <a:pt x="12428" y="20584"/>
                    </a:lnTo>
                    <a:lnTo>
                      <a:pt x="13282" y="20370"/>
                    </a:lnTo>
                    <a:lnTo>
                      <a:pt x="12968" y="19063"/>
                    </a:lnTo>
                    <a:cubicBezTo>
                      <a:pt x="13446" y="18912"/>
                      <a:pt x="13923" y="18736"/>
                      <a:pt x="14363" y="18510"/>
                    </a:cubicBezTo>
                    <a:lnTo>
                      <a:pt x="15016" y="19691"/>
                    </a:lnTo>
                    <a:lnTo>
                      <a:pt x="15795" y="19277"/>
                    </a:lnTo>
                    <a:lnTo>
                      <a:pt x="15142" y="18083"/>
                    </a:lnTo>
                    <a:cubicBezTo>
                      <a:pt x="15620" y="17794"/>
                      <a:pt x="16059" y="17455"/>
                      <a:pt x="16474" y="17078"/>
                    </a:cubicBezTo>
                    <a:lnTo>
                      <a:pt x="17429" y="18045"/>
                    </a:lnTo>
                    <a:lnTo>
                      <a:pt x="18057" y="17417"/>
                    </a:lnTo>
                    <a:lnTo>
                      <a:pt x="17102" y="16449"/>
                    </a:lnTo>
                    <a:cubicBezTo>
                      <a:pt x="17379" y="16135"/>
                      <a:pt x="17643" y="15796"/>
                      <a:pt x="17881" y="15444"/>
                    </a:cubicBezTo>
                    <a:lnTo>
                      <a:pt x="19050" y="16148"/>
                    </a:lnTo>
                    <a:lnTo>
                      <a:pt x="19502" y="15394"/>
                    </a:lnTo>
                    <a:lnTo>
                      <a:pt x="18346" y="14690"/>
                    </a:lnTo>
                    <a:cubicBezTo>
                      <a:pt x="18585" y="14250"/>
                      <a:pt x="18786" y="13798"/>
                      <a:pt x="18950" y="13321"/>
                    </a:cubicBezTo>
                    <a:lnTo>
                      <a:pt x="20256" y="13698"/>
                    </a:lnTo>
                    <a:lnTo>
                      <a:pt x="20495" y="12843"/>
                    </a:lnTo>
                    <a:lnTo>
                      <a:pt x="19201" y="12466"/>
                    </a:lnTo>
                    <a:cubicBezTo>
                      <a:pt x="19327" y="11926"/>
                      <a:pt x="19402" y="11373"/>
                      <a:pt x="19427" y="10820"/>
                    </a:cubicBezTo>
                    <a:lnTo>
                      <a:pt x="20784" y="10832"/>
                    </a:lnTo>
                    <a:lnTo>
                      <a:pt x="20784" y="9953"/>
                    </a:lnTo>
                    <a:lnTo>
                      <a:pt x="19427" y="9953"/>
                    </a:lnTo>
                    <a:cubicBezTo>
                      <a:pt x="19402" y="9526"/>
                      <a:pt x="19352" y="9098"/>
                      <a:pt x="19264" y="8671"/>
                    </a:cubicBezTo>
                    <a:lnTo>
                      <a:pt x="20583" y="8357"/>
                    </a:lnTo>
                    <a:lnTo>
                      <a:pt x="20369" y="7490"/>
                    </a:lnTo>
                    <a:lnTo>
                      <a:pt x="19050" y="7804"/>
                    </a:lnTo>
                    <a:cubicBezTo>
                      <a:pt x="18912" y="7327"/>
                      <a:pt x="18736" y="6862"/>
                      <a:pt x="18510" y="6409"/>
                    </a:cubicBezTo>
                    <a:lnTo>
                      <a:pt x="19691" y="5756"/>
                    </a:lnTo>
                    <a:lnTo>
                      <a:pt x="19264" y="4977"/>
                    </a:lnTo>
                    <a:lnTo>
                      <a:pt x="18082" y="5630"/>
                    </a:lnTo>
                    <a:cubicBezTo>
                      <a:pt x="17793" y="5165"/>
                      <a:pt x="17454" y="4713"/>
                      <a:pt x="17077" y="4311"/>
                    </a:cubicBezTo>
                    <a:lnTo>
                      <a:pt x="18045" y="3343"/>
                    </a:lnTo>
                    <a:lnTo>
                      <a:pt x="17416" y="2715"/>
                    </a:lnTo>
                    <a:lnTo>
                      <a:pt x="16449" y="3682"/>
                    </a:lnTo>
                    <a:cubicBezTo>
                      <a:pt x="16135" y="3393"/>
                      <a:pt x="15795" y="3130"/>
                      <a:pt x="15444" y="2891"/>
                    </a:cubicBezTo>
                    <a:lnTo>
                      <a:pt x="16147" y="1735"/>
                    </a:lnTo>
                    <a:lnTo>
                      <a:pt x="15393" y="1270"/>
                    </a:lnTo>
                    <a:lnTo>
                      <a:pt x="14690" y="2438"/>
                    </a:lnTo>
                    <a:cubicBezTo>
                      <a:pt x="14250" y="2187"/>
                      <a:pt x="13798" y="1986"/>
                      <a:pt x="13320" y="1823"/>
                    </a:cubicBezTo>
                    <a:lnTo>
                      <a:pt x="13697" y="528"/>
                    </a:lnTo>
                    <a:lnTo>
                      <a:pt x="12842" y="277"/>
                    </a:lnTo>
                    <a:lnTo>
                      <a:pt x="12466" y="1584"/>
                    </a:lnTo>
                    <a:cubicBezTo>
                      <a:pt x="11925" y="1458"/>
                      <a:pt x="11372" y="1370"/>
                      <a:pt x="10819" y="1345"/>
                    </a:cubicBezTo>
                    <a:lnTo>
                      <a:pt x="10819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9"/>
              <p:cNvSpPr/>
              <p:nvPr/>
            </p:nvSpPr>
            <p:spPr>
              <a:xfrm>
                <a:off x="4051531" y="3107948"/>
                <a:ext cx="633640" cy="172284"/>
              </a:xfrm>
              <a:custGeom>
                <a:avLst/>
                <a:gdLst/>
                <a:ahLst/>
                <a:cxnLst/>
                <a:rect l="l" t="t" r="r" b="b"/>
                <a:pathLst>
                  <a:path w="29857" h="8118" extrusionOk="0">
                    <a:moveTo>
                      <a:pt x="1873" y="0"/>
                    </a:moveTo>
                    <a:cubicBezTo>
                      <a:pt x="842" y="0"/>
                      <a:pt x="0" y="830"/>
                      <a:pt x="0" y="1860"/>
                    </a:cubicBezTo>
                    <a:lnTo>
                      <a:pt x="0" y="6245"/>
                    </a:lnTo>
                    <a:cubicBezTo>
                      <a:pt x="0" y="7276"/>
                      <a:pt x="842" y="8118"/>
                      <a:pt x="1873" y="8118"/>
                    </a:cubicBezTo>
                    <a:lnTo>
                      <a:pt x="27985" y="8118"/>
                    </a:lnTo>
                    <a:cubicBezTo>
                      <a:pt x="29015" y="8118"/>
                      <a:pt x="29857" y="7276"/>
                      <a:pt x="29857" y="6245"/>
                    </a:cubicBezTo>
                    <a:lnTo>
                      <a:pt x="29857" y="1860"/>
                    </a:lnTo>
                    <a:cubicBezTo>
                      <a:pt x="29857" y="830"/>
                      <a:pt x="29015" y="0"/>
                      <a:pt x="2798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9"/>
              <p:cNvSpPr/>
              <p:nvPr/>
            </p:nvSpPr>
            <p:spPr>
              <a:xfrm>
                <a:off x="4051531" y="3076200"/>
                <a:ext cx="633640" cy="172305"/>
              </a:xfrm>
              <a:custGeom>
                <a:avLst/>
                <a:gdLst/>
                <a:ahLst/>
                <a:cxnLst/>
                <a:rect l="l" t="t" r="r" b="b"/>
                <a:pathLst>
                  <a:path w="29857" h="8119" extrusionOk="0">
                    <a:moveTo>
                      <a:pt x="1873" y="1"/>
                    </a:moveTo>
                    <a:cubicBezTo>
                      <a:pt x="842" y="1"/>
                      <a:pt x="0" y="830"/>
                      <a:pt x="0" y="1873"/>
                    </a:cubicBezTo>
                    <a:lnTo>
                      <a:pt x="0" y="6246"/>
                    </a:lnTo>
                    <a:cubicBezTo>
                      <a:pt x="0" y="7289"/>
                      <a:pt x="842" y="8118"/>
                      <a:pt x="1873" y="8118"/>
                    </a:cubicBezTo>
                    <a:lnTo>
                      <a:pt x="27985" y="8118"/>
                    </a:lnTo>
                    <a:cubicBezTo>
                      <a:pt x="29015" y="8118"/>
                      <a:pt x="29857" y="7289"/>
                      <a:pt x="29857" y="6246"/>
                    </a:cubicBezTo>
                    <a:lnTo>
                      <a:pt x="29857" y="1873"/>
                    </a:lnTo>
                    <a:cubicBezTo>
                      <a:pt x="29857" y="830"/>
                      <a:pt x="29015" y="1"/>
                      <a:pt x="279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9"/>
              <p:cNvSpPr/>
              <p:nvPr/>
            </p:nvSpPr>
            <p:spPr>
              <a:xfrm>
                <a:off x="4535022" y="3136323"/>
                <a:ext cx="60824" cy="51910"/>
              </a:xfrm>
              <a:custGeom>
                <a:avLst/>
                <a:gdLst/>
                <a:ahLst/>
                <a:cxnLst/>
                <a:rect l="l" t="t" r="r" b="b"/>
                <a:pathLst>
                  <a:path w="2866" h="2446" extrusionOk="0">
                    <a:moveTo>
                      <a:pt x="1629" y="0"/>
                    </a:moveTo>
                    <a:cubicBezTo>
                      <a:pt x="1327" y="0"/>
                      <a:pt x="1019" y="112"/>
                      <a:pt x="767" y="360"/>
                    </a:cubicBezTo>
                    <a:cubicBezTo>
                      <a:pt x="0" y="1126"/>
                      <a:pt x="541" y="2446"/>
                      <a:pt x="1634" y="2446"/>
                    </a:cubicBezTo>
                    <a:cubicBezTo>
                      <a:pt x="2312" y="2446"/>
                      <a:pt x="2865" y="1905"/>
                      <a:pt x="2865" y="1227"/>
                    </a:cubicBezTo>
                    <a:cubicBezTo>
                      <a:pt x="2865" y="487"/>
                      <a:pt x="2261" y="0"/>
                      <a:pt x="16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9"/>
              <p:cNvSpPr/>
              <p:nvPr/>
            </p:nvSpPr>
            <p:spPr>
              <a:xfrm>
                <a:off x="4321396" y="2911662"/>
                <a:ext cx="441386" cy="441110"/>
              </a:xfrm>
              <a:custGeom>
                <a:avLst/>
                <a:gdLst/>
                <a:ahLst/>
                <a:cxnLst/>
                <a:rect l="l" t="t" r="r" b="b"/>
                <a:pathLst>
                  <a:path w="20798" h="20785" extrusionOk="0">
                    <a:moveTo>
                      <a:pt x="9953" y="1"/>
                    </a:moveTo>
                    <a:lnTo>
                      <a:pt x="9953" y="1358"/>
                    </a:lnTo>
                    <a:cubicBezTo>
                      <a:pt x="9513" y="1383"/>
                      <a:pt x="9099" y="1433"/>
                      <a:pt x="8671" y="1521"/>
                    </a:cubicBezTo>
                    <a:lnTo>
                      <a:pt x="8357" y="202"/>
                    </a:lnTo>
                    <a:lnTo>
                      <a:pt x="7503" y="415"/>
                    </a:lnTo>
                    <a:lnTo>
                      <a:pt x="7817" y="1722"/>
                    </a:lnTo>
                    <a:cubicBezTo>
                      <a:pt x="7339" y="1873"/>
                      <a:pt x="6862" y="2049"/>
                      <a:pt x="6422" y="2275"/>
                    </a:cubicBezTo>
                    <a:lnTo>
                      <a:pt x="5769" y="1081"/>
                    </a:lnTo>
                    <a:lnTo>
                      <a:pt x="4990" y="1509"/>
                    </a:lnTo>
                    <a:lnTo>
                      <a:pt x="5643" y="2690"/>
                    </a:lnTo>
                    <a:cubicBezTo>
                      <a:pt x="5178" y="2979"/>
                      <a:pt x="4726" y="3318"/>
                      <a:pt x="4324" y="3695"/>
                    </a:cubicBezTo>
                    <a:lnTo>
                      <a:pt x="3356" y="2740"/>
                    </a:lnTo>
                    <a:lnTo>
                      <a:pt x="2728" y="3368"/>
                    </a:lnTo>
                    <a:lnTo>
                      <a:pt x="3695" y="4323"/>
                    </a:lnTo>
                    <a:cubicBezTo>
                      <a:pt x="3406" y="4637"/>
                      <a:pt x="3142" y="4977"/>
                      <a:pt x="2904" y="5329"/>
                    </a:cubicBezTo>
                    <a:lnTo>
                      <a:pt x="1748" y="4625"/>
                    </a:lnTo>
                    <a:lnTo>
                      <a:pt x="1283" y="5379"/>
                    </a:lnTo>
                    <a:lnTo>
                      <a:pt x="2451" y="6083"/>
                    </a:lnTo>
                    <a:cubicBezTo>
                      <a:pt x="2200" y="6522"/>
                      <a:pt x="1999" y="6987"/>
                      <a:pt x="1848" y="7452"/>
                    </a:cubicBezTo>
                    <a:lnTo>
                      <a:pt x="541" y="7075"/>
                    </a:lnTo>
                    <a:lnTo>
                      <a:pt x="303" y="7930"/>
                    </a:lnTo>
                    <a:lnTo>
                      <a:pt x="1597" y="8307"/>
                    </a:lnTo>
                    <a:cubicBezTo>
                      <a:pt x="1471" y="8847"/>
                      <a:pt x="1396" y="9400"/>
                      <a:pt x="1371" y="9953"/>
                    </a:cubicBezTo>
                    <a:lnTo>
                      <a:pt x="1" y="9953"/>
                    </a:lnTo>
                    <a:lnTo>
                      <a:pt x="1" y="10833"/>
                    </a:lnTo>
                    <a:lnTo>
                      <a:pt x="1358" y="10833"/>
                    </a:lnTo>
                    <a:cubicBezTo>
                      <a:pt x="1383" y="11260"/>
                      <a:pt x="1433" y="11687"/>
                      <a:pt x="1521" y="12114"/>
                    </a:cubicBezTo>
                    <a:lnTo>
                      <a:pt x="202" y="12428"/>
                    </a:lnTo>
                    <a:lnTo>
                      <a:pt x="416" y="13283"/>
                    </a:lnTo>
                    <a:lnTo>
                      <a:pt x="1735" y="12969"/>
                    </a:lnTo>
                    <a:cubicBezTo>
                      <a:pt x="1873" y="13446"/>
                      <a:pt x="2049" y="13924"/>
                      <a:pt x="2275" y="14364"/>
                    </a:cubicBezTo>
                    <a:lnTo>
                      <a:pt x="1082" y="15017"/>
                    </a:lnTo>
                    <a:lnTo>
                      <a:pt x="1509" y="15796"/>
                    </a:lnTo>
                    <a:lnTo>
                      <a:pt x="2703" y="15143"/>
                    </a:lnTo>
                    <a:cubicBezTo>
                      <a:pt x="2992" y="15620"/>
                      <a:pt x="3331" y="16060"/>
                      <a:pt x="3708" y="16475"/>
                    </a:cubicBezTo>
                    <a:lnTo>
                      <a:pt x="2740" y="17430"/>
                    </a:lnTo>
                    <a:lnTo>
                      <a:pt x="3369" y="18058"/>
                    </a:lnTo>
                    <a:lnTo>
                      <a:pt x="4324" y="17103"/>
                    </a:lnTo>
                    <a:cubicBezTo>
                      <a:pt x="4650" y="17392"/>
                      <a:pt x="4977" y="17643"/>
                      <a:pt x="5341" y="17882"/>
                    </a:cubicBezTo>
                    <a:lnTo>
                      <a:pt x="4638" y="19051"/>
                    </a:lnTo>
                    <a:lnTo>
                      <a:pt x="5392" y="19503"/>
                    </a:lnTo>
                    <a:lnTo>
                      <a:pt x="6095" y="18347"/>
                    </a:lnTo>
                    <a:cubicBezTo>
                      <a:pt x="6535" y="18586"/>
                      <a:pt x="6988" y="18787"/>
                      <a:pt x="7465" y="18950"/>
                    </a:cubicBezTo>
                    <a:lnTo>
                      <a:pt x="7088" y="20244"/>
                    </a:lnTo>
                    <a:lnTo>
                      <a:pt x="7943" y="20496"/>
                    </a:lnTo>
                    <a:lnTo>
                      <a:pt x="8320" y="19189"/>
                    </a:lnTo>
                    <a:cubicBezTo>
                      <a:pt x="8860" y="19327"/>
                      <a:pt x="9413" y="19403"/>
                      <a:pt x="9966" y="19428"/>
                    </a:cubicBezTo>
                    <a:lnTo>
                      <a:pt x="9966" y="20785"/>
                    </a:lnTo>
                    <a:lnTo>
                      <a:pt x="10845" y="20785"/>
                    </a:lnTo>
                    <a:lnTo>
                      <a:pt x="10845" y="19428"/>
                    </a:lnTo>
                    <a:cubicBezTo>
                      <a:pt x="11273" y="19403"/>
                      <a:pt x="11700" y="19352"/>
                      <a:pt x="12127" y="19277"/>
                    </a:cubicBezTo>
                    <a:lnTo>
                      <a:pt x="12441" y="20584"/>
                    </a:lnTo>
                    <a:lnTo>
                      <a:pt x="13296" y="20383"/>
                    </a:lnTo>
                    <a:lnTo>
                      <a:pt x="12982" y="19063"/>
                    </a:lnTo>
                    <a:cubicBezTo>
                      <a:pt x="13459" y="18925"/>
                      <a:pt x="13924" y="18737"/>
                      <a:pt x="14376" y="18523"/>
                    </a:cubicBezTo>
                    <a:lnTo>
                      <a:pt x="15030" y="19704"/>
                    </a:lnTo>
                    <a:lnTo>
                      <a:pt x="15809" y="19277"/>
                    </a:lnTo>
                    <a:lnTo>
                      <a:pt x="15155" y="18096"/>
                    </a:lnTo>
                    <a:cubicBezTo>
                      <a:pt x="15620" y="17794"/>
                      <a:pt x="16073" y="17467"/>
                      <a:pt x="16487" y="17090"/>
                    </a:cubicBezTo>
                    <a:lnTo>
                      <a:pt x="17442" y="18045"/>
                    </a:lnTo>
                    <a:lnTo>
                      <a:pt x="18071" y="17417"/>
                    </a:lnTo>
                    <a:lnTo>
                      <a:pt x="17116" y="16462"/>
                    </a:lnTo>
                    <a:cubicBezTo>
                      <a:pt x="17392" y="16148"/>
                      <a:pt x="17656" y="15809"/>
                      <a:pt x="17895" y="15457"/>
                    </a:cubicBezTo>
                    <a:lnTo>
                      <a:pt x="19051" y="16160"/>
                    </a:lnTo>
                    <a:lnTo>
                      <a:pt x="19516" y="15394"/>
                    </a:lnTo>
                    <a:lnTo>
                      <a:pt x="18360" y="14703"/>
                    </a:lnTo>
                    <a:cubicBezTo>
                      <a:pt x="18599" y="14263"/>
                      <a:pt x="18800" y="13798"/>
                      <a:pt x="18963" y="13321"/>
                    </a:cubicBezTo>
                    <a:lnTo>
                      <a:pt x="20257" y="13698"/>
                    </a:lnTo>
                    <a:lnTo>
                      <a:pt x="20509" y="12856"/>
                    </a:lnTo>
                    <a:lnTo>
                      <a:pt x="19214" y="12479"/>
                    </a:lnTo>
                    <a:cubicBezTo>
                      <a:pt x="19340" y="11938"/>
                      <a:pt x="19415" y="11385"/>
                      <a:pt x="19440" y="10820"/>
                    </a:cubicBezTo>
                    <a:lnTo>
                      <a:pt x="20798" y="10833"/>
                    </a:lnTo>
                    <a:lnTo>
                      <a:pt x="20798" y="9953"/>
                    </a:lnTo>
                    <a:lnTo>
                      <a:pt x="19440" y="9953"/>
                    </a:lnTo>
                    <a:cubicBezTo>
                      <a:pt x="19415" y="9526"/>
                      <a:pt x="19365" y="9098"/>
                      <a:pt x="19277" y="8684"/>
                    </a:cubicBezTo>
                    <a:lnTo>
                      <a:pt x="20597" y="8370"/>
                    </a:lnTo>
                    <a:lnTo>
                      <a:pt x="20383" y="7503"/>
                    </a:lnTo>
                    <a:lnTo>
                      <a:pt x="19063" y="7817"/>
                    </a:lnTo>
                    <a:cubicBezTo>
                      <a:pt x="18925" y="7339"/>
                      <a:pt x="18737" y="6874"/>
                      <a:pt x="18523" y="6422"/>
                    </a:cubicBezTo>
                    <a:lnTo>
                      <a:pt x="19704" y="5768"/>
                    </a:lnTo>
                    <a:lnTo>
                      <a:pt x="19290" y="5002"/>
                    </a:lnTo>
                    <a:lnTo>
                      <a:pt x="18096" y="5655"/>
                    </a:lnTo>
                    <a:cubicBezTo>
                      <a:pt x="17807" y="5178"/>
                      <a:pt x="17468" y="4725"/>
                      <a:pt x="17091" y="4323"/>
                    </a:cubicBezTo>
                    <a:lnTo>
                      <a:pt x="18058" y="3356"/>
                    </a:lnTo>
                    <a:lnTo>
                      <a:pt x="17430" y="2727"/>
                    </a:lnTo>
                    <a:lnTo>
                      <a:pt x="16462" y="3695"/>
                    </a:lnTo>
                    <a:cubicBezTo>
                      <a:pt x="16148" y="3406"/>
                      <a:pt x="15809" y="3142"/>
                      <a:pt x="15457" y="2903"/>
                    </a:cubicBezTo>
                    <a:lnTo>
                      <a:pt x="16161" y="1747"/>
                    </a:lnTo>
                    <a:lnTo>
                      <a:pt x="15407" y="1282"/>
                    </a:lnTo>
                    <a:lnTo>
                      <a:pt x="14703" y="2438"/>
                    </a:lnTo>
                    <a:cubicBezTo>
                      <a:pt x="14263" y="2200"/>
                      <a:pt x="13798" y="1999"/>
                      <a:pt x="13333" y="1835"/>
                    </a:cubicBezTo>
                    <a:lnTo>
                      <a:pt x="13710" y="541"/>
                    </a:lnTo>
                    <a:lnTo>
                      <a:pt x="12856" y="290"/>
                    </a:lnTo>
                    <a:lnTo>
                      <a:pt x="12479" y="1597"/>
                    </a:lnTo>
                    <a:cubicBezTo>
                      <a:pt x="11939" y="1471"/>
                      <a:pt x="11386" y="1383"/>
                      <a:pt x="10833" y="1358"/>
                    </a:cubicBezTo>
                    <a:lnTo>
                      <a:pt x="1083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9"/>
              <p:cNvSpPr/>
              <p:nvPr/>
            </p:nvSpPr>
            <p:spPr>
              <a:xfrm>
                <a:off x="4024854" y="3077813"/>
                <a:ext cx="633661" cy="172284"/>
              </a:xfrm>
              <a:custGeom>
                <a:avLst/>
                <a:gdLst/>
                <a:ahLst/>
                <a:cxnLst/>
                <a:rect l="l" t="t" r="r" b="b"/>
                <a:pathLst>
                  <a:path w="29858" h="8118" extrusionOk="0">
                    <a:moveTo>
                      <a:pt x="1873" y="0"/>
                    </a:moveTo>
                    <a:cubicBezTo>
                      <a:pt x="843" y="0"/>
                      <a:pt x="1" y="842"/>
                      <a:pt x="1" y="1873"/>
                    </a:cubicBezTo>
                    <a:lnTo>
                      <a:pt x="1" y="6258"/>
                    </a:lnTo>
                    <a:cubicBezTo>
                      <a:pt x="1" y="7289"/>
                      <a:pt x="843" y="8118"/>
                      <a:pt x="1873" y="8118"/>
                    </a:cubicBezTo>
                    <a:lnTo>
                      <a:pt x="27985" y="8118"/>
                    </a:lnTo>
                    <a:cubicBezTo>
                      <a:pt x="29015" y="8118"/>
                      <a:pt x="29857" y="7289"/>
                      <a:pt x="29857" y="6258"/>
                    </a:cubicBezTo>
                    <a:lnTo>
                      <a:pt x="29857" y="1873"/>
                    </a:lnTo>
                    <a:cubicBezTo>
                      <a:pt x="29857" y="842"/>
                      <a:pt x="29015" y="0"/>
                      <a:pt x="279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9"/>
              <p:cNvSpPr/>
              <p:nvPr/>
            </p:nvSpPr>
            <p:spPr>
              <a:xfrm>
                <a:off x="4024854" y="3046064"/>
                <a:ext cx="633661" cy="172305"/>
              </a:xfrm>
              <a:custGeom>
                <a:avLst/>
                <a:gdLst/>
                <a:ahLst/>
                <a:cxnLst/>
                <a:rect l="l" t="t" r="r" b="b"/>
                <a:pathLst>
                  <a:path w="29858" h="8119" extrusionOk="0">
                    <a:moveTo>
                      <a:pt x="1873" y="1"/>
                    </a:moveTo>
                    <a:cubicBezTo>
                      <a:pt x="843" y="1"/>
                      <a:pt x="1" y="843"/>
                      <a:pt x="1" y="1873"/>
                    </a:cubicBezTo>
                    <a:lnTo>
                      <a:pt x="1" y="6259"/>
                    </a:lnTo>
                    <a:cubicBezTo>
                      <a:pt x="1" y="7289"/>
                      <a:pt x="843" y="8119"/>
                      <a:pt x="1873" y="8119"/>
                    </a:cubicBezTo>
                    <a:lnTo>
                      <a:pt x="27985" y="8119"/>
                    </a:lnTo>
                    <a:cubicBezTo>
                      <a:pt x="29015" y="8119"/>
                      <a:pt x="29857" y="7289"/>
                      <a:pt x="29857" y="6259"/>
                    </a:cubicBezTo>
                    <a:lnTo>
                      <a:pt x="29857" y="1873"/>
                    </a:lnTo>
                    <a:cubicBezTo>
                      <a:pt x="29857" y="843"/>
                      <a:pt x="29015" y="1"/>
                      <a:pt x="279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5" name="Google Shape;455;p9"/>
            <p:cNvGrpSpPr/>
            <p:nvPr/>
          </p:nvGrpSpPr>
          <p:grpSpPr>
            <a:xfrm rot="10800000">
              <a:off x="8260437" y="1567583"/>
              <a:ext cx="166373" cy="165674"/>
              <a:chOff x="8745536" y="1691616"/>
              <a:chExt cx="166373" cy="165674"/>
            </a:xfrm>
          </p:grpSpPr>
          <p:sp>
            <p:nvSpPr>
              <p:cNvPr id="456" name="Google Shape;456;p9"/>
              <p:cNvSpPr/>
              <p:nvPr/>
            </p:nvSpPr>
            <p:spPr>
              <a:xfrm>
                <a:off x="8845337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20" y="1"/>
                    </a:moveTo>
                    <a:cubicBezTo>
                      <a:pt x="1646" y="154"/>
                      <a:pt x="192" y="1607"/>
                      <a:pt x="1" y="3481"/>
                    </a:cubicBezTo>
                    <a:cubicBezTo>
                      <a:pt x="1875" y="3290"/>
                      <a:pt x="3328" y="1837"/>
                      <a:pt x="35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9"/>
              <p:cNvSpPr/>
              <p:nvPr/>
            </p:nvSpPr>
            <p:spPr>
              <a:xfrm>
                <a:off x="8745536" y="169161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91" y="1837"/>
                      <a:pt x="1645" y="3290"/>
                      <a:pt x="3519" y="3481"/>
                    </a:cubicBezTo>
                    <a:cubicBezTo>
                      <a:pt x="3327" y="1607"/>
                      <a:pt x="1874" y="154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58" name="Google Shape;458;p9"/>
              <p:cNvGrpSpPr/>
              <p:nvPr/>
            </p:nvGrpSpPr>
            <p:grpSpPr>
              <a:xfrm>
                <a:off x="8745536" y="1764146"/>
                <a:ext cx="166373" cy="93144"/>
                <a:chOff x="8745536" y="1764146"/>
                <a:chExt cx="166373" cy="93144"/>
              </a:xfrm>
            </p:grpSpPr>
            <p:sp>
              <p:nvSpPr>
                <p:cNvPr id="459" name="Google Shape;459;p9"/>
                <p:cNvSpPr/>
                <p:nvPr/>
              </p:nvSpPr>
              <p:spPr>
                <a:xfrm>
                  <a:off x="8745536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1645" y="154"/>
                        <a:pt x="191" y="1607"/>
                        <a:pt x="0" y="3481"/>
                      </a:cubicBezTo>
                      <a:cubicBezTo>
                        <a:pt x="1874" y="3290"/>
                        <a:pt x="3327" y="1837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0" name="Google Shape;460;p9"/>
                <p:cNvSpPr/>
                <p:nvPr/>
              </p:nvSpPr>
              <p:spPr>
                <a:xfrm>
                  <a:off x="8845337" y="179143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1" y="1"/>
                      </a:moveTo>
                      <a:lnTo>
                        <a:pt x="1" y="1"/>
                      </a:lnTo>
                      <a:cubicBezTo>
                        <a:pt x="192" y="1837"/>
                        <a:pt x="1646" y="3290"/>
                        <a:pt x="3520" y="3481"/>
                      </a:cubicBezTo>
                      <a:cubicBezTo>
                        <a:pt x="3328" y="1607"/>
                        <a:pt x="1875" y="154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1" name="Google Shape;461;p9"/>
                <p:cNvSpPr/>
                <p:nvPr/>
              </p:nvSpPr>
              <p:spPr>
                <a:xfrm>
                  <a:off x="8814226" y="1764146"/>
                  <a:ext cx="25343" cy="20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0" h="1070" extrusionOk="0">
                      <a:moveTo>
                        <a:pt x="781" y="0"/>
                      </a:moveTo>
                      <a:cubicBezTo>
                        <a:pt x="642" y="0"/>
                        <a:pt x="499" y="48"/>
                        <a:pt x="384" y="143"/>
                      </a:cubicBezTo>
                      <a:cubicBezTo>
                        <a:pt x="0" y="527"/>
                        <a:pt x="368" y="1070"/>
                        <a:pt x="784" y="1070"/>
                      </a:cubicBezTo>
                      <a:cubicBezTo>
                        <a:pt x="907" y="1070"/>
                        <a:pt x="1035" y="1022"/>
                        <a:pt x="1149" y="908"/>
                      </a:cubicBezTo>
                      <a:cubicBezTo>
                        <a:pt x="1340" y="717"/>
                        <a:pt x="1340" y="373"/>
                        <a:pt x="1149" y="143"/>
                      </a:cubicBezTo>
                      <a:cubicBezTo>
                        <a:pt x="1053" y="48"/>
                        <a:pt x="919" y="0"/>
                        <a:pt x="7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62" name="Google Shape;462;p9"/>
            <p:cNvGrpSpPr/>
            <p:nvPr/>
          </p:nvGrpSpPr>
          <p:grpSpPr>
            <a:xfrm rot="-5400000">
              <a:off x="652631" y="3913856"/>
              <a:ext cx="295502" cy="21520"/>
              <a:chOff x="4152868" y="3151518"/>
              <a:chExt cx="295502" cy="21520"/>
            </a:xfrm>
          </p:grpSpPr>
          <p:sp>
            <p:nvSpPr>
              <p:cNvPr id="463" name="Google Shape;463;p9"/>
              <p:cNvSpPr/>
              <p:nvPr/>
            </p:nvSpPr>
            <p:spPr>
              <a:xfrm>
                <a:off x="4423285" y="3151518"/>
                <a:ext cx="25085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64" y="0"/>
                    </a:moveTo>
                    <a:cubicBezTo>
                      <a:pt x="540" y="0"/>
                      <a:pt x="415" y="46"/>
                      <a:pt x="314" y="146"/>
                    </a:cubicBezTo>
                    <a:cubicBezTo>
                      <a:pt x="0" y="473"/>
                      <a:pt x="226" y="1013"/>
                      <a:pt x="679" y="1013"/>
                    </a:cubicBezTo>
                    <a:cubicBezTo>
                      <a:pt x="955" y="1013"/>
                      <a:pt x="1181" y="787"/>
                      <a:pt x="1181" y="511"/>
                    </a:cubicBezTo>
                    <a:cubicBezTo>
                      <a:pt x="1181" y="203"/>
                      <a:pt x="926" y="0"/>
                      <a:pt x="6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9"/>
              <p:cNvSpPr/>
              <p:nvPr/>
            </p:nvSpPr>
            <p:spPr>
              <a:xfrm>
                <a:off x="4291006" y="3151518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7" y="0"/>
                    </a:moveTo>
                    <a:cubicBezTo>
                      <a:pt x="553" y="0"/>
                      <a:pt x="428" y="46"/>
                      <a:pt x="327" y="146"/>
                    </a:cubicBezTo>
                    <a:cubicBezTo>
                      <a:pt x="0" y="473"/>
                      <a:pt x="227" y="1013"/>
                      <a:pt x="679" y="1013"/>
                    </a:cubicBezTo>
                    <a:cubicBezTo>
                      <a:pt x="968" y="1013"/>
                      <a:pt x="1194" y="787"/>
                      <a:pt x="1194" y="511"/>
                    </a:cubicBezTo>
                    <a:cubicBezTo>
                      <a:pt x="1194" y="203"/>
                      <a:pt x="939" y="0"/>
                      <a:pt x="6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9"/>
              <p:cNvSpPr/>
              <p:nvPr/>
            </p:nvSpPr>
            <p:spPr>
              <a:xfrm>
                <a:off x="4152868" y="3151518"/>
                <a:ext cx="25085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64" y="0"/>
                    </a:moveTo>
                    <a:cubicBezTo>
                      <a:pt x="540" y="0"/>
                      <a:pt x="415" y="46"/>
                      <a:pt x="314" y="146"/>
                    </a:cubicBezTo>
                    <a:cubicBezTo>
                      <a:pt x="0" y="473"/>
                      <a:pt x="226" y="1013"/>
                      <a:pt x="679" y="1013"/>
                    </a:cubicBezTo>
                    <a:cubicBezTo>
                      <a:pt x="955" y="1013"/>
                      <a:pt x="1181" y="787"/>
                      <a:pt x="1181" y="511"/>
                    </a:cubicBezTo>
                    <a:cubicBezTo>
                      <a:pt x="1181" y="203"/>
                      <a:pt x="926" y="0"/>
                      <a:pt x="6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6" name="Google Shape;466;p9"/>
            <p:cNvGrpSpPr/>
            <p:nvPr/>
          </p:nvGrpSpPr>
          <p:grpSpPr>
            <a:xfrm rot="-5400000">
              <a:off x="8195881" y="1216931"/>
              <a:ext cx="295502" cy="21520"/>
              <a:chOff x="4152868" y="3151518"/>
              <a:chExt cx="295502" cy="21520"/>
            </a:xfrm>
          </p:grpSpPr>
          <p:sp>
            <p:nvSpPr>
              <p:cNvPr id="467" name="Google Shape;467;p9"/>
              <p:cNvSpPr/>
              <p:nvPr/>
            </p:nvSpPr>
            <p:spPr>
              <a:xfrm>
                <a:off x="4423285" y="3151518"/>
                <a:ext cx="25085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64" y="0"/>
                    </a:moveTo>
                    <a:cubicBezTo>
                      <a:pt x="540" y="0"/>
                      <a:pt x="415" y="46"/>
                      <a:pt x="314" y="146"/>
                    </a:cubicBezTo>
                    <a:cubicBezTo>
                      <a:pt x="0" y="473"/>
                      <a:pt x="226" y="1013"/>
                      <a:pt x="679" y="1013"/>
                    </a:cubicBezTo>
                    <a:cubicBezTo>
                      <a:pt x="955" y="1013"/>
                      <a:pt x="1181" y="787"/>
                      <a:pt x="1181" y="511"/>
                    </a:cubicBezTo>
                    <a:cubicBezTo>
                      <a:pt x="1181" y="203"/>
                      <a:pt x="926" y="0"/>
                      <a:pt x="6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9"/>
              <p:cNvSpPr/>
              <p:nvPr/>
            </p:nvSpPr>
            <p:spPr>
              <a:xfrm>
                <a:off x="4291006" y="3151518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7" y="0"/>
                    </a:moveTo>
                    <a:cubicBezTo>
                      <a:pt x="553" y="0"/>
                      <a:pt x="428" y="46"/>
                      <a:pt x="327" y="146"/>
                    </a:cubicBezTo>
                    <a:cubicBezTo>
                      <a:pt x="0" y="473"/>
                      <a:pt x="227" y="1013"/>
                      <a:pt x="679" y="1013"/>
                    </a:cubicBezTo>
                    <a:cubicBezTo>
                      <a:pt x="968" y="1013"/>
                      <a:pt x="1194" y="787"/>
                      <a:pt x="1194" y="511"/>
                    </a:cubicBezTo>
                    <a:cubicBezTo>
                      <a:pt x="1194" y="203"/>
                      <a:pt x="939" y="0"/>
                      <a:pt x="6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9"/>
              <p:cNvSpPr/>
              <p:nvPr/>
            </p:nvSpPr>
            <p:spPr>
              <a:xfrm>
                <a:off x="4152868" y="3151518"/>
                <a:ext cx="25085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64" y="0"/>
                    </a:moveTo>
                    <a:cubicBezTo>
                      <a:pt x="540" y="0"/>
                      <a:pt x="415" y="46"/>
                      <a:pt x="314" y="146"/>
                    </a:cubicBezTo>
                    <a:cubicBezTo>
                      <a:pt x="0" y="473"/>
                      <a:pt x="226" y="1013"/>
                      <a:pt x="679" y="1013"/>
                    </a:cubicBezTo>
                    <a:cubicBezTo>
                      <a:pt x="955" y="1013"/>
                      <a:pt x="1181" y="787"/>
                      <a:pt x="1181" y="511"/>
                    </a:cubicBezTo>
                    <a:cubicBezTo>
                      <a:pt x="1181" y="203"/>
                      <a:pt x="926" y="0"/>
                      <a:pt x="6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" name="Google Shape;471;p10"/>
          <p:cNvGraphicFramePr/>
          <p:nvPr/>
        </p:nvGraphicFramePr>
        <p:xfrm>
          <a:off x="132500" y="1623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72" name="Google Shape;472;p10"/>
          <p:cNvSpPr txBox="1"/>
          <p:nvPr/>
        </p:nvSpPr>
        <p:spPr>
          <a:xfrm>
            <a:off x="1020700" y="3371750"/>
            <a:ext cx="7104000" cy="806700"/>
          </a:xfrm>
          <a:prstGeom prst="rect">
            <a:avLst/>
          </a:prstGeom>
          <a:solidFill>
            <a:srgbClr val="E0B77B"/>
          </a:solidFill>
          <a:ln w="9525" cap="flat" cmpd="sng">
            <a:solidFill>
              <a:srgbClr val="1F1A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1F1A15"/>
              </a:solidFill>
              <a:latin typeface="Trocchi"/>
              <a:ea typeface="Trocchi"/>
              <a:cs typeface="Trocchi"/>
              <a:sym typeface="Trocchi"/>
            </a:endParaRPr>
          </a:p>
        </p:txBody>
      </p:sp>
      <p:grpSp>
        <p:nvGrpSpPr>
          <p:cNvPr id="473" name="Google Shape;473;p10"/>
          <p:cNvGrpSpPr/>
          <p:nvPr/>
        </p:nvGrpSpPr>
        <p:grpSpPr>
          <a:xfrm>
            <a:off x="7010" y="59758"/>
            <a:ext cx="9144411" cy="5023982"/>
            <a:chOff x="7010" y="59758"/>
            <a:chExt cx="9144411" cy="5023982"/>
          </a:xfrm>
        </p:grpSpPr>
        <p:grpSp>
          <p:nvGrpSpPr>
            <p:cNvPr id="474" name="Google Shape;474;p10"/>
            <p:cNvGrpSpPr/>
            <p:nvPr/>
          </p:nvGrpSpPr>
          <p:grpSpPr>
            <a:xfrm rot="1800044">
              <a:off x="128708" y="126332"/>
              <a:ext cx="427413" cy="601310"/>
              <a:chOff x="5155490" y="766228"/>
              <a:chExt cx="427422" cy="601323"/>
            </a:xfrm>
          </p:grpSpPr>
          <p:sp>
            <p:nvSpPr>
              <p:cNvPr id="475" name="Google Shape;475;p10"/>
              <p:cNvSpPr/>
              <p:nvPr/>
            </p:nvSpPr>
            <p:spPr>
              <a:xfrm>
                <a:off x="5369768" y="775324"/>
                <a:ext cx="141068" cy="232056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10"/>
              <p:cNvSpPr/>
              <p:nvPr/>
            </p:nvSpPr>
            <p:spPr>
              <a:xfrm>
                <a:off x="5465976" y="955239"/>
                <a:ext cx="116936" cy="60123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10"/>
              <p:cNvSpPr/>
              <p:nvPr/>
            </p:nvSpPr>
            <p:spPr>
              <a:xfrm>
                <a:off x="5321069" y="766228"/>
                <a:ext cx="81986" cy="161588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10"/>
              <p:cNvSpPr/>
              <p:nvPr/>
            </p:nvSpPr>
            <p:spPr>
              <a:xfrm>
                <a:off x="5155490" y="833537"/>
                <a:ext cx="402363" cy="534013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9" name="Google Shape;479;p10"/>
            <p:cNvGrpSpPr/>
            <p:nvPr/>
          </p:nvGrpSpPr>
          <p:grpSpPr>
            <a:xfrm rot="8100000">
              <a:off x="8573999" y="126366"/>
              <a:ext cx="427418" cy="601317"/>
              <a:chOff x="5155490" y="766228"/>
              <a:chExt cx="427422" cy="601323"/>
            </a:xfrm>
          </p:grpSpPr>
          <p:sp>
            <p:nvSpPr>
              <p:cNvPr id="480" name="Google Shape;480;p10"/>
              <p:cNvSpPr/>
              <p:nvPr/>
            </p:nvSpPr>
            <p:spPr>
              <a:xfrm>
                <a:off x="5369768" y="775324"/>
                <a:ext cx="141068" cy="232056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10"/>
              <p:cNvSpPr/>
              <p:nvPr/>
            </p:nvSpPr>
            <p:spPr>
              <a:xfrm>
                <a:off x="5465976" y="955239"/>
                <a:ext cx="116936" cy="60123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10"/>
              <p:cNvSpPr/>
              <p:nvPr/>
            </p:nvSpPr>
            <p:spPr>
              <a:xfrm>
                <a:off x="5321069" y="766228"/>
                <a:ext cx="81986" cy="161588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10"/>
              <p:cNvSpPr/>
              <p:nvPr/>
            </p:nvSpPr>
            <p:spPr>
              <a:xfrm>
                <a:off x="5155490" y="833537"/>
                <a:ext cx="402363" cy="534013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4" name="Google Shape;484;p10"/>
            <p:cNvGrpSpPr/>
            <p:nvPr/>
          </p:nvGrpSpPr>
          <p:grpSpPr>
            <a:xfrm rot="-8999956">
              <a:off x="8587885" y="4415857"/>
              <a:ext cx="427413" cy="601310"/>
              <a:chOff x="5155490" y="766228"/>
              <a:chExt cx="427422" cy="601323"/>
            </a:xfrm>
          </p:grpSpPr>
          <p:sp>
            <p:nvSpPr>
              <p:cNvPr id="485" name="Google Shape;485;p10"/>
              <p:cNvSpPr/>
              <p:nvPr/>
            </p:nvSpPr>
            <p:spPr>
              <a:xfrm>
                <a:off x="5369768" y="775324"/>
                <a:ext cx="141068" cy="232056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10"/>
              <p:cNvSpPr/>
              <p:nvPr/>
            </p:nvSpPr>
            <p:spPr>
              <a:xfrm>
                <a:off x="5465976" y="955239"/>
                <a:ext cx="116936" cy="60123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0"/>
              <p:cNvSpPr/>
              <p:nvPr/>
            </p:nvSpPr>
            <p:spPr>
              <a:xfrm>
                <a:off x="5321069" y="766228"/>
                <a:ext cx="81986" cy="161588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10"/>
              <p:cNvSpPr/>
              <p:nvPr/>
            </p:nvSpPr>
            <p:spPr>
              <a:xfrm>
                <a:off x="5155490" y="833537"/>
                <a:ext cx="402363" cy="534013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9" name="Google Shape;489;p10"/>
            <p:cNvGrpSpPr/>
            <p:nvPr/>
          </p:nvGrpSpPr>
          <p:grpSpPr>
            <a:xfrm rot="-2700000">
              <a:off x="157014" y="4415816"/>
              <a:ext cx="427418" cy="601317"/>
              <a:chOff x="5155490" y="766228"/>
              <a:chExt cx="427422" cy="601323"/>
            </a:xfrm>
          </p:grpSpPr>
          <p:sp>
            <p:nvSpPr>
              <p:cNvPr id="490" name="Google Shape;490;p10"/>
              <p:cNvSpPr/>
              <p:nvPr/>
            </p:nvSpPr>
            <p:spPr>
              <a:xfrm>
                <a:off x="5369768" y="775324"/>
                <a:ext cx="141068" cy="232056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10"/>
              <p:cNvSpPr/>
              <p:nvPr/>
            </p:nvSpPr>
            <p:spPr>
              <a:xfrm>
                <a:off x="5465976" y="955239"/>
                <a:ext cx="116936" cy="60123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10"/>
              <p:cNvSpPr/>
              <p:nvPr/>
            </p:nvSpPr>
            <p:spPr>
              <a:xfrm>
                <a:off x="5321069" y="766228"/>
                <a:ext cx="81986" cy="161588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10"/>
              <p:cNvSpPr/>
              <p:nvPr/>
            </p:nvSpPr>
            <p:spPr>
              <a:xfrm>
                <a:off x="5155490" y="833537"/>
                <a:ext cx="402363" cy="534013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5" name="Google Shape;495;p11"/>
          <p:cNvGraphicFramePr/>
          <p:nvPr/>
        </p:nvGraphicFramePr>
        <p:xfrm>
          <a:off x="132500" y="1623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96" name="Google Shape;496;p11"/>
          <p:cNvSpPr txBox="1">
            <a:spLocks noGrp="1"/>
          </p:cNvSpPr>
          <p:nvPr>
            <p:ph type="title" hasCustomPrompt="1"/>
          </p:nvPr>
        </p:nvSpPr>
        <p:spPr>
          <a:xfrm>
            <a:off x="1464300" y="1375450"/>
            <a:ext cx="6215400" cy="1596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97" name="Google Shape;497;p11"/>
          <p:cNvSpPr txBox="1">
            <a:spLocks noGrp="1"/>
          </p:cNvSpPr>
          <p:nvPr>
            <p:ph type="subTitle" idx="1"/>
          </p:nvPr>
        </p:nvSpPr>
        <p:spPr>
          <a:xfrm>
            <a:off x="1464300" y="3370688"/>
            <a:ext cx="6215400" cy="4062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98" name="Google Shape;498;p11"/>
          <p:cNvSpPr/>
          <p:nvPr/>
        </p:nvSpPr>
        <p:spPr>
          <a:xfrm>
            <a:off x="8915816" y="172520"/>
            <a:ext cx="13420" cy="11802"/>
          </a:xfrm>
          <a:custGeom>
            <a:avLst/>
            <a:gdLst/>
            <a:ahLst/>
            <a:cxnLst/>
            <a:rect l="l" t="t" r="r" b="b"/>
            <a:pathLst>
              <a:path w="1110" h="976" extrusionOk="0">
                <a:moveTo>
                  <a:pt x="559" y="0"/>
                </a:moveTo>
                <a:cubicBezTo>
                  <a:pt x="265" y="0"/>
                  <a:pt x="1" y="277"/>
                  <a:pt x="79" y="600"/>
                </a:cubicBezTo>
                <a:cubicBezTo>
                  <a:pt x="137" y="841"/>
                  <a:pt x="347" y="975"/>
                  <a:pt x="558" y="975"/>
                </a:cubicBezTo>
                <a:cubicBezTo>
                  <a:pt x="711" y="975"/>
                  <a:pt x="864" y="904"/>
                  <a:pt x="959" y="751"/>
                </a:cubicBezTo>
                <a:cubicBezTo>
                  <a:pt x="1109" y="512"/>
                  <a:pt x="1034" y="223"/>
                  <a:pt x="808" y="73"/>
                </a:cubicBezTo>
                <a:cubicBezTo>
                  <a:pt x="727" y="23"/>
                  <a:pt x="642" y="0"/>
                  <a:pt x="559" y="0"/>
                </a:cubicBezTo>
                <a:close/>
              </a:path>
            </a:pathLst>
          </a:custGeom>
          <a:solidFill>
            <a:schemeClr val="dk2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11"/>
          <p:cNvSpPr/>
          <p:nvPr/>
        </p:nvSpPr>
        <p:spPr>
          <a:xfrm>
            <a:off x="8684428" y="169569"/>
            <a:ext cx="14944" cy="11778"/>
          </a:xfrm>
          <a:custGeom>
            <a:avLst/>
            <a:gdLst/>
            <a:ahLst/>
            <a:cxnLst/>
            <a:rect l="l" t="t" r="r" b="b"/>
            <a:pathLst>
              <a:path w="1236" h="974" extrusionOk="0">
                <a:moveTo>
                  <a:pt x="625" y="0"/>
                </a:moveTo>
                <a:cubicBezTo>
                  <a:pt x="267" y="0"/>
                  <a:pt x="1" y="391"/>
                  <a:pt x="205" y="731"/>
                </a:cubicBezTo>
                <a:cubicBezTo>
                  <a:pt x="289" y="884"/>
                  <a:pt x="454" y="973"/>
                  <a:pt x="622" y="973"/>
                </a:cubicBezTo>
                <a:cubicBezTo>
                  <a:pt x="703" y="973"/>
                  <a:pt x="784" y="952"/>
                  <a:pt x="858" y="907"/>
                </a:cubicBezTo>
                <a:cubicBezTo>
                  <a:pt x="1235" y="694"/>
                  <a:pt x="1160" y="128"/>
                  <a:pt x="745" y="15"/>
                </a:cubicBezTo>
                <a:cubicBezTo>
                  <a:pt x="704" y="5"/>
                  <a:pt x="664" y="0"/>
                  <a:pt x="625" y="0"/>
                </a:cubicBezTo>
                <a:close/>
              </a:path>
            </a:pathLst>
          </a:custGeom>
          <a:solidFill>
            <a:schemeClr val="dk2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0" name="Google Shape;500;p11"/>
          <p:cNvGrpSpPr/>
          <p:nvPr/>
        </p:nvGrpSpPr>
        <p:grpSpPr>
          <a:xfrm>
            <a:off x="100656" y="86167"/>
            <a:ext cx="8987038" cy="4971200"/>
            <a:chOff x="100656" y="86167"/>
            <a:chExt cx="8987038" cy="4971200"/>
          </a:xfrm>
        </p:grpSpPr>
        <p:grpSp>
          <p:nvGrpSpPr>
            <p:cNvPr id="501" name="Google Shape;501;p11"/>
            <p:cNvGrpSpPr/>
            <p:nvPr/>
          </p:nvGrpSpPr>
          <p:grpSpPr>
            <a:xfrm>
              <a:off x="100656" y="86167"/>
              <a:ext cx="1103500" cy="1104519"/>
              <a:chOff x="132493" y="162367"/>
              <a:chExt cx="1103500" cy="1104519"/>
            </a:xfrm>
          </p:grpSpPr>
          <p:grpSp>
            <p:nvGrpSpPr>
              <p:cNvPr id="502" name="Google Shape;502;p11"/>
              <p:cNvGrpSpPr/>
              <p:nvPr/>
            </p:nvGrpSpPr>
            <p:grpSpPr>
              <a:xfrm>
                <a:off x="132493" y="162367"/>
                <a:ext cx="566087" cy="566199"/>
                <a:chOff x="1349525" y="686207"/>
                <a:chExt cx="993659" cy="993680"/>
              </a:xfrm>
            </p:grpSpPr>
            <p:grpSp>
              <p:nvGrpSpPr>
                <p:cNvPr id="503" name="Google Shape;503;p11"/>
                <p:cNvGrpSpPr/>
                <p:nvPr/>
              </p:nvGrpSpPr>
              <p:grpSpPr>
                <a:xfrm>
                  <a:off x="1349525" y="686207"/>
                  <a:ext cx="993659" cy="993680"/>
                  <a:chOff x="1349525" y="686207"/>
                  <a:chExt cx="993659" cy="993680"/>
                </a:xfrm>
              </p:grpSpPr>
              <p:sp>
                <p:nvSpPr>
                  <p:cNvPr id="504" name="Google Shape;504;p11"/>
                  <p:cNvSpPr/>
                  <p:nvPr/>
                </p:nvSpPr>
                <p:spPr>
                  <a:xfrm>
                    <a:off x="2115423" y="1452127"/>
                    <a:ext cx="97369" cy="970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88" h="4575" extrusionOk="0">
                        <a:moveTo>
                          <a:pt x="1408" y="0"/>
                        </a:moveTo>
                        <a:lnTo>
                          <a:pt x="0" y="1408"/>
                        </a:lnTo>
                        <a:lnTo>
                          <a:pt x="3180" y="4574"/>
                        </a:lnTo>
                        <a:lnTo>
                          <a:pt x="4587" y="3167"/>
                        </a:lnTo>
                        <a:lnTo>
                          <a:pt x="140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5" name="Google Shape;505;p11"/>
                  <p:cNvSpPr/>
                  <p:nvPr/>
                </p:nvSpPr>
                <p:spPr>
                  <a:xfrm>
                    <a:off x="1480192" y="816619"/>
                    <a:ext cx="97093" cy="97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5" h="4588" extrusionOk="0">
                        <a:moveTo>
                          <a:pt x="1408" y="0"/>
                        </a:moveTo>
                        <a:lnTo>
                          <a:pt x="0" y="1420"/>
                        </a:lnTo>
                        <a:lnTo>
                          <a:pt x="3167" y="4587"/>
                        </a:lnTo>
                        <a:lnTo>
                          <a:pt x="4574" y="3180"/>
                        </a:lnTo>
                        <a:lnTo>
                          <a:pt x="140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6" name="Google Shape;506;p11"/>
                  <p:cNvSpPr/>
                  <p:nvPr/>
                </p:nvSpPr>
                <p:spPr>
                  <a:xfrm>
                    <a:off x="2248234" y="1161973"/>
                    <a:ext cx="94949" cy="421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74" h="1986" extrusionOk="0">
                        <a:moveTo>
                          <a:pt x="0" y="0"/>
                        </a:moveTo>
                        <a:lnTo>
                          <a:pt x="0" y="1986"/>
                        </a:lnTo>
                        <a:lnTo>
                          <a:pt x="4474" y="1986"/>
                        </a:lnTo>
                        <a:lnTo>
                          <a:pt x="4474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7" name="Google Shape;507;p11"/>
                  <p:cNvSpPr/>
                  <p:nvPr/>
                </p:nvSpPr>
                <p:spPr>
                  <a:xfrm>
                    <a:off x="1349525" y="1161973"/>
                    <a:ext cx="95225" cy="421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87" h="1986" extrusionOk="0">
                        <a:moveTo>
                          <a:pt x="0" y="0"/>
                        </a:moveTo>
                        <a:lnTo>
                          <a:pt x="0" y="1986"/>
                        </a:lnTo>
                        <a:lnTo>
                          <a:pt x="4486" y="1986"/>
                        </a:lnTo>
                        <a:lnTo>
                          <a:pt x="4486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8" name="Google Shape;508;p11"/>
                  <p:cNvSpPr/>
                  <p:nvPr/>
                </p:nvSpPr>
                <p:spPr>
                  <a:xfrm>
                    <a:off x="2115423" y="816895"/>
                    <a:ext cx="97369" cy="970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88" h="4575" extrusionOk="0">
                        <a:moveTo>
                          <a:pt x="3180" y="0"/>
                        </a:moveTo>
                        <a:lnTo>
                          <a:pt x="0" y="3167"/>
                        </a:lnTo>
                        <a:lnTo>
                          <a:pt x="1408" y="4574"/>
                        </a:lnTo>
                        <a:lnTo>
                          <a:pt x="4587" y="1407"/>
                        </a:lnTo>
                        <a:lnTo>
                          <a:pt x="3180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9" name="Google Shape;509;p11"/>
                  <p:cNvSpPr/>
                  <p:nvPr/>
                </p:nvSpPr>
                <p:spPr>
                  <a:xfrm>
                    <a:off x="1480192" y="1452127"/>
                    <a:ext cx="97093" cy="970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5" h="4575" extrusionOk="0">
                        <a:moveTo>
                          <a:pt x="3167" y="0"/>
                        </a:moveTo>
                        <a:lnTo>
                          <a:pt x="0" y="3167"/>
                        </a:lnTo>
                        <a:lnTo>
                          <a:pt x="1408" y="4574"/>
                        </a:lnTo>
                        <a:lnTo>
                          <a:pt x="4574" y="1408"/>
                        </a:lnTo>
                        <a:lnTo>
                          <a:pt x="3167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0" name="Google Shape;510;p11"/>
                  <p:cNvSpPr/>
                  <p:nvPr/>
                </p:nvSpPr>
                <p:spPr>
                  <a:xfrm>
                    <a:off x="1825269" y="686207"/>
                    <a:ext cx="42424" cy="95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99" h="4487" extrusionOk="0">
                        <a:moveTo>
                          <a:pt x="1" y="1"/>
                        </a:moveTo>
                        <a:lnTo>
                          <a:pt x="1" y="4487"/>
                        </a:lnTo>
                        <a:lnTo>
                          <a:pt x="1999" y="4487"/>
                        </a:lnTo>
                        <a:lnTo>
                          <a:pt x="1999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1" name="Google Shape;511;p11"/>
                  <p:cNvSpPr/>
                  <p:nvPr/>
                </p:nvSpPr>
                <p:spPr>
                  <a:xfrm>
                    <a:off x="1825269" y="1584661"/>
                    <a:ext cx="42424" cy="95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99" h="4487" extrusionOk="0">
                        <a:moveTo>
                          <a:pt x="1" y="0"/>
                        </a:moveTo>
                        <a:lnTo>
                          <a:pt x="1" y="4486"/>
                        </a:lnTo>
                        <a:lnTo>
                          <a:pt x="1999" y="4486"/>
                        </a:lnTo>
                        <a:lnTo>
                          <a:pt x="199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2" name="Google Shape;512;p11"/>
                  <p:cNvSpPr/>
                  <p:nvPr/>
                </p:nvSpPr>
                <p:spPr>
                  <a:xfrm>
                    <a:off x="1921280" y="1568129"/>
                    <a:ext cx="63498" cy="1024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2" h="4826" extrusionOk="0">
                        <a:moveTo>
                          <a:pt x="1936" y="0"/>
                        </a:moveTo>
                        <a:lnTo>
                          <a:pt x="0" y="478"/>
                        </a:lnTo>
                        <a:lnTo>
                          <a:pt x="1069" y="4826"/>
                        </a:lnTo>
                        <a:lnTo>
                          <a:pt x="2991" y="4361"/>
                        </a:lnTo>
                        <a:lnTo>
                          <a:pt x="1936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3" name="Google Shape;513;p11"/>
                  <p:cNvSpPr/>
                  <p:nvPr/>
                </p:nvSpPr>
                <p:spPr>
                  <a:xfrm>
                    <a:off x="1707930" y="695269"/>
                    <a:ext cx="63752" cy="1024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4" h="4827" extrusionOk="0">
                        <a:moveTo>
                          <a:pt x="1936" y="1"/>
                        </a:moveTo>
                        <a:lnTo>
                          <a:pt x="1" y="478"/>
                        </a:lnTo>
                        <a:lnTo>
                          <a:pt x="1069" y="4826"/>
                        </a:lnTo>
                        <a:lnTo>
                          <a:pt x="3004" y="4361"/>
                        </a:lnTo>
                        <a:lnTo>
                          <a:pt x="1936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4" name="Google Shape;514;p11"/>
                  <p:cNvSpPr/>
                  <p:nvPr/>
                </p:nvSpPr>
                <p:spPr>
                  <a:xfrm>
                    <a:off x="2178624" y="1373455"/>
                    <a:ext cx="103502" cy="856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77" h="4034" extrusionOk="0">
                        <a:moveTo>
                          <a:pt x="1044" y="0"/>
                        </a:moveTo>
                        <a:lnTo>
                          <a:pt x="1" y="1697"/>
                        </a:lnTo>
                        <a:lnTo>
                          <a:pt x="3833" y="4034"/>
                        </a:lnTo>
                        <a:lnTo>
                          <a:pt x="4876" y="2325"/>
                        </a:lnTo>
                        <a:lnTo>
                          <a:pt x="1044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5" name="Google Shape;515;p11"/>
                  <p:cNvSpPr/>
                  <p:nvPr/>
                </p:nvSpPr>
                <p:spPr>
                  <a:xfrm>
                    <a:off x="1410858" y="907027"/>
                    <a:ext cx="103226" cy="853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4" h="4022" extrusionOk="0">
                        <a:moveTo>
                          <a:pt x="1031" y="0"/>
                        </a:moveTo>
                        <a:lnTo>
                          <a:pt x="0" y="1697"/>
                        </a:lnTo>
                        <a:lnTo>
                          <a:pt x="3833" y="4021"/>
                        </a:lnTo>
                        <a:lnTo>
                          <a:pt x="4863" y="2325"/>
                        </a:lnTo>
                        <a:lnTo>
                          <a:pt x="1031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6" name="Google Shape;516;p11"/>
                  <p:cNvSpPr/>
                  <p:nvPr/>
                </p:nvSpPr>
                <p:spPr>
                  <a:xfrm>
                    <a:off x="2231702" y="1044633"/>
                    <a:ext cx="102420" cy="637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26" h="3004" extrusionOk="0">
                        <a:moveTo>
                          <a:pt x="4348" y="0"/>
                        </a:moveTo>
                        <a:lnTo>
                          <a:pt x="0" y="1068"/>
                        </a:lnTo>
                        <a:lnTo>
                          <a:pt x="465" y="3004"/>
                        </a:lnTo>
                        <a:lnTo>
                          <a:pt x="4826" y="1936"/>
                        </a:lnTo>
                        <a:lnTo>
                          <a:pt x="434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7" name="Google Shape;517;p11"/>
                  <p:cNvSpPr/>
                  <p:nvPr/>
                </p:nvSpPr>
                <p:spPr>
                  <a:xfrm>
                    <a:off x="1358841" y="1257707"/>
                    <a:ext cx="102441" cy="637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27" h="3004" extrusionOk="0">
                        <a:moveTo>
                          <a:pt x="4349" y="1"/>
                        </a:moveTo>
                        <a:lnTo>
                          <a:pt x="1" y="1069"/>
                        </a:lnTo>
                        <a:lnTo>
                          <a:pt x="466" y="3004"/>
                        </a:lnTo>
                        <a:lnTo>
                          <a:pt x="4826" y="1936"/>
                        </a:lnTo>
                        <a:lnTo>
                          <a:pt x="4349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8" name="Google Shape;518;p11"/>
                  <p:cNvSpPr/>
                  <p:nvPr/>
                </p:nvSpPr>
                <p:spPr>
                  <a:xfrm>
                    <a:off x="2037028" y="747540"/>
                    <a:ext cx="85357" cy="1032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22" h="4864" extrusionOk="0">
                        <a:moveTo>
                          <a:pt x="2325" y="1"/>
                        </a:moveTo>
                        <a:lnTo>
                          <a:pt x="0" y="3821"/>
                        </a:lnTo>
                        <a:lnTo>
                          <a:pt x="1696" y="4864"/>
                        </a:lnTo>
                        <a:lnTo>
                          <a:pt x="4021" y="1031"/>
                        </a:lnTo>
                        <a:lnTo>
                          <a:pt x="2325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9" name="Google Shape;519;p11"/>
                  <p:cNvSpPr/>
                  <p:nvPr/>
                </p:nvSpPr>
                <p:spPr>
                  <a:xfrm>
                    <a:off x="1570324" y="1515327"/>
                    <a:ext cx="85633" cy="1034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35" h="4876" extrusionOk="0">
                        <a:moveTo>
                          <a:pt x="2338" y="0"/>
                        </a:moveTo>
                        <a:lnTo>
                          <a:pt x="1" y="3833"/>
                        </a:lnTo>
                        <a:lnTo>
                          <a:pt x="1710" y="4876"/>
                        </a:lnTo>
                        <a:lnTo>
                          <a:pt x="4034" y="1043"/>
                        </a:lnTo>
                        <a:lnTo>
                          <a:pt x="233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0" name="Google Shape;520;p11"/>
                  <p:cNvSpPr/>
                  <p:nvPr/>
                </p:nvSpPr>
                <p:spPr>
                  <a:xfrm>
                    <a:off x="2021556" y="1524665"/>
                    <a:ext cx="82959" cy="1037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09" h="4889" extrusionOk="0">
                        <a:moveTo>
                          <a:pt x="1747" y="0"/>
                        </a:moveTo>
                        <a:lnTo>
                          <a:pt x="0" y="968"/>
                        </a:lnTo>
                        <a:lnTo>
                          <a:pt x="2162" y="4888"/>
                        </a:lnTo>
                        <a:lnTo>
                          <a:pt x="3908" y="3933"/>
                        </a:lnTo>
                        <a:lnTo>
                          <a:pt x="1747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1" name="Google Shape;521;p11"/>
                  <p:cNvSpPr/>
                  <p:nvPr/>
                </p:nvSpPr>
                <p:spPr>
                  <a:xfrm>
                    <a:off x="1588193" y="737671"/>
                    <a:ext cx="82959" cy="1037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09" h="4890" extrusionOk="0">
                        <a:moveTo>
                          <a:pt x="1747" y="1"/>
                        </a:moveTo>
                        <a:lnTo>
                          <a:pt x="1" y="956"/>
                        </a:lnTo>
                        <a:lnTo>
                          <a:pt x="2162" y="4889"/>
                        </a:lnTo>
                        <a:lnTo>
                          <a:pt x="3909" y="3921"/>
                        </a:lnTo>
                        <a:lnTo>
                          <a:pt x="1747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2" name="Google Shape;522;p11"/>
                  <p:cNvSpPr/>
                  <p:nvPr/>
                </p:nvSpPr>
                <p:spPr>
                  <a:xfrm>
                    <a:off x="2227690" y="1276638"/>
                    <a:ext cx="103226" cy="672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4" h="3168" extrusionOk="0">
                        <a:moveTo>
                          <a:pt x="554" y="1"/>
                        </a:moveTo>
                        <a:lnTo>
                          <a:pt x="1" y="1911"/>
                        </a:lnTo>
                        <a:lnTo>
                          <a:pt x="4298" y="3167"/>
                        </a:lnTo>
                        <a:lnTo>
                          <a:pt x="4864" y="1257"/>
                        </a:lnTo>
                        <a:lnTo>
                          <a:pt x="554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3" name="Google Shape;523;p11"/>
                  <p:cNvSpPr/>
                  <p:nvPr/>
                </p:nvSpPr>
                <p:spPr>
                  <a:xfrm>
                    <a:off x="1363383" y="1024366"/>
                    <a:ext cx="103226" cy="672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4" h="3167" extrusionOk="0">
                        <a:moveTo>
                          <a:pt x="553" y="0"/>
                        </a:moveTo>
                        <a:lnTo>
                          <a:pt x="0" y="1923"/>
                        </a:lnTo>
                        <a:lnTo>
                          <a:pt x="4311" y="3167"/>
                        </a:lnTo>
                        <a:lnTo>
                          <a:pt x="4864" y="1257"/>
                        </a:lnTo>
                        <a:lnTo>
                          <a:pt x="553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4" name="Google Shape;524;p11"/>
                  <p:cNvSpPr/>
                  <p:nvPr/>
                </p:nvSpPr>
                <p:spPr>
                  <a:xfrm>
                    <a:off x="2188217" y="924896"/>
                    <a:ext cx="103778" cy="82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90" h="3909" extrusionOk="0">
                        <a:moveTo>
                          <a:pt x="3922" y="0"/>
                        </a:moveTo>
                        <a:lnTo>
                          <a:pt x="1" y="2162"/>
                        </a:lnTo>
                        <a:lnTo>
                          <a:pt x="956" y="3908"/>
                        </a:lnTo>
                        <a:lnTo>
                          <a:pt x="4889" y="1747"/>
                        </a:lnTo>
                        <a:lnTo>
                          <a:pt x="3922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5" name="Google Shape;525;p11"/>
                  <p:cNvSpPr/>
                  <p:nvPr/>
                </p:nvSpPr>
                <p:spPr>
                  <a:xfrm>
                    <a:off x="1400989" y="1358238"/>
                    <a:ext cx="103757" cy="82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89" h="3909" extrusionOk="0">
                        <a:moveTo>
                          <a:pt x="3933" y="1"/>
                        </a:moveTo>
                        <a:lnTo>
                          <a:pt x="0" y="2162"/>
                        </a:lnTo>
                        <a:lnTo>
                          <a:pt x="968" y="3909"/>
                        </a:lnTo>
                        <a:lnTo>
                          <a:pt x="4888" y="1748"/>
                        </a:lnTo>
                        <a:lnTo>
                          <a:pt x="3933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6" name="Google Shape;526;p11"/>
                  <p:cNvSpPr/>
                  <p:nvPr/>
                </p:nvSpPr>
                <p:spPr>
                  <a:xfrm>
                    <a:off x="1937812" y="699810"/>
                    <a:ext cx="67233" cy="1032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68" h="4864" extrusionOk="0">
                        <a:moveTo>
                          <a:pt x="1257" y="1"/>
                        </a:moveTo>
                        <a:lnTo>
                          <a:pt x="1" y="4311"/>
                        </a:lnTo>
                        <a:lnTo>
                          <a:pt x="1923" y="4864"/>
                        </a:lnTo>
                        <a:lnTo>
                          <a:pt x="3167" y="566"/>
                        </a:lnTo>
                        <a:lnTo>
                          <a:pt x="1257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7" name="Google Shape;527;p11"/>
                  <p:cNvSpPr/>
                  <p:nvPr/>
                </p:nvSpPr>
                <p:spPr>
                  <a:xfrm>
                    <a:off x="1687939" y="1563057"/>
                    <a:ext cx="66957" cy="1032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55" h="4864" extrusionOk="0">
                        <a:moveTo>
                          <a:pt x="1244" y="1"/>
                        </a:moveTo>
                        <a:lnTo>
                          <a:pt x="0" y="4298"/>
                        </a:lnTo>
                        <a:lnTo>
                          <a:pt x="1910" y="4864"/>
                        </a:lnTo>
                        <a:lnTo>
                          <a:pt x="3154" y="553"/>
                        </a:lnTo>
                        <a:lnTo>
                          <a:pt x="1244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528" name="Google Shape;528;p11"/>
                <p:cNvSpPr/>
                <p:nvPr/>
              </p:nvSpPr>
              <p:spPr>
                <a:xfrm>
                  <a:off x="1379915" y="750490"/>
                  <a:ext cx="899006" cy="865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61" h="40766" extrusionOk="0">
                      <a:moveTo>
                        <a:pt x="21983" y="3545"/>
                      </a:moveTo>
                      <a:cubicBezTo>
                        <a:pt x="24152" y="3545"/>
                        <a:pt x="26340" y="3964"/>
                        <a:pt x="28425" y="4825"/>
                      </a:cubicBezTo>
                      <a:cubicBezTo>
                        <a:pt x="34720" y="7427"/>
                        <a:pt x="38817" y="13571"/>
                        <a:pt x="38829" y="20382"/>
                      </a:cubicBezTo>
                      <a:cubicBezTo>
                        <a:pt x="38829" y="29681"/>
                        <a:pt x="31290" y="37220"/>
                        <a:pt x="21978" y="37220"/>
                      </a:cubicBezTo>
                      <a:lnTo>
                        <a:pt x="21978" y="37233"/>
                      </a:lnTo>
                      <a:cubicBezTo>
                        <a:pt x="15168" y="37220"/>
                        <a:pt x="9035" y="33124"/>
                        <a:pt x="6422" y="26828"/>
                      </a:cubicBezTo>
                      <a:cubicBezTo>
                        <a:pt x="3821" y="20533"/>
                        <a:pt x="5253" y="13295"/>
                        <a:pt x="10078" y="8482"/>
                      </a:cubicBezTo>
                      <a:cubicBezTo>
                        <a:pt x="13298" y="5255"/>
                        <a:pt x="17602" y="3545"/>
                        <a:pt x="21983" y="3545"/>
                      </a:cubicBezTo>
                      <a:close/>
                      <a:moveTo>
                        <a:pt x="21978" y="0"/>
                      </a:moveTo>
                      <a:cubicBezTo>
                        <a:pt x="13735" y="0"/>
                        <a:pt x="6309" y="4964"/>
                        <a:pt x="3155" y="12579"/>
                      </a:cubicBezTo>
                      <a:cubicBezTo>
                        <a:pt x="1" y="20194"/>
                        <a:pt x="1747" y="28965"/>
                        <a:pt x="7578" y="34795"/>
                      </a:cubicBezTo>
                      <a:cubicBezTo>
                        <a:pt x="11467" y="38693"/>
                        <a:pt x="16676" y="40766"/>
                        <a:pt x="21977" y="40766"/>
                      </a:cubicBezTo>
                      <a:cubicBezTo>
                        <a:pt x="24606" y="40766"/>
                        <a:pt x="27257" y="40256"/>
                        <a:pt x="29782" y="39206"/>
                      </a:cubicBezTo>
                      <a:cubicBezTo>
                        <a:pt x="37397" y="36052"/>
                        <a:pt x="42360" y="28625"/>
                        <a:pt x="42360" y="20382"/>
                      </a:cubicBezTo>
                      <a:cubicBezTo>
                        <a:pt x="42360" y="9123"/>
                        <a:pt x="33237" y="0"/>
                        <a:pt x="2197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" name="Google Shape;529;p11"/>
                <p:cNvSpPr/>
                <p:nvPr/>
              </p:nvSpPr>
              <p:spPr>
                <a:xfrm>
                  <a:off x="1490866" y="853419"/>
                  <a:ext cx="685105" cy="659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82" h="31062" extrusionOk="0">
                      <a:moveTo>
                        <a:pt x="16756" y="5191"/>
                      </a:moveTo>
                      <a:cubicBezTo>
                        <a:pt x="18088" y="5191"/>
                        <a:pt x="19431" y="5449"/>
                        <a:pt x="20709" y="5982"/>
                      </a:cubicBezTo>
                      <a:cubicBezTo>
                        <a:pt x="24579" y="7578"/>
                        <a:pt x="27092" y="11348"/>
                        <a:pt x="27092" y="15532"/>
                      </a:cubicBezTo>
                      <a:cubicBezTo>
                        <a:pt x="27092" y="21237"/>
                        <a:pt x="22468" y="25874"/>
                        <a:pt x="16750" y="25874"/>
                      </a:cubicBezTo>
                      <a:cubicBezTo>
                        <a:pt x="12579" y="25874"/>
                        <a:pt x="8796" y="23348"/>
                        <a:pt x="7200" y="19490"/>
                      </a:cubicBezTo>
                      <a:cubicBezTo>
                        <a:pt x="5604" y="15620"/>
                        <a:pt x="6484" y="11172"/>
                        <a:pt x="9437" y="8219"/>
                      </a:cubicBezTo>
                      <a:cubicBezTo>
                        <a:pt x="11420" y="6244"/>
                        <a:pt x="14067" y="5191"/>
                        <a:pt x="16756" y="5191"/>
                      </a:cubicBezTo>
                      <a:close/>
                      <a:moveTo>
                        <a:pt x="16750" y="1"/>
                      </a:moveTo>
                      <a:cubicBezTo>
                        <a:pt x="10480" y="1"/>
                        <a:pt x="4813" y="3783"/>
                        <a:pt x="2413" y="9588"/>
                      </a:cubicBezTo>
                      <a:cubicBezTo>
                        <a:pt x="0" y="15394"/>
                        <a:pt x="1332" y="22066"/>
                        <a:pt x="5780" y="26515"/>
                      </a:cubicBezTo>
                      <a:cubicBezTo>
                        <a:pt x="8749" y="29483"/>
                        <a:pt x="12725" y="31062"/>
                        <a:pt x="16767" y="31062"/>
                      </a:cubicBezTo>
                      <a:cubicBezTo>
                        <a:pt x="18764" y="31062"/>
                        <a:pt x="20778" y="30676"/>
                        <a:pt x="22694" y="29882"/>
                      </a:cubicBezTo>
                      <a:cubicBezTo>
                        <a:pt x="28500" y="27470"/>
                        <a:pt x="32282" y="21815"/>
                        <a:pt x="32282" y="15532"/>
                      </a:cubicBezTo>
                      <a:cubicBezTo>
                        <a:pt x="32282" y="6950"/>
                        <a:pt x="25333" y="1"/>
                        <a:pt x="1675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" name="Google Shape;530;p11"/>
                <p:cNvSpPr/>
                <p:nvPr/>
              </p:nvSpPr>
              <p:spPr>
                <a:xfrm>
                  <a:off x="1536728" y="895821"/>
                  <a:ext cx="597116" cy="5745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36" h="27071" extrusionOk="0">
                      <a:moveTo>
                        <a:pt x="14605" y="4519"/>
                      </a:moveTo>
                      <a:cubicBezTo>
                        <a:pt x="15764" y="4519"/>
                        <a:pt x="16933" y="4742"/>
                        <a:pt x="18045" y="5203"/>
                      </a:cubicBezTo>
                      <a:cubicBezTo>
                        <a:pt x="21413" y="6598"/>
                        <a:pt x="23612" y="9890"/>
                        <a:pt x="23612" y="13534"/>
                      </a:cubicBezTo>
                      <a:cubicBezTo>
                        <a:pt x="23612" y="18510"/>
                        <a:pt x="19578" y="22544"/>
                        <a:pt x="14589" y="22544"/>
                      </a:cubicBezTo>
                      <a:cubicBezTo>
                        <a:pt x="10945" y="22544"/>
                        <a:pt x="7666" y="20345"/>
                        <a:pt x="6271" y="16977"/>
                      </a:cubicBezTo>
                      <a:cubicBezTo>
                        <a:pt x="4876" y="13609"/>
                        <a:pt x="5642" y="9739"/>
                        <a:pt x="8218" y="7163"/>
                      </a:cubicBezTo>
                      <a:cubicBezTo>
                        <a:pt x="9944" y="5438"/>
                        <a:pt x="12255" y="4519"/>
                        <a:pt x="14605" y="4519"/>
                      </a:cubicBezTo>
                      <a:close/>
                      <a:moveTo>
                        <a:pt x="14589" y="1"/>
                      </a:moveTo>
                      <a:cubicBezTo>
                        <a:pt x="9123" y="1"/>
                        <a:pt x="4185" y="3305"/>
                        <a:pt x="2086" y="8357"/>
                      </a:cubicBezTo>
                      <a:cubicBezTo>
                        <a:pt x="0" y="13408"/>
                        <a:pt x="1156" y="19239"/>
                        <a:pt x="5027" y="23109"/>
                      </a:cubicBezTo>
                      <a:cubicBezTo>
                        <a:pt x="7614" y="25697"/>
                        <a:pt x="11072" y="27071"/>
                        <a:pt x="14593" y="27071"/>
                      </a:cubicBezTo>
                      <a:cubicBezTo>
                        <a:pt x="16339" y="27071"/>
                        <a:pt x="18100" y="26733"/>
                        <a:pt x="19779" y="26037"/>
                      </a:cubicBezTo>
                      <a:cubicBezTo>
                        <a:pt x="24831" y="23939"/>
                        <a:pt x="28136" y="19000"/>
                        <a:pt x="28136" y="13534"/>
                      </a:cubicBezTo>
                      <a:cubicBezTo>
                        <a:pt x="28123" y="6057"/>
                        <a:pt x="22066" y="1"/>
                        <a:pt x="1458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" name="Google Shape;531;p11"/>
                <p:cNvSpPr/>
                <p:nvPr/>
              </p:nvSpPr>
              <p:spPr>
                <a:xfrm>
                  <a:off x="1678325" y="1027295"/>
                  <a:ext cx="324046" cy="3115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69" h="14680" extrusionOk="0">
                      <a:moveTo>
                        <a:pt x="7941" y="1"/>
                      </a:moveTo>
                      <a:cubicBezTo>
                        <a:pt x="7933" y="1"/>
                        <a:pt x="7925" y="1"/>
                        <a:pt x="7917" y="1"/>
                      </a:cubicBezTo>
                      <a:cubicBezTo>
                        <a:pt x="4952" y="1"/>
                        <a:pt x="2275" y="1785"/>
                        <a:pt x="1132" y="4524"/>
                      </a:cubicBezTo>
                      <a:cubicBezTo>
                        <a:pt x="1" y="7276"/>
                        <a:pt x="629" y="10430"/>
                        <a:pt x="2728" y="12529"/>
                      </a:cubicBezTo>
                      <a:cubicBezTo>
                        <a:pt x="4133" y="13934"/>
                        <a:pt x="6017" y="14680"/>
                        <a:pt x="7931" y="14680"/>
                      </a:cubicBezTo>
                      <a:cubicBezTo>
                        <a:pt x="8875" y="14680"/>
                        <a:pt x="9827" y="14498"/>
                        <a:pt x="10732" y="14125"/>
                      </a:cubicBezTo>
                      <a:cubicBezTo>
                        <a:pt x="13484" y="12981"/>
                        <a:pt x="15268" y="10305"/>
                        <a:pt x="15268" y="7339"/>
                      </a:cubicBezTo>
                      <a:cubicBezTo>
                        <a:pt x="15268" y="3288"/>
                        <a:pt x="11989" y="1"/>
                        <a:pt x="794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32" name="Google Shape;532;p11"/>
                <p:cNvGrpSpPr/>
                <p:nvPr/>
              </p:nvGrpSpPr>
              <p:grpSpPr>
                <a:xfrm>
                  <a:off x="1706339" y="1046501"/>
                  <a:ext cx="276826" cy="273155"/>
                  <a:chOff x="1706339" y="1046501"/>
                  <a:chExt cx="276826" cy="273155"/>
                </a:xfrm>
              </p:grpSpPr>
              <p:sp>
                <p:nvSpPr>
                  <p:cNvPr id="533" name="Google Shape;533;p11"/>
                  <p:cNvSpPr/>
                  <p:nvPr/>
                </p:nvSpPr>
                <p:spPr>
                  <a:xfrm>
                    <a:off x="1922086" y="1261973"/>
                    <a:ext cx="27483" cy="206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5" h="972" extrusionOk="0">
                        <a:moveTo>
                          <a:pt x="641" y="1"/>
                        </a:moveTo>
                        <a:cubicBezTo>
                          <a:pt x="214" y="1"/>
                          <a:pt x="0" y="528"/>
                          <a:pt x="302" y="830"/>
                        </a:cubicBezTo>
                        <a:cubicBezTo>
                          <a:pt x="396" y="924"/>
                          <a:pt x="518" y="971"/>
                          <a:pt x="643" y="971"/>
                        </a:cubicBezTo>
                        <a:cubicBezTo>
                          <a:pt x="767" y="971"/>
                          <a:pt x="892" y="924"/>
                          <a:pt x="993" y="830"/>
                        </a:cubicBezTo>
                        <a:cubicBezTo>
                          <a:pt x="1294" y="528"/>
                          <a:pt x="1081" y="1"/>
                          <a:pt x="641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4" name="Google Shape;534;p11"/>
                  <p:cNvSpPr/>
                  <p:nvPr/>
                </p:nvSpPr>
                <p:spPr>
                  <a:xfrm>
                    <a:off x="1743393" y="1083301"/>
                    <a:ext cx="27504" cy="206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6" h="972" extrusionOk="0">
                        <a:moveTo>
                          <a:pt x="642" y="0"/>
                        </a:moveTo>
                        <a:cubicBezTo>
                          <a:pt x="215" y="0"/>
                          <a:pt x="1" y="528"/>
                          <a:pt x="303" y="830"/>
                        </a:cubicBezTo>
                        <a:cubicBezTo>
                          <a:pt x="397" y="924"/>
                          <a:pt x="522" y="971"/>
                          <a:pt x="648" y="971"/>
                        </a:cubicBezTo>
                        <a:cubicBezTo>
                          <a:pt x="774" y="971"/>
                          <a:pt x="899" y="924"/>
                          <a:pt x="994" y="830"/>
                        </a:cubicBezTo>
                        <a:cubicBezTo>
                          <a:pt x="1295" y="528"/>
                          <a:pt x="1082" y="0"/>
                          <a:pt x="642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5" name="Google Shape;535;p11"/>
                  <p:cNvSpPr/>
                  <p:nvPr/>
                </p:nvSpPr>
                <p:spPr>
                  <a:xfrm>
                    <a:off x="1958886" y="1172669"/>
                    <a:ext cx="24279" cy="207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44" h="980" extrusionOk="0">
                        <a:moveTo>
                          <a:pt x="655" y="0"/>
                        </a:moveTo>
                        <a:cubicBezTo>
                          <a:pt x="536" y="0"/>
                          <a:pt x="413" y="47"/>
                          <a:pt x="314" y="150"/>
                        </a:cubicBezTo>
                        <a:cubicBezTo>
                          <a:pt x="0" y="451"/>
                          <a:pt x="226" y="979"/>
                          <a:pt x="654" y="979"/>
                        </a:cubicBezTo>
                        <a:cubicBezTo>
                          <a:pt x="918" y="979"/>
                          <a:pt x="1144" y="753"/>
                          <a:pt x="1144" y="489"/>
                        </a:cubicBezTo>
                        <a:cubicBezTo>
                          <a:pt x="1135" y="194"/>
                          <a:pt x="900" y="0"/>
                          <a:pt x="655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6" name="Google Shape;536;p11"/>
                  <p:cNvSpPr/>
                  <p:nvPr/>
                </p:nvSpPr>
                <p:spPr>
                  <a:xfrm>
                    <a:off x="1706339" y="1172669"/>
                    <a:ext cx="24024" cy="207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2" h="980" extrusionOk="0">
                        <a:moveTo>
                          <a:pt x="651" y="0"/>
                        </a:moveTo>
                        <a:cubicBezTo>
                          <a:pt x="530" y="0"/>
                          <a:pt x="405" y="47"/>
                          <a:pt x="302" y="150"/>
                        </a:cubicBezTo>
                        <a:cubicBezTo>
                          <a:pt x="0" y="451"/>
                          <a:pt x="214" y="979"/>
                          <a:pt x="654" y="979"/>
                        </a:cubicBezTo>
                        <a:cubicBezTo>
                          <a:pt x="918" y="967"/>
                          <a:pt x="1131" y="753"/>
                          <a:pt x="1131" y="489"/>
                        </a:cubicBezTo>
                        <a:cubicBezTo>
                          <a:pt x="1131" y="194"/>
                          <a:pt x="899" y="0"/>
                          <a:pt x="65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7" name="Google Shape;537;p11"/>
                  <p:cNvSpPr/>
                  <p:nvPr/>
                </p:nvSpPr>
                <p:spPr>
                  <a:xfrm>
                    <a:off x="1925546" y="1083513"/>
                    <a:ext cx="21626" cy="203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19" h="961" extrusionOk="0">
                        <a:moveTo>
                          <a:pt x="486" y="0"/>
                        </a:moveTo>
                        <a:cubicBezTo>
                          <a:pt x="236" y="0"/>
                          <a:pt x="0" y="191"/>
                          <a:pt x="0" y="480"/>
                        </a:cubicBezTo>
                        <a:cubicBezTo>
                          <a:pt x="0" y="770"/>
                          <a:pt x="236" y="961"/>
                          <a:pt x="486" y="961"/>
                        </a:cubicBezTo>
                        <a:cubicBezTo>
                          <a:pt x="606" y="961"/>
                          <a:pt x="728" y="917"/>
                          <a:pt x="830" y="820"/>
                        </a:cubicBezTo>
                        <a:cubicBezTo>
                          <a:pt x="1018" y="631"/>
                          <a:pt x="1018" y="330"/>
                          <a:pt x="830" y="141"/>
                        </a:cubicBezTo>
                        <a:cubicBezTo>
                          <a:pt x="728" y="44"/>
                          <a:pt x="606" y="0"/>
                          <a:pt x="486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8" name="Google Shape;538;p11"/>
                  <p:cNvSpPr/>
                  <p:nvPr/>
                </p:nvSpPr>
                <p:spPr>
                  <a:xfrm>
                    <a:off x="1746873" y="1261994"/>
                    <a:ext cx="21626" cy="207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19" h="976" extrusionOk="0">
                        <a:moveTo>
                          <a:pt x="480" y="1"/>
                        </a:moveTo>
                        <a:cubicBezTo>
                          <a:pt x="233" y="1"/>
                          <a:pt x="0" y="194"/>
                          <a:pt x="0" y="490"/>
                        </a:cubicBezTo>
                        <a:cubicBezTo>
                          <a:pt x="0" y="779"/>
                          <a:pt x="236" y="976"/>
                          <a:pt x="486" y="976"/>
                        </a:cubicBezTo>
                        <a:cubicBezTo>
                          <a:pt x="605" y="976"/>
                          <a:pt x="728" y="931"/>
                          <a:pt x="830" y="829"/>
                        </a:cubicBezTo>
                        <a:cubicBezTo>
                          <a:pt x="1018" y="640"/>
                          <a:pt x="1018" y="339"/>
                          <a:pt x="830" y="150"/>
                        </a:cubicBezTo>
                        <a:cubicBezTo>
                          <a:pt x="726" y="47"/>
                          <a:pt x="602" y="1"/>
                          <a:pt x="480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9" name="Google Shape;539;p11"/>
                  <p:cNvSpPr/>
                  <p:nvPr/>
                </p:nvSpPr>
                <p:spPr>
                  <a:xfrm>
                    <a:off x="1832740" y="1046501"/>
                    <a:ext cx="24024" cy="205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2" h="967" extrusionOk="0">
                        <a:moveTo>
                          <a:pt x="641" y="0"/>
                        </a:moveTo>
                        <a:cubicBezTo>
                          <a:pt x="214" y="0"/>
                          <a:pt x="1" y="516"/>
                          <a:pt x="302" y="817"/>
                        </a:cubicBezTo>
                        <a:cubicBezTo>
                          <a:pt x="401" y="920"/>
                          <a:pt x="525" y="967"/>
                          <a:pt x="646" y="967"/>
                        </a:cubicBezTo>
                        <a:cubicBezTo>
                          <a:pt x="893" y="967"/>
                          <a:pt x="1131" y="773"/>
                          <a:pt x="1131" y="478"/>
                        </a:cubicBezTo>
                        <a:cubicBezTo>
                          <a:pt x="1131" y="214"/>
                          <a:pt x="918" y="0"/>
                          <a:pt x="64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40" name="Google Shape;540;p11"/>
                  <p:cNvSpPr/>
                  <p:nvPr/>
                </p:nvSpPr>
                <p:spPr>
                  <a:xfrm>
                    <a:off x="1832740" y="1299049"/>
                    <a:ext cx="24024" cy="206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2" h="971" extrusionOk="0">
                        <a:moveTo>
                          <a:pt x="641" y="0"/>
                        </a:moveTo>
                        <a:cubicBezTo>
                          <a:pt x="214" y="0"/>
                          <a:pt x="1" y="515"/>
                          <a:pt x="302" y="830"/>
                        </a:cubicBezTo>
                        <a:cubicBezTo>
                          <a:pt x="400" y="927"/>
                          <a:pt x="521" y="971"/>
                          <a:pt x="640" y="971"/>
                        </a:cubicBezTo>
                        <a:cubicBezTo>
                          <a:pt x="890" y="971"/>
                          <a:pt x="1131" y="779"/>
                          <a:pt x="1131" y="490"/>
                        </a:cubicBezTo>
                        <a:cubicBezTo>
                          <a:pt x="1131" y="214"/>
                          <a:pt x="918" y="0"/>
                          <a:pt x="64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541" name="Google Shape;541;p11"/>
                <p:cNvSpPr/>
                <p:nvPr/>
              </p:nvSpPr>
              <p:spPr>
                <a:xfrm>
                  <a:off x="2117631" y="897710"/>
                  <a:ext cx="21817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" h="974" extrusionOk="0">
                      <a:moveTo>
                        <a:pt x="493" y="0"/>
                      </a:moveTo>
                      <a:cubicBezTo>
                        <a:pt x="246" y="0"/>
                        <a:pt x="10" y="191"/>
                        <a:pt x="10" y="477"/>
                      </a:cubicBezTo>
                      <a:cubicBezTo>
                        <a:pt x="1" y="778"/>
                        <a:pt x="240" y="974"/>
                        <a:pt x="493" y="974"/>
                      </a:cubicBezTo>
                      <a:cubicBezTo>
                        <a:pt x="609" y="974"/>
                        <a:pt x="727" y="932"/>
                        <a:pt x="826" y="841"/>
                      </a:cubicBezTo>
                      <a:cubicBezTo>
                        <a:pt x="1015" y="653"/>
                        <a:pt x="1027" y="339"/>
                        <a:pt x="839" y="150"/>
                      </a:cubicBezTo>
                      <a:cubicBezTo>
                        <a:pt x="739" y="47"/>
                        <a:pt x="615" y="0"/>
                        <a:pt x="49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" name="Google Shape;542;p11"/>
                <p:cNvSpPr/>
                <p:nvPr/>
              </p:nvSpPr>
              <p:spPr>
                <a:xfrm>
                  <a:off x="1554407" y="1447818"/>
                  <a:ext cx="21817" cy="20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" h="970" extrusionOk="0">
                      <a:moveTo>
                        <a:pt x="488" y="0"/>
                      </a:moveTo>
                      <a:cubicBezTo>
                        <a:pt x="243" y="0"/>
                        <a:pt x="9" y="187"/>
                        <a:pt x="9" y="480"/>
                      </a:cubicBezTo>
                      <a:cubicBezTo>
                        <a:pt x="1" y="771"/>
                        <a:pt x="244" y="970"/>
                        <a:pt x="500" y="970"/>
                      </a:cubicBezTo>
                      <a:cubicBezTo>
                        <a:pt x="618" y="970"/>
                        <a:pt x="739" y="927"/>
                        <a:pt x="839" y="831"/>
                      </a:cubicBezTo>
                      <a:cubicBezTo>
                        <a:pt x="1027" y="643"/>
                        <a:pt x="1027" y="341"/>
                        <a:pt x="839" y="153"/>
                      </a:cubicBezTo>
                      <a:cubicBezTo>
                        <a:pt x="738" y="48"/>
                        <a:pt x="611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" name="Google Shape;543;p11"/>
                <p:cNvSpPr/>
                <p:nvPr/>
              </p:nvSpPr>
              <p:spPr>
                <a:xfrm>
                  <a:off x="1831403" y="1566282"/>
                  <a:ext cx="24215" cy="205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1" h="968" extrusionOk="0">
                      <a:moveTo>
                        <a:pt x="497" y="0"/>
                      </a:moveTo>
                      <a:cubicBezTo>
                        <a:pt x="249" y="0"/>
                        <a:pt x="9" y="191"/>
                        <a:pt x="1" y="477"/>
                      </a:cubicBezTo>
                      <a:cubicBezTo>
                        <a:pt x="1" y="741"/>
                        <a:pt x="214" y="967"/>
                        <a:pt x="491" y="967"/>
                      </a:cubicBezTo>
                      <a:cubicBezTo>
                        <a:pt x="496" y="967"/>
                        <a:pt x="501" y="967"/>
                        <a:pt x="506" y="967"/>
                      </a:cubicBezTo>
                      <a:cubicBezTo>
                        <a:pt x="923" y="967"/>
                        <a:pt x="1141" y="448"/>
                        <a:pt x="843" y="150"/>
                      </a:cubicBezTo>
                      <a:cubicBezTo>
                        <a:pt x="743" y="46"/>
                        <a:pt x="619" y="0"/>
                        <a:pt x="49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" name="Google Shape;544;p11"/>
                <p:cNvSpPr/>
                <p:nvPr/>
              </p:nvSpPr>
              <p:spPr>
                <a:xfrm>
                  <a:off x="2107698" y="1454249"/>
                  <a:ext cx="2748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5" h="972" extrusionOk="0">
                      <a:moveTo>
                        <a:pt x="653" y="1"/>
                      </a:moveTo>
                      <a:cubicBezTo>
                        <a:pt x="226" y="1"/>
                        <a:pt x="0" y="516"/>
                        <a:pt x="302" y="830"/>
                      </a:cubicBezTo>
                      <a:cubicBezTo>
                        <a:pt x="396" y="924"/>
                        <a:pt x="518" y="971"/>
                        <a:pt x="641" y="971"/>
                      </a:cubicBezTo>
                      <a:cubicBezTo>
                        <a:pt x="763" y="971"/>
                        <a:pt x="886" y="924"/>
                        <a:pt x="980" y="830"/>
                      </a:cubicBezTo>
                      <a:cubicBezTo>
                        <a:pt x="1294" y="528"/>
                        <a:pt x="1081" y="13"/>
                        <a:pt x="6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" name="Google Shape;545;p11"/>
                <p:cNvSpPr/>
                <p:nvPr/>
              </p:nvSpPr>
              <p:spPr>
                <a:xfrm>
                  <a:off x="1557802" y="891280"/>
                  <a:ext cx="2748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5" h="972" extrusionOk="0">
                      <a:moveTo>
                        <a:pt x="653" y="1"/>
                      </a:moveTo>
                      <a:cubicBezTo>
                        <a:pt x="214" y="1"/>
                        <a:pt x="0" y="516"/>
                        <a:pt x="302" y="830"/>
                      </a:cubicBezTo>
                      <a:cubicBezTo>
                        <a:pt x="396" y="925"/>
                        <a:pt x="518" y="972"/>
                        <a:pt x="641" y="972"/>
                      </a:cubicBezTo>
                      <a:cubicBezTo>
                        <a:pt x="763" y="972"/>
                        <a:pt x="886" y="925"/>
                        <a:pt x="980" y="830"/>
                      </a:cubicBezTo>
                      <a:cubicBezTo>
                        <a:pt x="1294" y="529"/>
                        <a:pt x="1081" y="13"/>
                        <a:pt x="6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" name="Google Shape;546;p11"/>
                <p:cNvSpPr/>
                <p:nvPr/>
              </p:nvSpPr>
              <p:spPr>
                <a:xfrm>
                  <a:off x="2226353" y="1177295"/>
                  <a:ext cx="24024" cy="206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5" extrusionOk="0">
                      <a:moveTo>
                        <a:pt x="641" y="1"/>
                      </a:moveTo>
                      <a:cubicBezTo>
                        <a:pt x="526" y="1"/>
                        <a:pt x="410" y="42"/>
                        <a:pt x="315" y="133"/>
                      </a:cubicBezTo>
                      <a:cubicBezTo>
                        <a:pt x="1" y="434"/>
                        <a:pt x="202" y="962"/>
                        <a:pt x="642" y="975"/>
                      </a:cubicBezTo>
                      <a:cubicBezTo>
                        <a:pt x="906" y="975"/>
                        <a:pt x="1132" y="761"/>
                        <a:pt x="1132" y="497"/>
                      </a:cubicBezTo>
                      <a:cubicBezTo>
                        <a:pt x="1132" y="196"/>
                        <a:pt x="890" y="1"/>
                        <a:pt x="6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" name="Google Shape;547;p11"/>
                <p:cNvSpPr/>
                <p:nvPr/>
              </p:nvSpPr>
              <p:spPr>
                <a:xfrm>
                  <a:off x="1439126" y="1168106"/>
                  <a:ext cx="24194" cy="208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0" h="981" extrusionOk="0">
                      <a:moveTo>
                        <a:pt x="649" y="1"/>
                      </a:moveTo>
                      <a:cubicBezTo>
                        <a:pt x="532" y="1"/>
                        <a:pt x="413" y="44"/>
                        <a:pt x="314" y="139"/>
                      </a:cubicBezTo>
                      <a:cubicBezTo>
                        <a:pt x="0" y="440"/>
                        <a:pt x="214" y="968"/>
                        <a:pt x="641" y="981"/>
                      </a:cubicBezTo>
                      <a:cubicBezTo>
                        <a:pt x="905" y="981"/>
                        <a:pt x="1131" y="767"/>
                        <a:pt x="1131" y="503"/>
                      </a:cubicBezTo>
                      <a:cubicBezTo>
                        <a:pt x="1140" y="202"/>
                        <a:pt x="901" y="1"/>
                        <a:pt x="64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" name="Google Shape;548;p11"/>
                <p:cNvSpPr/>
                <p:nvPr/>
              </p:nvSpPr>
              <p:spPr>
                <a:xfrm>
                  <a:off x="2041484" y="837756"/>
                  <a:ext cx="23557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0" h="976" extrusionOk="0">
                      <a:moveTo>
                        <a:pt x="559" y="0"/>
                      </a:moveTo>
                      <a:cubicBezTo>
                        <a:pt x="265" y="0"/>
                        <a:pt x="1" y="277"/>
                        <a:pt x="79" y="600"/>
                      </a:cubicBezTo>
                      <a:cubicBezTo>
                        <a:pt x="137" y="841"/>
                        <a:pt x="347" y="975"/>
                        <a:pt x="558" y="975"/>
                      </a:cubicBezTo>
                      <a:cubicBezTo>
                        <a:pt x="711" y="975"/>
                        <a:pt x="864" y="904"/>
                        <a:pt x="959" y="751"/>
                      </a:cubicBezTo>
                      <a:cubicBezTo>
                        <a:pt x="1109" y="512"/>
                        <a:pt x="1034" y="223"/>
                        <a:pt x="808" y="73"/>
                      </a:cubicBezTo>
                      <a:cubicBezTo>
                        <a:pt x="727" y="23"/>
                        <a:pt x="642" y="0"/>
                        <a:pt x="55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" name="Google Shape;549;p11"/>
                <p:cNvSpPr/>
                <p:nvPr/>
              </p:nvSpPr>
              <p:spPr>
                <a:xfrm>
                  <a:off x="1628155" y="1507623"/>
                  <a:ext cx="23260" cy="20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6" h="969" extrusionOk="0">
                      <a:moveTo>
                        <a:pt x="541" y="0"/>
                      </a:moveTo>
                      <a:cubicBezTo>
                        <a:pt x="253" y="0"/>
                        <a:pt x="0" y="269"/>
                        <a:pt x="78" y="589"/>
                      </a:cubicBezTo>
                      <a:cubicBezTo>
                        <a:pt x="136" y="835"/>
                        <a:pt x="343" y="968"/>
                        <a:pt x="551" y="968"/>
                      </a:cubicBezTo>
                      <a:cubicBezTo>
                        <a:pt x="706" y="968"/>
                        <a:pt x="861" y="895"/>
                        <a:pt x="957" y="740"/>
                      </a:cubicBezTo>
                      <a:cubicBezTo>
                        <a:pt x="1096" y="514"/>
                        <a:pt x="1033" y="212"/>
                        <a:pt x="794" y="74"/>
                      </a:cubicBezTo>
                      <a:cubicBezTo>
                        <a:pt x="712" y="23"/>
                        <a:pt x="625" y="0"/>
                        <a:pt x="5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" name="Google Shape;550;p11"/>
                <p:cNvSpPr/>
                <p:nvPr/>
              </p:nvSpPr>
              <p:spPr>
                <a:xfrm>
                  <a:off x="1925482" y="1555650"/>
                  <a:ext cx="24618" cy="206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" h="975" extrusionOk="0">
                      <a:moveTo>
                        <a:pt x="547" y="1"/>
                      </a:moveTo>
                      <a:cubicBezTo>
                        <a:pt x="258" y="1"/>
                        <a:pt x="1" y="278"/>
                        <a:pt x="79" y="601"/>
                      </a:cubicBezTo>
                      <a:cubicBezTo>
                        <a:pt x="123" y="831"/>
                        <a:pt x="329" y="975"/>
                        <a:pt x="556" y="975"/>
                      </a:cubicBezTo>
                      <a:cubicBezTo>
                        <a:pt x="589" y="975"/>
                        <a:pt x="623" y="972"/>
                        <a:pt x="657" y="965"/>
                      </a:cubicBezTo>
                      <a:cubicBezTo>
                        <a:pt x="1072" y="865"/>
                        <a:pt x="1160" y="299"/>
                        <a:pt x="795" y="73"/>
                      </a:cubicBezTo>
                      <a:cubicBezTo>
                        <a:pt x="715" y="23"/>
                        <a:pt x="630" y="1"/>
                        <a:pt x="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" name="Google Shape;551;p11"/>
                <p:cNvSpPr/>
                <p:nvPr/>
              </p:nvSpPr>
              <p:spPr>
                <a:xfrm>
                  <a:off x="2168225" y="1379546"/>
                  <a:ext cx="26231" cy="205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" h="968" extrusionOk="0">
                      <a:moveTo>
                        <a:pt x="623" y="1"/>
                      </a:moveTo>
                      <a:cubicBezTo>
                        <a:pt x="584" y="1"/>
                        <a:pt x="544" y="5"/>
                        <a:pt x="503" y="15"/>
                      </a:cubicBezTo>
                      <a:cubicBezTo>
                        <a:pt x="88" y="115"/>
                        <a:pt x="1" y="668"/>
                        <a:pt x="365" y="894"/>
                      </a:cubicBezTo>
                      <a:cubicBezTo>
                        <a:pt x="445" y="944"/>
                        <a:pt x="535" y="967"/>
                        <a:pt x="624" y="967"/>
                      </a:cubicBezTo>
                      <a:cubicBezTo>
                        <a:pt x="785" y="967"/>
                        <a:pt x="942" y="889"/>
                        <a:pt x="1031" y="744"/>
                      </a:cubicBezTo>
                      <a:cubicBezTo>
                        <a:pt x="1235" y="403"/>
                        <a:pt x="988" y="1"/>
                        <a:pt x="62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" name="Google Shape;552;p11"/>
                <p:cNvSpPr/>
                <p:nvPr/>
              </p:nvSpPr>
              <p:spPr>
                <a:xfrm>
                  <a:off x="1498316" y="965940"/>
                  <a:ext cx="26273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8" h="976" extrusionOk="0">
                      <a:moveTo>
                        <a:pt x="630" y="0"/>
                      </a:moveTo>
                      <a:cubicBezTo>
                        <a:pt x="593" y="0"/>
                        <a:pt x="555" y="4"/>
                        <a:pt x="516" y="14"/>
                      </a:cubicBezTo>
                      <a:cubicBezTo>
                        <a:pt x="101" y="114"/>
                        <a:pt x="1" y="667"/>
                        <a:pt x="365" y="906"/>
                      </a:cubicBezTo>
                      <a:cubicBezTo>
                        <a:pt x="442" y="953"/>
                        <a:pt x="528" y="976"/>
                        <a:pt x="614" y="976"/>
                      </a:cubicBezTo>
                      <a:cubicBezTo>
                        <a:pt x="779" y="976"/>
                        <a:pt x="944" y="892"/>
                        <a:pt x="1044" y="743"/>
                      </a:cubicBezTo>
                      <a:cubicBezTo>
                        <a:pt x="1237" y="413"/>
                        <a:pt x="987" y="0"/>
                        <a:pt x="63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" name="Google Shape;553;p11"/>
                <p:cNvSpPr/>
                <p:nvPr/>
              </p:nvSpPr>
              <p:spPr>
                <a:xfrm>
                  <a:off x="2216167" y="1082176"/>
                  <a:ext cx="24618" cy="20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" h="973" extrusionOk="0">
                      <a:moveTo>
                        <a:pt x="626" y="0"/>
                      </a:moveTo>
                      <a:cubicBezTo>
                        <a:pt x="471" y="0"/>
                        <a:pt x="314" y="73"/>
                        <a:pt x="217" y="229"/>
                      </a:cubicBezTo>
                      <a:cubicBezTo>
                        <a:pt x="1" y="559"/>
                        <a:pt x="259" y="972"/>
                        <a:pt x="618" y="972"/>
                      </a:cubicBezTo>
                      <a:cubicBezTo>
                        <a:pt x="655" y="972"/>
                        <a:pt x="693" y="968"/>
                        <a:pt x="732" y="958"/>
                      </a:cubicBezTo>
                      <a:cubicBezTo>
                        <a:pt x="996" y="895"/>
                        <a:pt x="1159" y="631"/>
                        <a:pt x="1097" y="368"/>
                      </a:cubicBezTo>
                      <a:cubicBezTo>
                        <a:pt x="1039" y="130"/>
                        <a:pt x="834" y="0"/>
                        <a:pt x="62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" name="Google Shape;554;p11"/>
                <p:cNvSpPr/>
                <p:nvPr/>
              </p:nvSpPr>
              <p:spPr>
                <a:xfrm>
                  <a:off x="1450522" y="1263268"/>
                  <a:ext cx="2436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" h="972" extrusionOk="0">
                      <a:moveTo>
                        <a:pt x="611" y="0"/>
                      </a:moveTo>
                      <a:cubicBezTo>
                        <a:pt x="456" y="0"/>
                        <a:pt x="301" y="74"/>
                        <a:pt x="205" y="229"/>
                      </a:cubicBezTo>
                      <a:cubicBezTo>
                        <a:pt x="0" y="569"/>
                        <a:pt x="247" y="972"/>
                        <a:pt x="603" y="972"/>
                      </a:cubicBezTo>
                      <a:cubicBezTo>
                        <a:pt x="641" y="972"/>
                        <a:pt x="680" y="967"/>
                        <a:pt x="720" y="957"/>
                      </a:cubicBezTo>
                      <a:cubicBezTo>
                        <a:pt x="984" y="895"/>
                        <a:pt x="1147" y="631"/>
                        <a:pt x="1084" y="379"/>
                      </a:cubicBezTo>
                      <a:cubicBezTo>
                        <a:pt x="1026" y="134"/>
                        <a:pt x="819" y="0"/>
                        <a:pt x="61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" name="Google Shape;555;p11"/>
                <p:cNvSpPr/>
                <p:nvPr/>
              </p:nvSpPr>
              <p:spPr>
                <a:xfrm>
                  <a:off x="1732909" y="1553146"/>
                  <a:ext cx="24385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" h="976" extrusionOk="0">
                      <a:moveTo>
                        <a:pt x="614" y="1"/>
                      </a:moveTo>
                      <a:cubicBezTo>
                        <a:pt x="258" y="1"/>
                        <a:pt x="1" y="392"/>
                        <a:pt x="193" y="731"/>
                      </a:cubicBezTo>
                      <a:cubicBezTo>
                        <a:pt x="288" y="898"/>
                        <a:pt x="450" y="976"/>
                        <a:pt x="612" y="976"/>
                      </a:cubicBezTo>
                      <a:cubicBezTo>
                        <a:pt x="818" y="976"/>
                        <a:pt x="1022" y="850"/>
                        <a:pt x="1086" y="618"/>
                      </a:cubicBezTo>
                      <a:cubicBezTo>
                        <a:pt x="1148" y="354"/>
                        <a:pt x="998" y="91"/>
                        <a:pt x="734" y="15"/>
                      </a:cubicBezTo>
                      <a:cubicBezTo>
                        <a:pt x="693" y="5"/>
                        <a:pt x="653" y="1"/>
                        <a:pt x="61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" name="Google Shape;556;p11"/>
                <p:cNvSpPr/>
                <p:nvPr/>
              </p:nvSpPr>
              <p:spPr>
                <a:xfrm>
                  <a:off x="2031361" y="1512823"/>
                  <a:ext cx="26210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5" h="971" extrusionOk="0">
                      <a:moveTo>
                        <a:pt x="612" y="0"/>
                      </a:moveTo>
                      <a:cubicBezTo>
                        <a:pt x="251" y="0"/>
                        <a:pt x="1" y="397"/>
                        <a:pt x="192" y="734"/>
                      </a:cubicBezTo>
                      <a:cubicBezTo>
                        <a:pt x="285" y="887"/>
                        <a:pt x="452" y="970"/>
                        <a:pt x="621" y="970"/>
                      </a:cubicBezTo>
                      <a:cubicBezTo>
                        <a:pt x="702" y="970"/>
                        <a:pt x="784" y="951"/>
                        <a:pt x="858" y="910"/>
                      </a:cubicBezTo>
                      <a:cubicBezTo>
                        <a:pt x="1235" y="684"/>
                        <a:pt x="1159" y="131"/>
                        <a:pt x="745" y="18"/>
                      </a:cubicBezTo>
                      <a:cubicBezTo>
                        <a:pt x="699" y="6"/>
                        <a:pt x="655" y="0"/>
                        <a:pt x="61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" name="Google Shape;557;p11"/>
                <p:cNvSpPr/>
                <p:nvPr/>
              </p:nvSpPr>
              <p:spPr>
                <a:xfrm>
                  <a:off x="1635328" y="832578"/>
                  <a:ext cx="26231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" h="974" extrusionOk="0">
                      <a:moveTo>
                        <a:pt x="625" y="0"/>
                      </a:moveTo>
                      <a:cubicBezTo>
                        <a:pt x="267" y="0"/>
                        <a:pt x="1" y="391"/>
                        <a:pt x="205" y="731"/>
                      </a:cubicBezTo>
                      <a:cubicBezTo>
                        <a:pt x="289" y="884"/>
                        <a:pt x="454" y="973"/>
                        <a:pt x="622" y="973"/>
                      </a:cubicBezTo>
                      <a:cubicBezTo>
                        <a:pt x="703" y="973"/>
                        <a:pt x="784" y="952"/>
                        <a:pt x="858" y="907"/>
                      </a:cubicBezTo>
                      <a:cubicBezTo>
                        <a:pt x="1235" y="694"/>
                        <a:pt x="1160" y="128"/>
                        <a:pt x="745" y="15"/>
                      </a:cubicBezTo>
                      <a:cubicBezTo>
                        <a:pt x="704" y="5"/>
                        <a:pt x="664" y="0"/>
                        <a:pt x="6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" name="Google Shape;558;p11"/>
                <p:cNvSpPr/>
                <p:nvPr/>
              </p:nvSpPr>
              <p:spPr>
                <a:xfrm>
                  <a:off x="2213832" y="1273115"/>
                  <a:ext cx="24852" cy="207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1" h="977" extrusionOk="0">
                      <a:moveTo>
                        <a:pt x="615" y="0"/>
                      </a:moveTo>
                      <a:cubicBezTo>
                        <a:pt x="536" y="0"/>
                        <a:pt x="455" y="21"/>
                        <a:pt x="377" y="66"/>
                      </a:cubicBezTo>
                      <a:cubicBezTo>
                        <a:pt x="0" y="292"/>
                        <a:pt x="76" y="845"/>
                        <a:pt x="490" y="958"/>
                      </a:cubicBezTo>
                      <a:cubicBezTo>
                        <a:pt x="534" y="971"/>
                        <a:pt x="578" y="977"/>
                        <a:pt x="621" y="977"/>
                      </a:cubicBezTo>
                      <a:cubicBezTo>
                        <a:pt x="837" y="977"/>
                        <a:pt x="1029" y="829"/>
                        <a:pt x="1081" y="619"/>
                      </a:cubicBezTo>
                      <a:cubicBezTo>
                        <a:pt x="1170" y="282"/>
                        <a:pt x="908" y="0"/>
                        <a:pt x="61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9" name="Google Shape;559;p11"/>
                <p:cNvSpPr/>
                <p:nvPr/>
              </p:nvSpPr>
              <p:spPr>
                <a:xfrm>
                  <a:off x="1452730" y="1072201"/>
                  <a:ext cx="25085" cy="20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970" extrusionOk="0">
                      <a:moveTo>
                        <a:pt x="626" y="0"/>
                      </a:moveTo>
                      <a:cubicBezTo>
                        <a:pt x="544" y="0"/>
                        <a:pt x="459" y="22"/>
                        <a:pt x="377" y="71"/>
                      </a:cubicBezTo>
                      <a:cubicBezTo>
                        <a:pt x="0" y="285"/>
                        <a:pt x="75" y="850"/>
                        <a:pt x="503" y="951"/>
                      </a:cubicBezTo>
                      <a:cubicBezTo>
                        <a:pt x="545" y="963"/>
                        <a:pt x="587" y="969"/>
                        <a:pt x="628" y="969"/>
                      </a:cubicBezTo>
                      <a:cubicBezTo>
                        <a:pt x="837" y="969"/>
                        <a:pt x="1030" y="821"/>
                        <a:pt x="1093" y="611"/>
                      </a:cubicBezTo>
                      <a:cubicBezTo>
                        <a:pt x="1182" y="286"/>
                        <a:pt x="923" y="0"/>
                        <a:pt x="62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0" name="Google Shape;560;p11"/>
                <p:cNvSpPr/>
                <p:nvPr/>
              </p:nvSpPr>
              <p:spPr>
                <a:xfrm>
                  <a:off x="2174613" y="974663"/>
                  <a:ext cx="23769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0" h="976" extrusionOk="0">
                      <a:moveTo>
                        <a:pt x="566" y="0"/>
                      </a:moveTo>
                      <a:cubicBezTo>
                        <a:pt x="359" y="0"/>
                        <a:pt x="153" y="129"/>
                        <a:pt x="89" y="369"/>
                      </a:cubicBezTo>
                      <a:cubicBezTo>
                        <a:pt x="0" y="696"/>
                        <a:pt x="261" y="976"/>
                        <a:pt x="561" y="976"/>
                      </a:cubicBezTo>
                      <a:cubicBezTo>
                        <a:pt x="642" y="976"/>
                        <a:pt x="725" y="955"/>
                        <a:pt x="805" y="910"/>
                      </a:cubicBezTo>
                      <a:cubicBezTo>
                        <a:pt x="1031" y="772"/>
                        <a:pt x="1119" y="483"/>
                        <a:pt x="981" y="244"/>
                      </a:cubicBezTo>
                      <a:cubicBezTo>
                        <a:pt x="888" y="79"/>
                        <a:pt x="727" y="0"/>
                        <a:pt x="56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1" name="Google Shape;561;p11"/>
                <p:cNvSpPr/>
                <p:nvPr/>
              </p:nvSpPr>
              <p:spPr>
                <a:xfrm>
                  <a:off x="1494559" y="1370653"/>
                  <a:ext cx="23515" cy="20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8" h="978" extrusionOk="0">
                      <a:moveTo>
                        <a:pt x="556" y="1"/>
                      </a:moveTo>
                      <a:cubicBezTo>
                        <a:pt x="354" y="1"/>
                        <a:pt x="153" y="127"/>
                        <a:pt x="90" y="358"/>
                      </a:cubicBezTo>
                      <a:cubicBezTo>
                        <a:pt x="1" y="695"/>
                        <a:pt x="263" y="977"/>
                        <a:pt x="556" y="977"/>
                      </a:cubicBezTo>
                      <a:cubicBezTo>
                        <a:pt x="635" y="977"/>
                        <a:pt x="716" y="957"/>
                        <a:pt x="794" y="911"/>
                      </a:cubicBezTo>
                      <a:cubicBezTo>
                        <a:pt x="1032" y="773"/>
                        <a:pt x="1108" y="471"/>
                        <a:pt x="970" y="245"/>
                      </a:cubicBezTo>
                      <a:cubicBezTo>
                        <a:pt x="875" y="79"/>
                        <a:pt x="715" y="1"/>
                        <a:pt x="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2" name="Google Shape;562;p11"/>
              <p:cNvGrpSpPr/>
              <p:nvPr/>
            </p:nvGrpSpPr>
            <p:grpSpPr>
              <a:xfrm>
                <a:off x="185745" y="311555"/>
                <a:ext cx="1050248" cy="955331"/>
                <a:chOff x="350207" y="428077"/>
                <a:chExt cx="1190352" cy="1082774"/>
              </a:xfrm>
            </p:grpSpPr>
            <p:sp>
              <p:nvSpPr>
                <p:cNvPr id="563" name="Google Shape;563;p11"/>
                <p:cNvSpPr/>
                <p:nvPr/>
              </p:nvSpPr>
              <p:spPr>
                <a:xfrm rot="-5400000">
                  <a:off x="206964" y="1103702"/>
                  <a:ext cx="550392" cy="263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02" h="13954" extrusionOk="0">
                      <a:moveTo>
                        <a:pt x="7393" y="0"/>
                      </a:moveTo>
                      <a:cubicBezTo>
                        <a:pt x="5217" y="0"/>
                        <a:pt x="2033" y="1644"/>
                        <a:pt x="1220" y="5137"/>
                      </a:cubicBezTo>
                      <a:cubicBezTo>
                        <a:pt x="1" y="10306"/>
                        <a:pt x="3941" y="13954"/>
                        <a:pt x="9123" y="13954"/>
                      </a:cubicBezTo>
                      <a:cubicBezTo>
                        <a:pt x="10765" y="13954"/>
                        <a:pt x="12533" y="13587"/>
                        <a:pt x="14300" y="12786"/>
                      </a:cubicBezTo>
                      <a:cubicBezTo>
                        <a:pt x="17968" y="11110"/>
                        <a:pt x="20603" y="10250"/>
                        <a:pt x="22813" y="10250"/>
                      </a:cubicBezTo>
                      <a:cubicBezTo>
                        <a:pt x="25143" y="10250"/>
                        <a:pt x="27002" y="11206"/>
                        <a:pt x="29102" y="13169"/>
                      </a:cubicBezTo>
                      <a:cubicBezTo>
                        <a:pt x="27572" y="11027"/>
                        <a:pt x="25277" y="9573"/>
                        <a:pt x="22715" y="9038"/>
                      </a:cubicBezTo>
                      <a:cubicBezTo>
                        <a:pt x="22829" y="9038"/>
                        <a:pt x="22944" y="9000"/>
                        <a:pt x="23059" y="8923"/>
                      </a:cubicBezTo>
                      <a:cubicBezTo>
                        <a:pt x="24589" y="8388"/>
                        <a:pt x="25124" y="5940"/>
                        <a:pt x="23824" y="5060"/>
                      </a:cubicBezTo>
                      <a:cubicBezTo>
                        <a:pt x="23532" y="4866"/>
                        <a:pt x="23248" y="4784"/>
                        <a:pt x="22994" y="4784"/>
                      </a:cubicBezTo>
                      <a:cubicBezTo>
                        <a:pt x="22448" y="4784"/>
                        <a:pt x="22040" y="5164"/>
                        <a:pt x="21988" y="5634"/>
                      </a:cubicBezTo>
                      <a:cubicBezTo>
                        <a:pt x="21929" y="6017"/>
                        <a:pt x="22325" y="6674"/>
                        <a:pt x="22895" y="6674"/>
                      </a:cubicBezTo>
                      <a:cubicBezTo>
                        <a:pt x="23064" y="6674"/>
                        <a:pt x="23249" y="6616"/>
                        <a:pt x="23441" y="6476"/>
                      </a:cubicBezTo>
                      <a:lnTo>
                        <a:pt x="23441" y="6476"/>
                      </a:lnTo>
                      <a:cubicBezTo>
                        <a:pt x="23785" y="7967"/>
                        <a:pt x="22791" y="8732"/>
                        <a:pt x="21529" y="8885"/>
                      </a:cubicBezTo>
                      <a:cubicBezTo>
                        <a:pt x="21261" y="8847"/>
                        <a:pt x="20955" y="8847"/>
                        <a:pt x="20649" y="8809"/>
                      </a:cubicBezTo>
                      <a:cubicBezTo>
                        <a:pt x="18852" y="8388"/>
                        <a:pt x="16978" y="7776"/>
                        <a:pt x="17704" y="4946"/>
                      </a:cubicBezTo>
                      <a:cubicBezTo>
                        <a:pt x="17749" y="4787"/>
                        <a:pt x="17721" y="4722"/>
                        <a:pt x="17653" y="4722"/>
                      </a:cubicBezTo>
                      <a:cubicBezTo>
                        <a:pt x="17425" y="4722"/>
                        <a:pt x="16739" y="5443"/>
                        <a:pt x="16710" y="5825"/>
                      </a:cubicBezTo>
                      <a:cubicBezTo>
                        <a:pt x="16175" y="3798"/>
                        <a:pt x="14874" y="4066"/>
                        <a:pt x="15104" y="2421"/>
                      </a:cubicBezTo>
                      <a:cubicBezTo>
                        <a:pt x="15111" y="2364"/>
                        <a:pt x="15084" y="2337"/>
                        <a:pt x="15032" y="2337"/>
                      </a:cubicBezTo>
                      <a:cubicBezTo>
                        <a:pt x="14563" y="2337"/>
                        <a:pt x="12055" y="4581"/>
                        <a:pt x="14568" y="7508"/>
                      </a:cubicBezTo>
                      <a:cubicBezTo>
                        <a:pt x="15371" y="8388"/>
                        <a:pt x="16480" y="8962"/>
                        <a:pt x="17704" y="9115"/>
                      </a:cubicBezTo>
                      <a:lnTo>
                        <a:pt x="17781" y="9115"/>
                      </a:lnTo>
                      <a:lnTo>
                        <a:pt x="17475" y="9191"/>
                      </a:lnTo>
                      <a:lnTo>
                        <a:pt x="17475" y="9191"/>
                      </a:lnTo>
                      <a:lnTo>
                        <a:pt x="17704" y="9115"/>
                      </a:lnTo>
                      <a:lnTo>
                        <a:pt x="17704" y="9115"/>
                      </a:lnTo>
                      <a:cubicBezTo>
                        <a:pt x="17475" y="9191"/>
                        <a:pt x="17322" y="9229"/>
                        <a:pt x="17131" y="9306"/>
                      </a:cubicBezTo>
                      <a:lnTo>
                        <a:pt x="16748" y="9382"/>
                      </a:lnTo>
                      <a:cubicBezTo>
                        <a:pt x="16162" y="9532"/>
                        <a:pt x="15661" y="9597"/>
                        <a:pt x="15231" y="9597"/>
                      </a:cubicBezTo>
                      <a:cubicBezTo>
                        <a:pt x="13136" y="9597"/>
                        <a:pt x="12751" y="8040"/>
                        <a:pt x="12656" y="7088"/>
                      </a:cubicBezTo>
                      <a:cubicBezTo>
                        <a:pt x="12642" y="6969"/>
                        <a:pt x="12610" y="6920"/>
                        <a:pt x="12569" y="6920"/>
                      </a:cubicBezTo>
                      <a:cubicBezTo>
                        <a:pt x="12384" y="6920"/>
                        <a:pt x="12002" y="7936"/>
                        <a:pt x="12159" y="8311"/>
                      </a:cubicBezTo>
                      <a:cubicBezTo>
                        <a:pt x="10858" y="6782"/>
                        <a:pt x="9864" y="7546"/>
                        <a:pt x="9367" y="6055"/>
                      </a:cubicBezTo>
                      <a:cubicBezTo>
                        <a:pt x="9355" y="6022"/>
                        <a:pt x="9339" y="6006"/>
                        <a:pt x="9320" y="6006"/>
                      </a:cubicBezTo>
                      <a:cubicBezTo>
                        <a:pt x="9027" y="6006"/>
                        <a:pt x="8047" y="9663"/>
                        <a:pt x="11853" y="11027"/>
                      </a:cubicBezTo>
                      <a:cubicBezTo>
                        <a:pt x="12006" y="11065"/>
                        <a:pt x="12120" y="11103"/>
                        <a:pt x="12273" y="11142"/>
                      </a:cubicBezTo>
                      <a:cubicBezTo>
                        <a:pt x="10862" y="11634"/>
                        <a:pt x="9601" y="11849"/>
                        <a:pt x="8493" y="11849"/>
                      </a:cubicBezTo>
                      <a:cubicBezTo>
                        <a:pt x="1070" y="11849"/>
                        <a:pt x="444" y="2186"/>
                        <a:pt x="6766" y="1121"/>
                      </a:cubicBezTo>
                      <a:lnTo>
                        <a:pt x="6766" y="1121"/>
                      </a:lnTo>
                      <a:cubicBezTo>
                        <a:pt x="7099" y="2268"/>
                        <a:pt x="7725" y="2685"/>
                        <a:pt x="8306" y="2685"/>
                      </a:cubicBezTo>
                      <a:cubicBezTo>
                        <a:pt x="9390" y="2685"/>
                        <a:pt x="10315" y="1228"/>
                        <a:pt x="8870" y="356"/>
                      </a:cubicBezTo>
                      <a:cubicBezTo>
                        <a:pt x="8495" y="120"/>
                        <a:pt x="7981" y="0"/>
                        <a:pt x="73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4" name="Google Shape;564;p11"/>
                <p:cNvSpPr/>
                <p:nvPr/>
              </p:nvSpPr>
              <p:spPr>
                <a:xfrm flipH="1">
                  <a:off x="986458" y="428077"/>
                  <a:ext cx="554102" cy="265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02" h="13954" extrusionOk="0">
                      <a:moveTo>
                        <a:pt x="7393" y="0"/>
                      </a:moveTo>
                      <a:cubicBezTo>
                        <a:pt x="5217" y="0"/>
                        <a:pt x="2033" y="1644"/>
                        <a:pt x="1220" y="5137"/>
                      </a:cubicBezTo>
                      <a:cubicBezTo>
                        <a:pt x="1" y="10306"/>
                        <a:pt x="3941" y="13954"/>
                        <a:pt x="9123" y="13954"/>
                      </a:cubicBezTo>
                      <a:cubicBezTo>
                        <a:pt x="10765" y="13954"/>
                        <a:pt x="12533" y="13587"/>
                        <a:pt x="14300" y="12786"/>
                      </a:cubicBezTo>
                      <a:cubicBezTo>
                        <a:pt x="17968" y="11110"/>
                        <a:pt x="20603" y="10250"/>
                        <a:pt x="22813" y="10250"/>
                      </a:cubicBezTo>
                      <a:cubicBezTo>
                        <a:pt x="25143" y="10250"/>
                        <a:pt x="27002" y="11206"/>
                        <a:pt x="29102" y="13169"/>
                      </a:cubicBezTo>
                      <a:cubicBezTo>
                        <a:pt x="27572" y="11027"/>
                        <a:pt x="25277" y="9573"/>
                        <a:pt x="22715" y="9038"/>
                      </a:cubicBezTo>
                      <a:cubicBezTo>
                        <a:pt x="22829" y="9038"/>
                        <a:pt x="22944" y="9000"/>
                        <a:pt x="23059" y="8923"/>
                      </a:cubicBezTo>
                      <a:cubicBezTo>
                        <a:pt x="24589" y="8388"/>
                        <a:pt x="25124" y="5940"/>
                        <a:pt x="23824" y="5060"/>
                      </a:cubicBezTo>
                      <a:cubicBezTo>
                        <a:pt x="23532" y="4866"/>
                        <a:pt x="23248" y="4784"/>
                        <a:pt x="22994" y="4784"/>
                      </a:cubicBezTo>
                      <a:cubicBezTo>
                        <a:pt x="22448" y="4784"/>
                        <a:pt x="22040" y="5164"/>
                        <a:pt x="21988" y="5634"/>
                      </a:cubicBezTo>
                      <a:cubicBezTo>
                        <a:pt x="21929" y="6017"/>
                        <a:pt x="22325" y="6674"/>
                        <a:pt x="22895" y="6674"/>
                      </a:cubicBezTo>
                      <a:cubicBezTo>
                        <a:pt x="23064" y="6674"/>
                        <a:pt x="23249" y="6616"/>
                        <a:pt x="23441" y="6476"/>
                      </a:cubicBezTo>
                      <a:lnTo>
                        <a:pt x="23441" y="6476"/>
                      </a:lnTo>
                      <a:cubicBezTo>
                        <a:pt x="23785" y="7967"/>
                        <a:pt x="22791" y="8732"/>
                        <a:pt x="21529" y="8885"/>
                      </a:cubicBezTo>
                      <a:cubicBezTo>
                        <a:pt x="21261" y="8847"/>
                        <a:pt x="20955" y="8847"/>
                        <a:pt x="20649" y="8809"/>
                      </a:cubicBezTo>
                      <a:cubicBezTo>
                        <a:pt x="18852" y="8388"/>
                        <a:pt x="16978" y="7776"/>
                        <a:pt x="17704" y="4946"/>
                      </a:cubicBezTo>
                      <a:cubicBezTo>
                        <a:pt x="17749" y="4787"/>
                        <a:pt x="17721" y="4722"/>
                        <a:pt x="17653" y="4722"/>
                      </a:cubicBezTo>
                      <a:cubicBezTo>
                        <a:pt x="17425" y="4722"/>
                        <a:pt x="16739" y="5443"/>
                        <a:pt x="16710" y="5825"/>
                      </a:cubicBezTo>
                      <a:cubicBezTo>
                        <a:pt x="16175" y="3798"/>
                        <a:pt x="14874" y="4066"/>
                        <a:pt x="15104" y="2421"/>
                      </a:cubicBezTo>
                      <a:cubicBezTo>
                        <a:pt x="15111" y="2364"/>
                        <a:pt x="15084" y="2337"/>
                        <a:pt x="15032" y="2337"/>
                      </a:cubicBezTo>
                      <a:cubicBezTo>
                        <a:pt x="14563" y="2337"/>
                        <a:pt x="12055" y="4581"/>
                        <a:pt x="14568" y="7508"/>
                      </a:cubicBezTo>
                      <a:cubicBezTo>
                        <a:pt x="15371" y="8388"/>
                        <a:pt x="16480" y="8962"/>
                        <a:pt x="17704" y="9115"/>
                      </a:cubicBezTo>
                      <a:lnTo>
                        <a:pt x="17781" y="9115"/>
                      </a:lnTo>
                      <a:lnTo>
                        <a:pt x="17475" y="9191"/>
                      </a:lnTo>
                      <a:lnTo>
                        <a:pt x="17475" y="9191"/>
                      </a:lnTo>
                      <a:lnTo>
                        <a:pt x="17704" y="9115"/>
                      </a:lnTo>
                      <a:lnTo>
                        <a:pt x="17704" y="9115"/>
                      </a:lnTo>
                      <a:cubicBezTo>
                        <a:pt x="17475" y="9191"/>
                        <a:pt x="17322" y="9229"/>
                        <a:pt x="17131" y="9306"/>
                      </a:cubicBezTo>
                      <a:lnTo>
                        <a:pt x="16748" y="9382"/>
                      </a:lnTo>
                      <a:cubicBezTo>
                        <a:pt x="16162" y="9532"/>
                        <a:pt x="15661" y="9597"/>
                        <a:pt x="15231" y="9597"/>
                      </a:cubicBezTo>
                      <a:cubicBezTo>
                        <a:pt x="13136" y="9597"/>
                        <a:pt x="12751" y="8040"/>
                        <a:pt x="12656" y="7088"/>
                      </a:cubicBezTo>
                      <a:cubicBezTo>
                        <a:pt x="12642" y="6969"/>
                        <a:pt x="12610" y="6920"/>
                        <a:pt x="12569" y="6920"/>
                      </a:cubicBezTo>
                      <a:cubicBezTo>
                        <a:pt x="12384" y="6920"/>
                        <a:pt x="12002" y="7936"/>
                        <a:pt x="12159" y="8311"/>
                      </a:cubicBezTo>
                      <a:cubicBezTo>
                        <a:pt x="10858" y="6782"/>
                        <a:pt x="9864" y="7546"/>
                        <a:pt x="9367" y="6055"/>
                      </a:cubicBezTo>
                      <a:cubicBezTo>
                        <a:pt x="9355" y="6022"/>
                        <a:pt x="9339" y="6006"/>
                        <a:pt x="9320" y="6006"/>
                      </a:cubicBezTo>
                      <a:cubicBezTo>
                        <a:pt x="9027" y="6006"/>
                        <a:pt x="8047" y="9663"/>
                        <a:pt x="11853" y="11027"/>
                      </a:cubicBezTo>
                      <a:cubicBezTo>
                        <a:pt x="12006" y="11065"/>
                        <a:pt x="12120" y="11103"/>
                        <a:pt x="12273" y="11142"/>
                      </a:cubicBezTo>
                      <a:cubicBezTo>
                        <a:pt x="10862" y="11634"/>
                        <a:pt x="9601" y="11849"/>
                        <a:pt x="8493" y="11849"/>
                      </a:cubicBezTo>
                      <a:cubicBezTo>
                        <a:pt x="1070" y="11849"/>
                        <a:pt x="444" y="2186"/>
                        <a:pt x="6766" y="1121"/>
                      </a:cubicBezTo>
                      <a:lnTo>
                        <a:pt x="6766" y="1121"/>
                      </a:lnTo>
                      <a:cubicBezTo>
                        <a:pt x="7099" y="2268"/>
                        <a:pt x="7725" y="2685"/>
                        <a:pt x="8306" y="2685"/>
                      </a:cubicBezTo>
                      <a:cubicBezTo>
                        <a:pt x="9390" y="2685"/>
                        <a:pt x="10315" y="1228"/>
                        <a:pt x="8870" y="356"/>
                      </a:cubicBezTo>
                      <a:cubicBezTo>
                        <a:pt x="8495" y="120"/>
                        <a:pt x="7981" y="0"/>
                        <a:pt x="73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65" name="Google Shape;565;p11"/>
            <p:cNvGrpSpPr/>
            <p:nvPr/>
          </p:nvGrpSpPr>
          <p:grpSpPr>
            <a:xfrm>
              <a:off x="100656" y="3973677"/>
              <a:ext cx="1103498" cy="1083689"/>
              <a:chOff x="132493" y="3897477"/>
              <a:chExt cx="1103498" cy="1083689"/>
            </a:xfrm>
          </p:grpSpPr>
          <p:grpSp>
            <p:nvGrpSpPr>
              <p:cNvPr id="566" name="Google Shape;566;p11"/>
              <p:cNvGrpSpPr/>
              <p:nvPr/>
            </p:nvGrpSpPr>
            <p:grpSpPr>
              <a:xfrm>
                <a:off x="132493" y="4414967"/>
                <a:ext cx="566087" cy="566199"/>
                <a:chOff x="1349525" y="686207"/>
                <a:chExt cx="993659" cy="993680"/>
              </a:xfrm>
            </p:grpSpPr>
            <p:grpSp>
              <p:nvGrpSpPr>
                <p:cNvPr id="567" name="Google Shape;567;p11"/>
                <p:cNvGrpSpPr/>
                <p:nvPr/>
              </p:nvGrpSpPr>
              <p:grpSpPr>
                <a:xfrm>
                  <a:off x="1349525" y="686207"/>
                  <a:ext cx="993659" cy="993680"/>
                  <a:chOff x="1349525" y="686207"/>
                  <a:chExt cx="993659" cy="993680"/>
                </a:xfrm>
              </p:grpSpPr>
              <p:sp>
                <p:nvSpPr>
                  <p:cNvPr id="568" name="Google Shape;568;p11"/>
                  <p:cNvSpPr/>
                  <p:nvPr/>
                </p:nvSpPr>
                <p:spPr>
                  <a:xfrm>
                    <a:off x="2115423" y="1452127"/>
                    <a:ext cx="97369" cy="970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88" h="4575" extrusionOk="0">
                        <a:moveTo>
                          <a:pt x="1408" y="0"/>
                        </a:moveTo>
                        <a:lnTo>
                          <a:pt x="0" y="1408"/>
                        </a:lnTo>
                        <a:lnTo>
                          <a:pt x="3180" y="4574"/>
                        </a:lnTo>
                        <a:lnTo>
                          <a:pt x="4587" y="3167"/>
                        </a:lnTo>
                        <a:lnTo>
                          <a:pt x="140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9" name="Google Shape;569;p11"/>
                  <p:cNvSpPr/>
                  <p:nvPr/>
                </p:nvSpPr>
                <p:spPr>
                  <a:xfrm>
                    <a:off x="1480192" y="816619"/>
                    <a:ext cx="97093" cy="97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5" h="4588" extrusionOk="0">
                        <a:moveTo>
                          <a:pt x="1408" y="0"/>
                        </a:moveTo>
                        <a:lnTo>
                          <a:pt x="0" y="1420"/>
                        </a:lnTo>
                        <a:lnTo>
                          <a:pt x="3167" y="4587"/>
                        </a:lnTo>
                        <a:lnTo>
                          <a:pt x="4574" y="3180"/>
                        </a:lnTo>
                        <a:lnTo>
                          <a:pt x="140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0" name="Google Shape;570;p11"/>
                  <p:cNvSpPr/>
                  <p:nvPr/>
                </p:nvSpPr>
                <p:spPr>
                  <a:xfrm>
                    <a:off x="2248234" y="1161973"/>
                    <a:ext cx="94949" cy="421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74" h="1986" extrusionOk="0">
                        <a:moveTo>
                          <a:pt x="0" y="0"/>
                        </a:moveTo>
                        <a:lnTo>
                          <a:pt x="0" y="1986"/>
                        </a:lnTo>
                        <a:lnTo>
                          <a:pt x="4474" y="1986"/>
                        </a:lnTo>
                        <a:lnTo>
                          <a:pt x="4474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1" name="Google Shape;571;p11"/>
                  <p:cNvSpPr/>
                  <p:nvPr/>
                </p:nvSpPr>
                <p:spPr>
                  <a:xfrm>
                    <a:off x="1349525" y="1161973"/>
                    <a:ext cx="95225" cy="421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87" h="1986" extrusionOk="0">
                        <a:moveTo>
                          <a:pt x="0" y="0"/>
                        </a:moveTo>
                        <a:lnTo>
                          <a:pt x="0" y="1986"/>
                        </a:lnTo>
                        <a:lnTo>
                          <a:pt x="4486" y="1986"/>
                        </a:lnTo>
                        <a:lnTo>
                          <a:pt x="4486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2" name="Google Shape;572;p11"/>
                  <p:cNvSpPr/>
                  <p:nvPr/>
                </p:nvSpPr>
                <p:spPr>
                  <a:xfrm>
                    <a:off x="2115423" y="816895"/>
                    <a:ext cx="97369" cy="970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88" h="4575" extrusionOk="0">
                        <a:moveTo>
                          <a:pt x="3180" y="0"/>
                        </a:moveTo>
                        <a:lnTo>
                          <a:pt x="0" y="3167"/>
                        </a:lnTo>
                        <a:lnTo>
                          <a:pt x="1408" y="4574"/>
                        </a:lnTo>
                        <a:lnTo>
                          <a:pt x="4587" y="1407"/>
                        </a:lnTo>
                        <a:lnTo>
                          <a:pt x="3180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3" name="Google Shape;573;p11"/>
                  <p:cNvSpPr/>
                  <p:nvPr/>
                </p:nvSpPr>
                <p:spPr>
                  <a:xfrm>
                    <a:off x="1480192" y="1452127"/>
                    <a:ext cx="97093" cy="970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5" h="4575" extrusionOk="0">
                        <a:moveTo>
                          <a:pt x="3167" y="0"/>
                        </a:moveTo>
                        <a:lnTo>
                          <a:pt x="0" y="3167"/>
                        </a:lnTo>
                        <a:lnTo>
                          <a:pt x="1408" y="4574"/>
                        </a:lnTo>
                        <a:lnTo>
                          <a:pt x="4574" y="1408"/>
                        </a:lnTo>
                        <a:lnTo>
                          <a:pt x="3167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4" name="Google Shape;574;p11"/>
                  <p:cNvSpPr/>
                  <p:nvPr/>
                </p:nvSpPr>
                <p:spPr>
                  <a:xfrm>
                    <a:off x="1825269" y="686207"/>
                    <a:ext cx="42424" cy="95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99" h="4487" extrusionOk="0">
                        <a:moveTo>
                          <a:pt x="1" y="1"/>
                        </a:moveTo>
                        <a:lnTo>
                          <a:pt x="1" y="4487"/>
                        </a:lnTo>
                        <a:lnTo>
                          <a:pt x="1999" y="4487"/>
                        </a:lnTo>
                        <a:lnTo>
                          <a:pt x="1999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5" name="Google Shape;575;p11"/>
                  <p:cNvSpPr/>
                  <p:nvPr/>
                </p:nvSpPr>
                <p:spPr>
                  <a:xfrm>
                    <a:off x="1825269" y="1584661"/>
                    <a:ext cx="42424" cy="95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99" h="4487" extrusionOk="0">
                        <a:moveTo>
                          <a:pt x="1" y="0"/>
                        </a:moveTo>
                        <a:lnTo>
                          <a:pt x="1" y="4486"/>
                        </a:lnTo>
                        <a:lnTo>
                          <a:pt x="1999" y="4486"/>
                        </a:lnTo>
                        <a:lnTo>
                          <a:pt x="199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6" name="Google Shape;576;p11"/>
                  <p:cNvSpPr/>
                  <p:nvPr/>
                </p:nvSpPr>
                <p:spPr>
                  <a:xfrm>
                    <a:off x="1921280" y="1568129"/>
                    <a:ext cx="63498" cy="1024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2" h="4826" extrusionOk="0">
                        <a:moveTo>
                          <a:pt x="1936" y="0"/>
                        </a:moveTo>
                        <a:lnTo>
                          <a:pt x="0" y="478"/>
                        </a:lnTo>
                        <a:lnTo>
                          <a:pt x="1069" y="4826"/>
                        </a:lnTo>
                        <a:lnTo>
                          <a:pt x="2991" y="4361"/>
                        </a:lnTo>
                        <a:lnTo>
                          <a:pt x="1936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7" name="Google Shape;577;p11"/>
                  <p:cNvSpPr/>
                  <p:nvPr/>
                </p:nvSpPr>
                <p:spPr>
                  <a:xfrm>
                    <a:off x="1707930" y="695269"/>
                    <a:ext cx="63752" cy="1024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4" h="4827" extrusionOk="0">
                        <a:moveTo>
                          <a:pt x="1936" y="1"/>
                        </a:moveTo>
                        <a:lnTo>
                          <a:pt x="1" y="478"/>
                        </a:lnTo>
                        <a:lnTo>
                          <a:pt x="1069" y="4826"/>
                        </a:lnTo>
                        <a:lnTo>
                          <a:pt x="3004" y="4361"/>
                        </a:lnTo>
                        <a:lnTo>
                          <a:pt x="1936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8" name="Google Shape;578;p11"/>
                  <p:cNvSpPr/>
                  <p:nvPr/>
                </p:nvSpPr>
                <p:spPr>
                  <a:xfrm>
                    <a:off x="2178624" y="1373455"/>
                    <a:ext cx="103502" cy="856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77" h="4034" extrusionOk="0">
                        <a:moveTo>
                          <a:pt x="1044" y="0"/>
                        </a:moveTo>
                        <a:lnTo>
                          <a:pt x="1" y="1697"/>
                        </a:lnTo>
                        <a:lnTo>
                          <a:pt x="3833" y="4034"/>
                        </a:lnTo>
                        <a:lnTo>
                          <a:pt x="4876" y="2325"/>
                        </a:lnTo>
                        <a:lnTo>
                          <a:pt x="1044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9" name="Google Shape;579;p11"/>
                  <p:cNvSpPr/>
                  <p:nvPr/>
                </p:nvSpPr>
                <p:spPr>
                  <a:xfrm>
                    <a:off x="1410858" y="907027"/>
                    <a:ext cx="103226" cy="853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4" h="4022" extrusionOk="0">
                        <a:moveTo>
                          <a:pt x="1031" y="0"/>
                        </a:moveTo>
                        <a:lnTo>
                          <a:pt x="0" y="1697"/>
                        </a:lnTo>
                        <a:lnTo>
                          <a:pt x="3833" y="4021"/>
                        </a:lnTo>
                        <a:lnTo>
                          <a:pt x="4863" y="2325"/>
                        </a:lnTo>
                        <a:lnTo>
                          <a:pt x="1031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0" name="Google Shape;580;p11"/>
                  <p:cNvSpPr/>
                  <p:nvPr/>
                </p:nvSpPr>
                <p:spPr>
                  <a:xfrm>
                    <a:off x="2231702" y="1044633"/>
                    <a:ext cx="102420" cy="637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26" h="3004" extrusionOk="0">
                        <a:moveTo>
                          <a:pt x="4348" y="0"/>
                        </a:moveTo>
                        <a:lnTo>
                          <a:pt x="0" y="1068"/>
                        </a:lnTo>
                        <a:lnTo>
                          <a:pt x="465" y="3004"/>
                        </a:lnTo>
                        <a:lnTo>
                          <a:pt x="4826" y="1936"/>
                        </a:lnTo>
                        <a:lnTo>
                          <a:pt x="434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1" name="Google Shape;581;p11"/>
                  <p:cNvSpPr/>
                  <p:nvPr/>
                </p:nvSpPr>
                <p:spPr>
                  <a:xfrm>
                    <a:off x="1358841" y="1257707"/>
                    <a:ext cx="102441" cy="637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27" h="3004" extrusionOk="0">
                        <a:moveTo>
                          <a:pt x="4349" y="1"/>
                        </a:moveTo>
                        <a:lnTo>
                          <a:pt x="1" y="1069"/>
                        </a:lnTo>
                        <a:lnTo>
                          <a:pt x="466" y="3004"/>
                        </a:lnTo>
                        <a:lnTo>
                          <a:pt x="4826" y="1936"/>
                        </a:lnTo>
                        <a:lnTo>
                          <a:pt x="4349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2" name="Google Shape;582;p11"/>
                  <p:cNvSpPr/>
                  <p:nvPr/>
                </p:nvSpPr>
                <p:spPr>
                  <a:xfrm>
                    <a:off x="2037028" y="747540"/>
                    <a:ext cx="85357" cy="1032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22" h="4864" extrusionOk="0">
                        <a:moveTo>
                          <a:pt x="2325" y="1"/>
                        </a:moveTo>
                        <a:lnTo>
                          <a:pt x="0" y="3821"/>
                        </a:lnTo>
                        <a:lnTo>
                          <a:pt x="1696" y="4864"/>
                        </a:lnTo>
                        <a:lnTo>
                          <a:pt x="4021" y="1031"/>
                        </a:lnTo>
                        <a:lnTo>
                          <a:pt x="2325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3" name="Google Shape;583;p11"/>
                  <p:cNvSpPr/>
                  <p:nvPr/>
                </p:nvSpPr>
                <p:spPr>
                  <a:xfrm>
                    <a:off x="1570324" y="1515327"/>
                    <a:ext cx="85633" cy="1034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35" h="4876" extrusionOk="0">
                        <a:moveTo>
                          <a:pt x="2338" y="0"/>
                        </a:moveTo>
                        <a:lnTo>
                          <a:pt x="1" y="3833"/>
                        </a:lnTo>
                        <a:lnTo>
                          <a:pt x="1710" y="4876"/>
                        </a:lnTo>
                        <a:lnTo>
                          <a:pt x="4034" y="1043"/>
                        </a:lnTo>
                        <a:lnTo>
                          <a:pt x="233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4" name="Google Shape;584;p11"/>
                  <p:cNvSpPr/>
                  <p:nvPr/>
                </p:nvSpPr>
                <p:spPr>
                  <a:xfrm>
                    <a:off x="2021556" y="1524665"/>
                    <a:ext cx="82959" cy="1037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09" h="4889" extrusionOk="0">
                        <a:moveTo>
                          <a:pt x="1747" y="0"/>
                        </a:moveTo>
                        <a:lnTo>
                          <a:pt x="0" y="968"/>
                        </a:lnTo>
                        <a:lnTo>
                          <a:pt x="2162" y="4888"/>
                        </a:lnTo>
                        <a:lnTo>
                          <a:pt x="3908" y="3933"/>
                        </a:lnTo>
                        <a:lnTo>
                          <a:pt x="1747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5" name="Google Shape;585;p11"/>
                  <p:cNvSpPr/>
                  <p:nvPr/>
                </p:nvSpPr>
                <p:spPr>
                  <a:xfrm>
                    <a:off x="1588193" y="737671"/>
                    <a:ext cx="82959" cy="1037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09" h="4890" extrusionOk="0">
                        <a:moveTo>
                          <a:pt x="1747" y="1"/>
                        </a:moveTo>
                        <a:lnTo>
                          <a:pt x="1" y="956"/>
                        </a:lnTo>
                        <a:lnTo>
                          <a:pt x="2162" y="4889"/>
                        </a:lnTo>
                        <a:lnTo>
                          <a:pt x="3909" y="3921"/>
                        </a:lnTo>
                        <a:lnTo>
                          <a:pt x="1747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6" name="Google Shape;586;p11"/>
                  <p:cNvSpPr/>
                  <p:nvPr/>
                </p:nvSpPr>
                <p:spPr>
                  <a:xfrm>
                    <a:off x="2227690" y="1276638"/>
                    <a:ext cx="103226" cy="672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4" h="3168" extrusionOk="0">
                        <a:moveTo>
                          <a:pt x="554" y="1"/>
                        </a:moveTo>
                        <a:lnTo>
                          <a:pt x="1" y="1911"/>
                        </a:lnTo>
                        <a:lnTo>
                          <a:pt x="4298" y="3167"/>
                        </a:lnTo>
                        <a:lnTo>
                          <a:pt x="4864" y="1257"/>
                        </a:lnTo>
                        <a:lnTo>
                          <a:pt x="554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7" name="Google Shape;587;p11"/>
                  <p:cNvSpPr/>
                  <p:nvPr/>
                </p:nvSpPr>
                <p:spPr>
                  <a:xfrm>
                    <a:off x="1363383" y="1024366"/>
                    <a:ext cx="103226" cy="672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4" h="3167" extrusionOk="0">
                        <a:moveTo>
                          <a:pt x="553" y="0"/>
                        </a:moveTo>
                        <a:lnTo>
                          <a:pt x="0" y="1923"/>
                        </a:lnTo>
                        <a:lnTo>
                          <a:pt x="4311" y="3167"/>
                        </a:lnTo>
                        <a:lnTo>
                          <a:pt x="4864" y="1257"/>
                        </a:lnTo>
                        <a:lnTo>
                          <a:pt x="553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8" name="Google Shape;588;p11"/>
                  <p:cNvSpPr/>
                  <p:nvPr/>
                </p:nvSpPr>
                <p:spPr>
                  <a:xfrm>
                    <a:off x="2188217" y="924896"/>
                    <a:ext cx="103778" cy="82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90" h="3909" extrusionOk="0">
                        <a:moveTo>
                          <a:pt x="3922" y="0"/>
                        </a:moveTo>
                        <a:lnTo>
                          <a:pt x="1" y="2162"/>
                        </a:lnTo>
                        <a:lnTo>
                          <a:pt x="956" y="3908"/>
                        </a:lnTo>
                        <a:lnTo>
                          <a:pt x="4889" y="1747"/>
                        </a:lnTo>
                        <a:lnTo>
                          <a:pt x="3922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9" name="Google Shape;589;p11"/>
                  <p:cNvSpPr/>
                  <p:nvPr/>
                </p:nvSpPr>
                <p:spPr>
                  <a:xfrm>
                    <a:off x="1400989" y="1358238"/>
                    <a:ext cx="103757" cy="82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89" h="3909" extrusionOk="0">
                        <a:moveTo>
                          <a:pt x="3933" y="1"/>
                        </a:moveTo>
                        <a:lnTo>
                          <a:pt x="0" y="2162"/>
                        </a:lnTo>
                        <a:lnTo>
                          <a:pt x="968" y="3909"/>
                        </a:lnTo>
                        <a:lnTo>
                          <a:pt x="4888" y="1748"/>
                        </a:lnTo>
                        <a:lnTo>
                          <a:pt x="3933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0" name="Google Shape;590;p11"/>
                  <p:cNvSpPr/>
                  <p:nvPr/>
                </p:nvSpPr>
                <p:spPr>
                  <a:xfrm>
                    <a:off x="1937812" y="699810"/>
                    <a:ext cx="67233" cy="1032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68" h="4864" extrusionOk="0">
                        <a:moveTo>
                          <a:pt x="1257" y="1"/>
                        </a:moveTo>
                        <a:lnTo>
                          <a:pt x="1" y="4311"/>
                        </a:lnTo>
                        <a:lnTo>
                          <a:pt x="1923" y="4864"/>
                        </a:lnTo>
                        <a:lnTo>
                          <a:pt x="3167" y="566"/>
                        </a:lnTo>
                        <a:lnTo>
                          <a:pt x="1257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1" name="Google Shape;591;p11"/>
                  <p:cNvSpPr/>
                  <p:nvPr/>
                </p:nvSpPr>
                <p:spPr>
                  <a:xfrm>
                    <a:off x="1687939" y="1563057"/>
                    <a:ext cx="66957" cy="1032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55" h="4864" extrusionOk="0">
                        <a:moveTo>
                          <a:pt x="1244" y="1"/>
                        </a:moveTo>
                        <a:lnTo>
                          <a:pt x="0" y="4298"/>
                        </a:lnTo>
                        <a:lnTo>
                          <a:pt x="1910" y="4864"/>
                        </a:lnTo>
                        <a:lnTo>
                          <a:pt x="3154" y="553"/>
                        </a:lnTo>
                        <a:lnTo>
                          <a:pt x="1244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592" name="Google Shape;592;p11"/>
                <p:cNvSpPr/>
                <p:nvPr/>
              </p:nvSpPr>
              <p:spPr>
                <a:xfrm>
                  <a:off x="1379915" y="750490"/>
                  <a:ext cx="899006" cy="865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61" h="40766" extrusionOk="0">
                      <a:moveTo>
                        <a:pt x="21983" y="3545"/>
                      </a:moveTo>
                      <a:cubicBezTo>
                        <a:pt x="24152" y="3545"/>
                        <a:pt x="26340" y="3964"/>
                        <a:pt x="28425" y="4825"/>
                      </a:cubicBezTo>
                      <a:cubicBezTo>
                        <a:pt x="34720" y="7427"/>
                        <a:pt x="38817" y="13571"/>
                        <a:pt x="38829" y="20382"/>
                      </a:cubicBezTo>
                      <a:cubicBezTo>
                        <a:pt x="38829" y="29681"/>
                        <a:pt x="31290" y="37220"/>
                        <a:pt x="21978" y="37220"/>
                      </a:cubicBezTo>
                      <a:lnTo>
                        <a:pt x="21978" y="37233"/>
                      </a:lnTo>
                      <a:cubicBezTo>
                        <a:pt x="15168" y="37220"/>
                        <a:pt x="9035" y="33124"/>
                        <a:pt x="6422" y="26828"/>
                      </a:cubicBezTo>
                      <a:cubicBezTo>
                        <a:pt x="3821" y="20533"/>
                        <a:pt x="5253" y="13295"/>
                        <a:pt x="10078" y="8482"/>
                      </a:cubicBezTo>
                      <a:cubicBezTo>
                        <a:pt x="13298" y="5255"/>
                        <a:pt x="17602" y="3545"/>
                        <a:pt x="21983" y="3545"/>
                      </a:cubicBezTo>
                      <a:close/>
                      <a:moveTo>
                        <a:pt x="21978" y="0"/>
                      </a:moveTo>
                      <a:cubicBezTo>
                        <a:pt x="13735" y="0"/>
                        <a:pt x="6309" y="4964"/>
                        <a:pt x="3155" y="12579"/>
                      </a:cubicBezTo>
                      <a:cubicBezTo>
                        <a:pt x="1" y="20194"/>
                        <a:pt x="1747" y="28965"/>
                        <a:pt x="7578" y="34795"/>
                      </a:cubicBezTo>
                      <a:cubicBezTo>
                        <a:pt x="11467" y="38693"/>
                        <a:pt x="16676" y="40766"/>
                        <a:pt x="21977" y="40766"/>
                      </a:cubicBezTo>
                      <a:cubicBezTo>
                        <a:pt x="24606" y="40766"/>
                        <a:pt x="27257" y="40256"/>
                        <a:pt x="29782" y="39206"/>
                      </a:cubicBezTo>
                      <a:cubicBezTo>
                        <a:pt x="37397" y="36052"/>
                        <a:pt x="42360" y="28625"/>
                        <a:pt x="42360" y="20382"/>
                      </a:cubicBezTo>
                      <a:cubicBezTo>
                        <a:pt x="42360" y="9123"/>
                        <a:pt x="33237" y="0"/>
                        <a:pt x="2197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" name="Google Shape;593;p11"/>
                <p:cNvSpPr/>
                <p:nvPr/>
              </p:nvSpPr>
              <p:spPr>
                <a:xfrm>
                  <a:off x="1490866" y="853419"/>
                  <a:ext cx="685105" cy="659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82" h="31062" extrusionOk="0">
                      <a:moveTo>
                        <a:pt x="16756" y="5191"/>
                      </a:moveTo>
                      <a:cubicBezTo>
                        <a:pt x="18088" y="5191"/>
                        <a:pt x="19431" y="5449"/>
                        <a:pt x="20709" y="5982"/>
                      </a:cubicBezTo>
                      <a:cubicBezTo>
                        <a:pt x="24579" y="7578"/>
                        <a:pt x="27092" y="11348"/>
                        <a:pt x="27092" y="15532"/>
                      </a:cubicBezTo>
                      <a:cubicBezTo>
                        <a:pt x="27092" y="21237"/>
                        <a:pt x="22468" y="25874"/>
                        <a:pt x="16750" y="25874"/>
                      </a:cubicBezTo>
                      <a:cubicBezTo>
                        <a:pt x="12579" y="25874"/>
                        <a:pt x="8796" y="23348"/>
                        <a:pt x="7200" y="19490"/>
                      </a:cubicBezTo>
                      <a:cubicBezTo>
                        <a:pt x="5604" y="15620"/>
                        <a:pt x="6484" y="11172"/>
                        <a:pt x="9437" y="8219"/>
                      </a:cubicBezTo>
                      <a:cubicBezTo>
                        <a:pt x="11420" y="6244"/>
                        <a:pt x="14067" y="5191"/>
                        <a:pt x="16756" y="5191"/>
                      </a:cubicBezTo>
                      <a:close/>
                      <a:moveTo>
                        <a:pt x="16750" y="1"/>
                      </a:moveTo>
                      <a:cubicBezTo>
                        <a:pt x="10480" y="1"/>
                        <a:pt x="4813" y="3783"/>
                        <a:pt x="2413" y="9588"/>
                      </a:cubicBezTo>
                      <a:cubicBezTo>
                        <a:pt x="0" y="15394"/>
                        <a:pt x="1332" y="22066"/>
                        <a:pt x="5780" y="26515"/>
                      </a:cubicBezTo>
                      <a:cubicBezTo>
                        <a:pt x="8749" y="29483"/>
                        <a:pt x="12725" y="31062"/>
                        <a:pt x="16767" y="31062"/>
                      </a:cubicBezTo>
                      <a:cubicBezTo>
                        <a:pt x="18764" y="31062"/>
                        <a:pt x="20778" y="30676"/>
                        <a:pt x="22694" y="29882"/>
                      </a:cubicBezTo>
                      <a:cubicBezTo>
                        <a:pt x="28500" y="27470"/>
                        <a:pt x="32282" y="21815"/>
                        <a:pt x="32282" y="15532"/>
                      </a:cubicBezTo>
                      <a:cubicBezTo>
                        <a:pt x="32282" y="6950"/>
                        <a:pt x="25333" y="1"/>
                        <a:pt x="1675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4" name="Google Shape;594;p11"/>
                <p:cNvSpPr/>
                <p:nvPr/>
              </p:nvSpPr>
              <p:spPr>
                <a:xfrm>
                  <a:off x="1536728" y="895821"/>
                  <a:ext cx="597116" cy="5745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36" h="27071" extrusionOk="0">
                      <a:moveTo>
                        <a:pt x="14605" y="4519"/>
                      </a:moveTo>
                      <a:cubicBezTo>
                        <a:pt x="15764" y="4519"/>
                        <a:pt x="16933" y="4742"/>
                        <a:pt x="18045" y="5203"/>
                      </a:cubicBezTo>
                      <a:cubicBezTo>
                        <a:pt x="21413" y="6598"/>
                        <a:pt x="23612" y="9890"/>
                        <a:pt x="23612" y="13534"/>
                      </a:cubicBezTo>
                      <a:cubicBezTo>
                        <a:pt x="23612" y="18510"/>
                        <a:pt x="19578" y="22544"/>
                        <a:pt x="14589" y="22544"/>
                      </a:cubicBezTo>
                      <a:cubicBezTo>
                        <a:pt x="10945" y="22544"/>
                        <a:pt x="7666" y="20345"/>
                        <a:pt x="6271" y="16977"/>
                      </a:cubicBezTo>
                      <a:cubicBezTo>
                        <a:pt x="4876" y="13609"/>
                        <a:pt x="5642" y="9739"/>
                        <a:pt x="8218" y="7163"/>
                      </a:cubicBezTo>
                      <a:cubicBezTo>
                        <a:pt x="9944" y="5438"/>
                        <a:pt x="12255" y="4519"/>
                        <a:pt x="14605" y="4519"/>
                      </a:cubicBezTo>
                      <a:close/>
                      <a:moveTo>
                        <a:pt x="14589" y="1"/>
                      </a:moveTo>
                      <a:cubicBezTo>
                        <a:pt x="9123" y="1"/>
                        <a:pt x="4185" y="3305"/>
                        <a:pt x="2086" y="8357"/>
                      </a:cubicBezTo>
                      <a:cubicBezTo>
                        <a:pt x="0" y="13408"/>
                        <a:pt x="1156" y="19239"/>
                        <a:pt x="5027" y="23109"/>
                      </a:cubicBezTo>
                      <a:cubicBezTo>
                        <a:pt x="7614" y="25697"/>
                        <a:pt x="11072" y="27071"/>
                        <a:pt x="14593" y="27071"/>
                      </a:cubicBezTo>
                      <a:cubicBezTo>
                        <a:pt x="16339" y="27071"/>
                        <a:pt x="18100" y="26733"/>
                        <a:pt x="19779" y="26037"/>
                      </a:cubicBezTo>
                      <a:cubicBezTo>
                        <a:pt x="24831" y="23939"/>
                        <a:pt x="28136" y="19000"/>
                        <a:pt x="28136" y="13534"/>
                      </a:cubicBezTo>
                      <a:cubicBezTo>
                        <a:pt x="28123" y="6057"/>
                        <a:pt x="22066" y="1"/>
                        <a:pt x="1458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5" name="Google Shape;595;p11"/>
                <p:cNvSpPr/>
                <p:nvPr/>
              </p:nvSpPr>
              <p:spPr>
                <a:xfrm>
                  <a:off x="1678325" y="1027295"/>
                  <a:ext cx="324046" cy="3115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69" h="14680" extrusionOk="0">
                      <a:moveTo>
                        <a:pt x="7941" y="1"/>
                      </a:moveTo>
                      <a:cubicBezTo>
                        <a:pt x="7933" y="1"/>
                        <a:pt x="7925" y="1"/>
                        <a:pt x="7917" y="1"/>
                      </a:cubicBezTo>
                      <a:cubicBezTo>
                        <a:pt x="4952" y="1"/>
                        <a:pt x="2275" y="1785"/>
                        <a:pt x="1132" y="4524"/>
                      </a:cubicBezTo>
                      <a:cubicBezTo>
                        <a:pt x="1" y="7276"/>
                        <a:pt x="629" y="10430"/>
                        <a:pt x="2728" y="12529"/>
                      </a:cubicBezTo>
                      <a:cubicBezTo>
                        <a:pt x="4133" y="13934"/>
                        <a:pt x="6017" y="14680"/>
                        <a:pt x="7931" y="14680"/>
                      </a:cubicBezTo>
                      <a:cubicBezTo>
                        <a:pt x="8875" y="14680"/>
                        <a:pt x="9827" y="14498"/>
                        <a:pt x="10732" y="14125"/>
                      </a:cubicBezTo>
                      <a:cubicBezTo>
                        <a:pt x="13484" y="12981"/>
                        <a:pt x="15268" y="10305"/>
                        <a:pt x="15268" y="7339"/>
                      </a:cubicBezTo>
                      <a:cubicBezTo>
                        <a:pt x="15268" y="3288"/>
                        <a:pt x="11989" y="1"/>
                        <a:pt x="794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96" name="Google Shape;596;p11"/>
                <p:cNvGrpSpPr/>
                <p:nvPr/>
              </p:nvGrpSpPr>
              <p:grpSpPr>
                <a:xfrm>
                  <a:off x="1706339" y="1046501"/>
                  <a:ext cx="276826" cy="273155"/>
                  <a:chOff x="1706339" y="1046501"/>
                  <a:chExt cx="276826" cy="273155"/>
                </a:xfrm>
              </p:grpSpPr>
              <p:sp>
                <p:nvSpPr>
                  <p:cNvPr id="597" name="Google Shape;597;p11"/>
                  <p:cNvSpPr/>
                  <p:nvPr/>
                </p:nvSpPr>
                <p:spPr>
                  <a:xfrm>
                    <a:off x="1922086" y="1261973"/>
                    <a:ext cx="27483" cy="206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5" h="972" extrusionOk="0">
                        <a:moveTo>
                          <a:pt x="641" y="1"/>
                        </a:moveTo>
                        <a:cubicBezTo>
                          <a:pt x="214" y="1"/>
                          <a:pt x="0" y="528"/>
                          <a:pt x="302" y="830"/>
                        </a:cubicBezTo>
                        <a:cubicBezTo>
                          <a:pt x="396" y="924"/>
                          <a:pt x="518" y="971"/>
                          <a:pt x="643" y="971"/>
                        </a:cubicBezTo>
                        <a:cubicBezTo>
                          <a:pt x="767" y="971"/>
                          <a:pt x="892" y="924"/>
                          <a:pt x="993" y="830"/>
                        </a:cubicBezTo>
                        <a:cubicBezTo>
                          <a:pt x="1294" y="528"/>
                          <a:pt x="1081" y="1"/>
                          <a:pt x="641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8" name="Google Shape;598;p11"/>
                  <p:cNvSpPr/>
                  <p:nvPr/>
                </p:nvSpPr>
                <p:spPr>
                  <a:xfrm>
                    <a:off x="1743393" y="1083301"/>
                    <a:ext cx="27504" cy="206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6" h="972" extrusionOk="0">
                        <a:moveTo>
                          <a:pt x="642" y="0"/>
                        </a:moveTo>
                        <a:cubicBezTo>
                          <a:pt x="215" y="0"/>
                          <a:pt x="1" y="528"/>
                          <a:pt x="303" y="830"/>
                        </a:cubicBezTo>
                        <a:cubicBezTo>
                          <a:pt x="397" y="924"/>
                          <a:pt x="522" y="971"/>
                          <a:pt x="648" y="971"/>
                        </a:cubicBezTo>
                        <a:cubicBezTo>
                          <a:pt x="774" y="971"/>
                          <a:pt x="899" y="924"/>
                          <a:pt x="994" y="830"/>
                        </a:cubicBezTo>
                        <a:cubicBezTo>
                          <a:pt x="1295" y="528"/>
                          <a:pt x="1082" y="0"/>
                          <a:pt x="642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9" name="Google Shape;599;p11"/>
                  <p:cNvSpPr/>
                  <p:nvPr/>
                </p:nvSpPr>
                <p:spPr>
                  <a:xfrm>
                    <a:off x="1958886" y="1172669"/>
                    <a:ext cx="24279" cy="207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44" h="980" extrusionOk="0">
                        <a:moveTo>
                          <a:pt x="655" y="0"/>
                        </a:moveTo>
                        <a:cubicBezTo>
                          <a:pt x="536" y="0"/>
                          <a:pt x="413" y="47"/>
                          <a:pt x="314" y="150"/>
                        </a:cubicBezTo>
                        <a:cubicBezTo>
                          <a:pt x="0" y="451"/>
                          <a:pt x="226" y="979"/>
                          <a:pt x="654" y="979"/>
                        </a:cubicBezTo>
                        <a:cubicBezTo>
                          <a:pt x="918" y="979"/>
                          <a:pt x="1144" y="753"/>
                          <a:pt x="1144" y="489"/>
                        </a:cubicBezTo>
                        <a:cubicBezTo>
                          <a:pt x="1135" y="194"/>
                          <a:pt x="900" y="0"/>
                          <a:pt x="655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0" name="Google Shape;600;p11"/>
                  <p:cNvSpPr/>
                  <p:nvPr/>
                </p:nvSpPr>
                <p:spPr>
                  <a:xfrm>
                    <a:off x="1706339" y="1172669"/>
                    <a:ext cx="24024" cy="207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2" h="980" extrusionOk="0">
                        <a:moveTo>
                          <a:pt x="651" y="0"/>
                        </a:moveTo>
                        <a:cubicBezTo>
                          <a:pt x="530" y="0"/>
                          <a:pt x="405" y="47"/>
                          <a:pt x="302" y="150"/>
                        </a:cubicBezTo>
                        <a:cubicBezTo>
                          <a:pt x="0" y="451"/>
                          <a:pt x="214" y="979"/>
                          <a:pt x="654" y="979"/>
                        </a:cubicBezTo>
                        <a:cubicBezTo>
                          <a:pt x="918" y="967"/>
                          <a:pt x="1131" y="753"/>
                          <a:pt x="1131" y="489"/>
                        </a:cubicBezTo>
                        <a:cubicBezTo>
                          <a:pt x="1131" y="194"/>
                          <a:pt x="899" y="0"/>
                          <a:pt x="65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1" name="Google Shape;601;p11"/>
                  <p:cNvSpPr/>
                  <p:nvPr/>
                </p:nvSpPr>
                <p:spPr>
                  <a:xfrm>
                    <a:off x="1925546" y="1083513"/>
                    <a:ext cx="21626" cy="203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19" h="961" extrusionOk="0">
                        <a:moveTo>
                          <a:pt x="486" y="0"/>
                        </a:moveTo>
                        <a:cubicBezTo>
                          <a:pt x="236" y="0"/>
                          <a:pt x="0" y="191"/>
                          <a:pt x="0" y="480"/>
                        </a:cubicBezTo>
                        <a:cubicBezTo>
                          <a:pt x="0" y="770"/>
                          <a:pt x="236" y="961"/>
                          <a:pt x="486" y="961"/>
                        </a:cubicBezTo>
                        <a:cubicBezTo>
                          <a:pt x="606" y="961"/>
                          <a:pt x="728" y="917"/>
                          <a:pt x="830" y="820"/>
                        </a:cubicBezTo>
                        <a:cubicBezTo>
                          <a:pt x="1018" y="631"/>
                          <a:pt x="1018" y="330"/>
                          <a:pt x="830" y="141"/>
                        </a:cubicBezTo>
                        <a:cubicBezTo>
                          <a:pt x="728" y="44"/>
                          <a:pt x="606" y="0"/>
                          <a:pt x="486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2" name="Google Shape;602;p11"/>
                  <p:cNvSpPr/>
                  <p:nvPr/>
                </p:nvSpPr>
                <p:spPr>
                  <a:xfrm>
                    <a:off x="1746873" y="1261994"/>
                    <a:ext cx="21626" cy="207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19" h="976" extrusionOk="0">
                        <a:moveTo>
                          <a:pt x="480" y="1"/>
                        </a:moveTo>
                        <a:cubicBezTo>
                          <a:pt x="233" y="1"/>
                          <a:pt x="0" y="194"/>
                          <a:pt x="0" y="490"/>
                        </a:cubicBezTo>
                        <a:cubicBezTo>
                          <a:pt x="0" y="779"/>
                          <a:pt x="236" y="976"/>
                          <a:pt x="486" y="976"/>
                        </a:cubicBezTo>
                        <a:cubicBezTo>
                          <a:pt x="605" y="976"/>
                          <a:pt x="728" y="931"/>
                          <a:pt x="830" y="829"/>
                        </a:cubicBezTo>
                        <a:cubicBezTo>
                          <a:pt x="1018" y="640"/>
                          <a:pt x="1018" y="339"/>
                          <a:pt x="830" y="150"/>
                        </a:cubicBezTo>
                        <a:cubicBezTo>
                          <a:pt x="726" y="47"/>
                          <a:pt x="602" y="1"/>
                          <a:pt x="480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3" name="Google Shape;603;p11"/>
                  <p:cNvSpPr/>
                  <p:nvPr/>
                </p:nvSpPr>
                <p:spPr>
                  <a:xfrm>
                    <a:off x="1832740" y="1046501"/>
                    <a:ext cx="24024" cy="205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2" h="967" extrusionOk="0">
                        <a:moveTo>
                          <a:pt x="641" y="0"/>
                        </a:moveTo>
                        <a:cubicBezTo>
                          <a:pt x="214" y="0"/>
                          <a:pt x="1" y="516"/>
                          <a:pt x="302" y="817"/>
                        </a:cubicBezTo>
                        <a:cubicBezTo>
                          <a:pt x="401" y="920"/>
                          <a:pt x="525" y="967"/>
                          <a:pt x="646" y="967"/>
                        </a:cubicBezTo>
                        <a:cubicBezTo>
                          <a:pt x="893" y="967"/>
                          <a:pt x="1131" y="773"/>
                          <a:pt x="1131" y="478"/>
                        </a:cubicBezTo>
                        <a:cubicBezTo>
                          <a:pt x="1131" y="214"/>
                          <a:pt x="918" y="0"/>
                          <a:pt x="64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4" name="Google Shape;604;p11"/>
                  <p:cNvSpPr/>
                  <p:nvPr/>
                </p:nvSpPr>
                <p:spPr>
                  <a:xfrm>
                    <a:off x="1832740" y="1299049"/>
                    <a:ext cx="24024" cy="206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2" h="971" extrusionOk="0">
                        <a:moveTo>
                          <a:pt x="641" y="0"/>
                        </a:moveTo>
                        <a:cubicBezTo>
                          <a:pt x="214" y="0"/>
                          <a:pt x="1" y="515"/>
                          <a:pt x="302" y="830"/>
                        </a:cubicBezTo>
                        <a:cubicBezTo>
                          <a:pt x="400" y="927"/>
                          <a:pt x="521" y="971"/>
                          <a:pt x="640" y="971"/>
                        </a:cubicBezTo>
                        <a:cubicBezTo>
                          <a:pt x="890" y="971"/>
                          <a:pt x="1131" y="779"/>
                          <a:pt x="1131" y="490"/>
                        </a:cubicBezTo>
                        <a:cubicBezTo>
                          <a:pt x="1131" y="214"/>
                          <a:pt x="918" y="0"/>
                          <a:pt x="64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605" name="Google Shape;605;p11"/>
                <p:cNvSpPr/>
                <p:nvPr/>
              </p:nvSpPr>
              <p:spPr>
                <a:xfrm>
                  <a:off x="2117631" y="897710"/>
                  <a:ext cx="21817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" h="974" extrusionOk="0">
                      <a:moveTo>
                        <a:pt x="493" y="0"/>
                      </a:moveTo>
                      <a:cubicBezTo>
                        <a:pt x="246" y="0"/>
                        <a:pt x="10" y="191"/>
                        <a:pt x="10" y="477"/>
                      </a:cubicBezTo>
                      <a:cubicBezTo>
                        <a:pt x="1" y="778"/>
                        <a:pt x="240" y="974"/>
                        <a:pt x="493" y="974"/>
                      </a:cubicBezTo>
                      <a:cubicBezTo>
                        <a:pt x="609" y="974"/>
                        <a:pt x="727" y="932"/>
                        <a:pt x="826" y="841"/>
                      </a:cubicBezTo>
                      <a:cubicBezTo>
                        <a:pt x="1015" y="653"/>
                        <a:pt x="1027" y="339"/>
                        <a:pt x="839" y="150"/>
                      </a:cubicBezTo>
                      <a:cubicBezTo>
                        <a:pt x="739" y="47"/>
                        <a:pt x="615" y="0"/>
                        <a:pt x="49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6" name="Google Shape;606;p11"/>
                <p:cNvSpPr/>
                <p:nvPr/>
              </p:nvSpPr>
              <p:spPr>
                <a:xfrm>
                  <a:off x="1554407" y="1447818"/>
                  <a:ext cx="21817" cy="20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" h="970" extrusionOk="0">
                      <a:moveTo>
                        <a:pt x="488" y="0"/>
                      </a:moveTo>
                      <a:cubicBezTo>
                        <a:pt x="243" y="0"/>
                        <a:pt x="9" y="187"/>
                        <a:pt x="9" y="480"/>
                      </a:cubicBezTo>
                      <a:cubicBezTo>
                        <a:pt x="1" y="771"/>
                        <a:pt x="244" y="970"/>
                        <a:pt x="500" y="970"/>
                      </a:cubicBezTo>
                      <a:cubicBezTo>
                        <a:pt x="618" y="970"/>
                        <a:pt x="739" y="927"/>
                        <a:pt x="839" y="831"/>
                      </a:cubicBezTo>
                      <a:cubicBezTo>
                        <a:pt x="1027" y="643"/>
                        <a:pt x="1027" y="341"/>
                        <a:pt x="839" y="153"/>
                      </a:cubicBezTo>
                      <a:cubicBezTo>
                        <a:pt x="738" y="48"/>
                        <a:pt x="611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7" name="Google Shape;607;p11"/>
                <p:cNvSpPr/>
                <p:nvPr/>
              </p:nvSpPr>
              <p:spPr>
                <a:xfrm>
                  <a:off x="1831403" y="1566282"/>
                  <a:ext cx="24215" cy="205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1" h="968" extrusionOk="0">
                      <a:moveTo>
                        <a:pt x="497" y="0"/>
                      </a:moveTo>
                      <a:cubicBezTo>
                        <a:pt x="249" y="0"/>
                        <a:pt x="9" y="191"/>
                        <a:pt x="1" y="477"/>
                      </a:cubicBezTo>
                      <a:cubicBezTo>
                        <a:pt x="1" y="741"/>
                        <a:pt x="214" y="967"/>
                        <a:pt x="491" y="967"/>
                      </a:cubicBezTo>
                      <a:cubicBezTo>
                        <a:pt x="496" y="967"/>
                        <a:pt x="501" y="967"/>
                        <a:pt x="506" y="967"/>
                      </a:cubicBezTo>
                      <a:cubicBezTo>
                        <a:pt x="923" y="967"/>
                        <a:pt x="1141" y="448"/>
                        <a:pt x="843" y="150"/>
                      </a:cubicBezTo>
                      <a:cubicBezTo>
                        <a:pt x="743" y="46"/>
                        <a:pt x="619" y="0"/>
                        <a:pt x="49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8" name="Google Shape;608;p11"/>
                <p:cNvSpPr/>
                <p:nvPr/>
              </p:nvSpPr>
              <p:spPr>
                <a:xfrm>
                  <a:off x="2107698" y="1454249"/>
                  <a:ext cx="2748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5" h="972" extrusionOk="0">
                      <a:moveTo>
                        <a:pt x="653" y="1"/>
                      </a:moveTo>
                      <a:cubicBezTo>
                        <a:pt x="226" y="1"/>
                        <a:pt x="0" y="516"/>
                        <a:pt x="302" y="830"/>
                      </a:cubicBezTo>
                      <a:cubicBezTo>
                        <a:pt x="396" y="924"/>
                        <a:pt x="518" y="971"/>
                        <a:pt x="641" y="971"/>
                      </a:cubicBezTo>
                      <a:cubicBezTo>
                        <a:pt x="763" y="971"/>
                        <a:pt x="886" y="924"/>
                        <a:pt x="980" y="830"/>
                      </a:cubicBezTo>
                      <a:cubicBezTo>
                        <a:pt x="1294" y="528"/>
                        <a:pt x="1081" y="13"/>
                        <a:pt x="6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9" name="Google Shape;609;p11"/>
                <p:cNvSpPr/>
                <p:nvPr/>
              </p:nvSpPr>
              <p:spPr>
                <a:xfrm>
                  <a:off x="1557802" y="891280"/>
                  <a:ext cx="2748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5" h="972" extrusionOk="0">
                      <a:moveTo>
                        <a:pt x="653" y="1"/>
                      </a:moveTo>
                      <a:cubicBezTo>
                        <a:pt x="214" y="1"/>
                        <a:pt x="0" y="516"/>
                        <a:pt x="302" y="830"/>
                      </a:cubicBezTo>
                      <a:cubicBezTo>
                        <a:pt x="396" y="925"/>
                        <a:pt x="518" y="972"/>
                        <a:pt x="641" y="972"/>
                      </a:cubicBezTo>
                      <a:cubicBezTo>
                        <a:pt x="763" y="972"/>
                        <a:pt x="886" y="925"/>
                        <a:pt x="980" y="830"/>
                      </a:cubicBezTo>
                      <a:cubicBezTo>
                        <a:pt x="1294" y="529"/>
                        <a:pt x="1081" y="13"/>
                        <a:pt x="6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0" name="Google Shape;610;p11"/>
                <p:cNvSpPr/>
                <p:nvPr/>
              </p:nvSpPr>
              <p:spPr>
                <a:xfrm>
                  <a:off x="2226353" y="1177295"/>
                  <a:ext cx="24024" cy="206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5" extrusionOk="0">
                      <a:moveTo>
                        <a:pt x="641" y="1"/>
                      </a:moveTo>
                      <a:cubicBezTo>
                        <a:pt x="526" y="1"/>
                        <a:pt x="410" y="42"/>
                        <a:pt x="315" y="133"/>
                      </a:cubicBezTo>
                      <a:cubicBezTo>
                        <a:pt x="1" y="434"/>
                        <a:pt x="202" y="962"/>
                        <a:pt x="642" y="975"/>
                      </a:cubicBezTo>
                      <a:cubicBezTo>
                        <a:pt x="906" y="975"/>
                        <a:pt x="1132" y="761"/>
                        <a:pt x="1132" y="497"/>
                      </a:cubicBezTo>
                      <a:cubicBezTo>
                        <a:pt x="1132" y="196"/>
                        <a:pt x="890" y="1"/>
                        <a:pt x="6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1" name="Google Shape;611;p11"/>
                <p:cNvSpPr/>
                <p:nvPr/>
              </p:nvSpPr>
              <p:spPr>
                <a:xfrm>
                  <a:off x="1439126" y="1168106"/>
                  <a:ext cx="24194" cy="208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0" h="981" extrusionOk="0">
                      <a:moveTo>
                        <a:pt x="649" y="1"/>
                      </a:moveTo>
                      <a:cubicBezTo>
                        <a:pt x="532" y="1"/>
                        <a:pt x="413" y="44"/>
                        <a:pt x="314" y="139"/>
                      </a:cubicBezTo>
                      <a:cubicBezTo>
                        <a:pt x="0" y="440"/>
                        <a:pt x="214" y="968"/>
                        <a:pt x="641" y="981"/>
                      </a:cubicBezTo>
                      <a:cubicBezTo>
                        <a:pt x="905" y="981"/>
                        <a:pt x="1131" y="767"/>
                        <a:pt x="1131" y="503"/>
                      </a:cubicBezTo>
                      <a:cubicBezTo>
                        <a:pt x="1140" y="202"/>
                        <a:pt x="901" y="1"/>
                        <a:pt x="64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2" name="Google Shape;612;p11"/>
                <p:cNvSpPr/>
                <p:nvPr/>
              </p:nvSpPr>
              <p:spPr>
                <a:xfrm>
                  <a:off x="2041484" y="837756"/>
                  <a:ext cx="23557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0" h="976" extrusionOk="0">
                      <a:moveTo>
                        <a:pt x="559" y="0"/>
                      </a:moveTo>
                      <a:cubicBezTo>
                        <a:pt x="265" y="0"/>
                        <a:pt x="1" y="277"/>
                        <a:pt x="79" y="600"/>
                      </a:cubicBezTo>
                      <a:cubicBezTo>
                        <a:pt x="137" y="841"/>
                        <a:pt x="347" y="975"/>
                        <a:pt x="558" y="975"/>
                      </a:cubicBezTo>
                      <a:cubicBezTo>
                        <a:pt x="711" y="975"/>
                        <a:pt x="864" y="904"/>
                        <a:pt x="959" y="751"/>
                      </a:cubicBezTo>
                      <a:cubicBezTo>
                        <a:pt x="1109" y="512"/>
                        <a:pt x="1034" y="223"/>
                        <a:pt x="808" y="73"/>
                      </a:cubicBezTo>
                      <a:cubicBezTo>
                        <a:pt x="727" y="23"/>
                        <a:pt x="642" y="0"/>
                        <a:pt x="55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3" name="Google Shape;613;p11"/>
                <p:cNvSpPr/>
                <p:nvPr/>
              </p:nvSpPr>
              <p:spPr>
                <a:xfrm>
                  <a:off x="1628155" y="1507623"/>
                  <a:ext cx="23260" cy="20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6" h="969" extrusionOk="0">
                      <a:moveTo>
                        <a:pt x="541" y="0"/>
                      </a:moveTo>
                      <a:cubicBezTo>
                        <a:pt x="253" y="0"/>
                        <a:pt x="0" y="269"/>
                        <a:pt x="78" y="589"/>
                      </a:cubicBezTo>
                      <a:cubicBezTo>
                        <a:pt x="136" y="835"/>
                        <a:pt x="343" y="968"/>
                        <a:pt x="551" y="968"/>
                      </a:cubicBezTo>
                      <a:cubicBezTo>
                        <a:pt x="706" y="968"/>
                        <a:pt x="861" y="895"/>
                        <a:pt x="957" y="740"/>
                      </a:cubicBezTo>
                      <a:cubicBezTo>
                        <a:pt x="1096" y="514"/>
                        <a:pt x="1033" y="212"/>
                        <a:pt x="794" y="74"/>
                      </a:cubicBezTo>
                      <a:cubicBezTo>
                        <a:pt x="712" y="23"/>
                        <a:pt x="625" y="0"/>
                        <a:pt x="5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" name="Google Shape;614;p11"/>
                <p:cNvSpPr/>
                <p:nvPr/>
              </p:nvSpPr>
              <p:spPr>
                <a:xfrm>
                  <a:off x="1925482" y="1555650"/>
                  <a:ext cx="24618" cy="206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" h="975" extrusionOk="0">
                      <a:moveTo>
                        <a:pt x="547" y="1"/>
                      </a:moveTo>
                      <a:cubicBezTo>
                        <a:pt x="258" y="1"/>
                        <a:pt x="1" y="278"/>
                        <a:pt x="79" y="601"/>
                      </a:cubicBezTo>
                      <a:cubicBezTo>
                        <a:pt x="123" y="831"/>
                        <a:pt x="329" y="975"/>
                        <a:pt x="556" y="975"/>
                      </a:cubicBezTo>
                      <a:cubicBezTo>
                        <a:pt x="589" y="975"/>
                        <a:pt x="623" y="972"/>
                        <a:pt x="657" y="965"/>
                      </a:cubicBezTo>
                      <a:cubicBezTo>
                        <a:pt x="1072" y="865"/>
                        <a:pt x="1160" y="299"/>
                        <a:pt x="795" y="73"/>
                      </a:cubicBezTo>
                      <a:cubicBezTo>
                        <a:pt x="715" y="23"/>
                        <a:pt x="630" y="1"/>
                        <a:pt x="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5" name="Google Shape;615;p11"/>
                <p:cNvSpPr/>
                <p:nvPr/>
              </p:nvSpPr>
              <p:spPr>
                <a:xfrm>
                  <a:off x="2168225" y="1379546"/>
                  <a:ext cx="26231" cy="205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" h="968" extrusionOk="0">
                      <a:moveTo>
                        <a:pt x="623" y="1"/>
                      </a:moveTo>
                      <a:cubicBezTo>
                        <a:pt x="584" y="1"/>
                        <a:pt x="544" y="5"/>
                        <a:pt x="503" y="15"/>
                      </a:cubicBezTo>
                      <a:cubicBezTo>
                        <a:pt x="88" y="115"/>
                        <a:pt x="1" y="668"/>
                        <a:pt x="365" y="894"/>
                      </a:cubicBezTo>
                      <a:cubicBezTo>
                        <a:pt x="445" y="944"/>
                        <a:pt x="535" y="967"/>
                        <a:pt x="624" y="967"/>
                      </a:cubicBezTo>
                      <a:cubicBezTo>
                        <a:pt x="785" y="967"/>
                        <a:pt x="942" y="889"/>
                        <a:pt x="1031" y="744"/>
                      </a:cubicBezTo>
                      <a:cubicBezTo>
                        <a:pt x="1235" y="403"/>
                        <a:pt x="988" y="1"/>
                        <a:pt x="62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6" name="Google Shape;616;p11"/>
                <p:cNvSpPr/>
                <p:nvPr/>
              </p:nvSpPr>
              <p:spPr>
                <a:xfrm>
                  <a:off x="1498316" y="965940"/>
                  <a:ext cx="26273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8" h="976" extrusionOk="0">
                      <a:moveTo>
                        <a:pt x="630" y="0"/>
                      </a:moveTo>
                      <a:cubicBezTo>
                        <a:pt x="593" y="0"/>
                        <a:pt x="555" y="4"/>
                        <a:pt x="516" y="14"/>
                      </a:cubicBezTo>
                      <a:cubicBezTo>
                        <a:pt x="101" y="114"/>
                        <a:pt x="1" y="667"/>
                        <a:pt x="365" y="906"/>
                      </a:cubicBezTo>
                      <a:cubicBezTo>
                        <a:pt x="442" y="953"/>
                        <a:pt x="528" y="976"/>
                        <a:pt x="614" y="976"/>
                      </a:cubicBezTo>
                      <a:cubicBezTo>
                        <a:pt x="779" y="976"/>
                        <a:pt x="944" y="892"/>
                        <a:pt x="1044" y="743"/>
                      </a:cubicBezTo>
                      <a:cubicBezTo>
                        <a:pt x="1237" y="413"/>
                        <a:pt x="987" y="0"/>
                        <a:pt x="63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7" name="Google Shape;617;p11"/>
                <p:cNvSpPr/>
                <p:nvPr/>
              </p:nvSpPr>
              <p:spPr>
                <a:xfrm>
                  <a:off x="2216167" y="1082176"/>
                  <a:ext cx="24618" cy="20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" h="973" extrusionOk="0">
                      <a:moveTo>
                        <a:pt x="626" y="0"/>
                      </a:moveTo>
                      <a:cubicBezTo>
                        <a:pt x="471" y="0"/>
                        <a:pt x="314" y="73"/>
                        <a:pt x="217" y="229"/>
                      </a:cubicBezTo>
                      <a:cubicBezTo>
                        <a:pt x="1" y="559"/>
                        <a:pt x="259" y="972"/>
                        <a:pt x="618" y="972"/>
                      </a:cubicBezTo>
                      <a:cubicBezTo>
                        <a:pt x="655" y="972"/>
                        <a:pt x="693" y="968"/>
                        <a:pt x="732" y="958"/>
                      </a:cubicBezTo>
                      <a:cubicBezTo>
                        <a:pt x="996" y="895"/>
                        <a:pt x="1159" y="631"/>
                        <a:pt x="1097" y="368"/>
                      </a:cubicBezTo>
                      <a:cubicBezTo>
                        <a:pt x="1039" y="130"/>
                        <a:pt x="834" y="0"/>
                        <a:pt x="62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" name="Google Shape;618;p11"/>
                <p:cNvSpPr/>
                <p:nvPr/>
              </p:nvSpPr>
              <p:spPr>
                <a:xfrm>
                  <a:off x="1450522" y="1263268"/>
                  <a:ext cx="2436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" h="972" extrusionOk="0">
                      <a:moveTo>
                        <a:pt x="611" y="0"/>
                      </a:moveTo>
                      <a:cubicBezTo>
                        <a:pt x="456" y="0"/>
                        <a:pt x="301" y="74"/>
                        <a:pt x="205" y="229"/>
                      </a:cubicBezTo>
                      <a:cubicBezTo>
                        <a:pt x="0" y="569"/>
                        <a:pt x="247" y="972"/>
                        <a:pt x="603" y="972"/>
                      </a:cubicBezTo>
                      <a:cubicBezTo>
                        <a:pt x="641" y="972"/>
                        <a:pt x="680" y="967"/>
                        <a:pt x="720" y="957"/>
                      </a:cubicBezTo>
                      <a:cubicBezTo>
                        <a:pt x="984" y="895"/>
                        <a:pt x="1147" y="631"/>
                        <a:pt x="1084" y="379"/>
                      </a:cubicBezTo>
                      <a:cubicBezTo>
                        <a:pt x="1026" y="134"/>
                        <a:pt x="819" y="0"/>
                        <a:pt x="61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" name="Google Shape;619;p11"/>
                <p:cNvSpPr/>
                <p:nvPr/>
              </p:nvSpPr>
              <p:spPr>
                <a:xfrm>
                  <a:off x="1732909" y="1553146"/>
                  <a:ext cx="24385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" h="976" extrusionOk="0">
                      <a:moveTo>
                        <a:pt x="614" y="1"/>
                      </a:moveTo>
                      <a:cubicBezTo>
                        <a:pt x="258" y="1"/>
                        <a:pt x="1" y="392"/>
                        <a:pt x="193" y="731"/>
                      </a:cubicBezTo>
                      <a:cubicBezTo>
                        <a:pt x="288" y="898"/>
                        <a:pt x="450" y="976"/>
                        <a:pt x="612" y="976"/>
                      </a:cubicBezTo>
                      <a:cubicBezTo>
                        <a:pt x="818" y="976"/>
                        <a:pt x="1022" y="850"/>
                        <a:pt x="1086" y="618"/>
                      </a:cubicBezTo>
                      <a:cubicBezTo>
                        <a:pt x="1148" y="354"/>
                        <a:pt x="998" y="91"/>
                        <a:pt x="734" y="15"/>
                      </a:cubicBezTo>
                      <a:cubicBezTo>
                        <a:pt x="693" y="5"/>
                        <a:pt x="653" y="1"/>
                        <a:pt x="61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" name="Google Shape;620;p11"/>
                <p:cNvSpPr/>
                <p:nvPr/>
              </p:nvSpPr>
              <p:spPr>
                <a:xfrm>
                  <a:off x="2031361" y="1512823"/>
                  <a:ext cx="26210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5" h="971" extrusionOk="0">
                      <a:moveTo>
                        <a:pt x="612" y="0"/>
                      </a:moveTo>
                      <a:cubicBezTo>
                        <a:pt x="251" y="0"/>
                        <a:pt x="1" y="397"/>
                        <a:pt x="192" y="734"/>
                      </a:cubicBezTo>
                      <a:cubicBezTo>
                        <a:pt x="285" y="887"/>
                        <a:pt x="452" y="970"/>
                        <a:pt x="621" y="970"/>
                      </a:cubicBezTo>
                      <a:cubicBezTo>
                        <a:pt x="702" y="970"/>
                        <a:pt x="784" y="951"/>
                        <a:pt x="858" y="910"/>
                      </a:cubicBezTo>
                      <a:cubicBezTo>
                        <a:pt x="1235" y="684"/>
                        <a:pt x="1159" y="131"/>
                        <a:pt x="745" y="18"/>
                      </a:cubicBezTo>
                      <a:cubicBezTo>
                        <a:pt x="699" y="6"/>
                        <a:pt x="655" y="0"/>
                        <a:pt x="61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" name="Google Shape;621;p11"/>
                <p:cNvSpPr/>
                <p:nvPr/>
              </p:nvSpPr>
              <p:spPr>
                <a:xfrm>
                  <a:off x="1635328" y="832578"/>
                  <a:ext cx="26231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" h="974" extrusionOk="0">
                      <a:moveTo>
                        <a:pt x="625" y="0"/>
                      </a:moveTo>
                      <a:cubicBezTo>
                        <a:pt x="267" y="0"/>
                        <a:pt x="1" y="391"/>
                        <a:pt x="205" y="731"/>
                      </a:cubicBezTo>
                      <a:cubicBezTo>
                        <a:pt x="289" y="884"/>
                        <a:pt x="454" y="973"/>
                        <a:pt x="622" y="973"/>
                      </a:cubicBezTo>
                      <a:cubicBezTo>
                        <a:pt x="703" y="973"/>
                        <a:pt x="784" y="952"/>
                        <a:pt x="858" y="907"/>
                      </a:cubicBezTo>
                      <a:cubicBezTo>
                        <a:pt x="1235" y="694"/>
                        <a:pt x="1160" y="128"/>
                        <a:pt x="745" y="15"/>
                      </a:cubicBezTo>
                      <a:cubicBezTo>
                        <a:pt x="704" y="5"/>
                        <a:pt x="664" y="0"/>
                        <a:pt x="6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" name="Google Shape;622;p11"/>
                <p:cNvSpPr/>
                <p:nvPr/>
              </p:nvSpPr>
              <p:spPr>
                <a:xfrm>
                  <a:off x="2213832" y="1273115"/>
                  <a:ext cx="24852" cy="207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1" h="977" extrusionOk="0">
                      <a:moveTo>
                        <a:pt x="615" y="0"/>
                      </a:moveTo>
                      <a:cubicBezTo>
                        <a:pt x="536" y="0"/>
                        <a:pt x="455" y="21"/>
                        <a:pt x="377" y="66"/>
                      </a:cubicBezTo>
                      <a:cubicBezTo>
                        <a:pt x="0" y="292"/>
                        <a:pt x="76" y="845"/>
                        <a:pt x="490" y="958"/>
                      </a:cubicBezTo>
                      <a:cubicBezTo>
                        <a:pt x="534" y="971"/>
                        <a:pt x="578" y="977"/>
                        <a:pt x="621" y="977"/>
                      </a:cubicBezTo>
                      <a:cubicBezTo>
                        <a:pt x="837" y="977"/>
                        <a:pt x="1029" y="829"/>
                        <a:pt x="1081" y="619"/>
                      </a:cubicBezTo>
                      <a:cubicBezTo>
                        <a:pt x="1170" y="282"/>
                        <a:pt x="908" y="0"/>
                        <a:pt x="61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" name="Google Shape;623;p11"/>
                <p:cNvSpPr/>
                <p:nvPr/>
              </p:nvSpPr>
              <p:spPr>
                <a:xfrm>
                  <a:off x="1452730" y="1072201"/>
                  <a:ext cx="25085" cy="20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970" extrusionOk="0">
                      <a:moveTo>
                        <a:pt x="626" y="0"/>
                      </a:moveTo>
                      <a:cubicBezTo>
                        <a:pt x="544" y="0"/>
                        <a:pt x="459" y="22"/>
                        <a:pt x="377" y="71"/>
                      </a:cubicBezTo>
                      <a:cubicBezTo>
                        <a:pt x="0" y="285"/>
                        <a:pt x="75" y="850"/>
                        <a:pt x="503" y="951"/>
                      </a:cubicBezTo>
                      <a:cubicBezTo>
                        <a:pt x="545" y="963"/>
                        <a:pt x="587" y="969"/>
                        <a:pt x="628" y="969"/>
                      </a:cubicBezTo>
                      <a:cubicBezTo>
                        <a:pt x="837" y="969"/>
                        <a:pt x="1030" y="821"/>
                        <a:pt x="1093" y="611"/>
                      </a:cubicBezTo>
                      <a:cubicBezTo>
                        <a:pt x="1182" y="286"/>
                        <a:pt x="923" y="0"/>
                        <a:pt x="62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4" name="Google Shape;624;p11"/>
                <p:cNvSpPr/>
                <p:nvPr/>
              </p:nvSpPr>
              <p:spPr>
                <a:xfrm>
                  <a:off x="2174613" y="974663"/>
                  <a:ext cx="23769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0" h="976" extrusionOk="0">
                      <a:moveTo>
                        <a:pt x="566" y="0"/>
                      </a:moveTo>
                      <a:cubicBezTo>
                        <a:pt x="359" y="0"/>
                        <a:pt x="153" y="129"/>
                        <a:pt x="89" y="369"/>
                      </a:cubicBezTo>
                      <a:cubicBezTo>
                        <a:pt x="0" y="696"/>
                        <a:pt x="261" y="976"/>
                        <a:pt x="561" y="976"/>
                      </a:cubicBezTo>
                      <a:cubicBezTo>
                        <a:pt x="642" y="976"/>
                        <a:pt x="725" y="955"/>
                        <a:pt x="805" y="910"/>
                      </a:cubicBezTo>
                      <a:cubicBezTo>
                        <a:pt x="1031" y="772"/>
                        <a:pt x="1119" y="483"/>
                        <a:pt x="981" y="244"/>
                      </a:cubicBezTo>
                      <a:cubicBezTo>
                        <a:pt x="888" y="79"/>
                        <a:pt x="727" y="0"/>
                        <a:pt x="56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5" name="Google Shape;625;p11"/>
                <p:cNvSpPr/>
                <p:nvPr/>
              </p:nvSpPr>
              <p:spPr>
                <a:xfrm>
                  <a:off x="1494559" y="1370653"/>
                  <a:ext cx="23515" cy="20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8" h="978" extrusionOk="0">
                      <a:moveTo>
                        <a:pt x="556" y="1"/>
                      </a:moveTo>
                      <a:cubicBezTo>
                        <a:pt x="354" y="1"/>
                        <a:pt x="153" y="127"/>
                        <a:pt x="90" y="358"/>
                      </a:cubicBezTo>
                      <a:cubicBezTo>
                        <a:pt x="1" y="695"/>
                        <a:pt x="263" y="977"/>
                        <a:pt x="556" y="977"/>
                      </a:cubicBezTo>
                      <a:cubicBezTo>
                        <a:pt x="635" y="977"/>
                        <a:pt x="716" y="957"/>
                        <a:pt x="794" y="911"/>
                      </a:cubicBezTo>
                      <a:cubicBezTo>
                        <a:pt x="1032" y="773"/>
                        <a:pt x="1108" y="471"/>
                        <a:pt x="970" y="245"/>
                      </a:cubicBezTo>
                      <a:cubicBezTo>
                        <a:pt x="875" y="79"/>
                        <a:pt x="715" y="1"/>
                        <a:pt x="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26" name="Google Shape;626;p11"/>
              <p:cNvGrpSpPr/>
              <p:nvPr/>
            </p:nvGrpSpPr>
            <p:grpSpPr>
              <a:xfrm rot="-5400000">
                <a:off x="233202" y="3944935"/>
                <a:ext cx="1050248" cy="955331"/>
                <a:chOff x="3133157" y="428077"/>
                <a:chExt cx="1190352" cy="1082774"/>
              </a:xfrm>
            </p:grpSpPr>
            <p:sp>
              <p:nvSpPr>
                <p:cNvPr id="627" name="Google Shape;627;p11"/>
                <p:cNvSpPr/>
                <p:nvPr/>
              </p:nvSpPr>
              <p:spPr>
                <a:xfrm rot="-5400000">
                  <a:off x="2989914" y="1103702"/>
                  <a:ext cx="550392" cy="263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02" h="13954" extrusionOk="0">
                      <a:moveTo>
                        <a:pt x="7393" y="0"/>
                      </a:moveTo>
                      <a:cubicBezTo>
                        <a:pt x="5217" y="0"/>
                        <a:pt x="2033" y="1644"/>
                        <a:pt x="1220" y="5137"/>
                      </a:cubicBezTo>
                      <a:cubicBezTo>
                        <a:pt x="1" y="10306"/>
                        <a:pt x="3941" y="13954"/>
                        <a:pt x="9123" y="13954"/>
                      </a:cubicBezTo>
                      <a:cubicBezTo>
                        <a:pt x="10765" y="13954"/>
                        <a:pt x="12533" y="13587"/>
                        <a:pt x="14300" y="12786"/>
                      </a:cubicBezTo>
                      <a:cubicBezTo>
                        <a:pt x="17968" y="11110"/>
                        <a:pt x="20603" y="10250"/>
                        <a:pt x="22813" y="10250"/>
                      </a:cubicBezTo>
                      <a:cubicBezTo>
                        <a:pt x="25143" y="10250"/>
                        <a:pt x="27002" y="11206"/>
                        <a:pt x="29102" y="13169"/>
                      </a:cubicBezTo>
                      <a:cubicBezTo>
                        <a:pt x="27572" y="11027"/>
                        <a:pt x="25277" y="9573"/>
                        <a:pt x="22715" y="9038"/>
                      </a:cubicBezTo>
                      <a:cubicBezTo>
                        <a:pt x="22829" y="9038"/>
                        <a:pt x="22944" y="9000"/>
                        <a:pt x="23059" y="8923"/>
                      </a:cubicBezTo>
                      <a:cubicBezTo>
                        <a:pt x="24589" y="8388"/>
                        <a:pt x="25124" y="5940"/>
                        <a:pt x="23824" y="5060"/>
                      </a:cubicBezTo>
                      <a:cubicBezTo>
                        <a:pt x="23532" y="4866"/>
                        <a:pt x="23248" y="4784"/>
                        <a:pt x="22994" y="4784"/>
                      </a:cubicBezTo>
                      <a:cubicBezTo>
                        <a:pt x="22448" y="4784"/>
                        <a:pt x="22040" y="5164"/>
                        <a:pt x="21988" y="5634"/>
                      </a:cubicBezTo>
                      <a:cubicBezTo>
                        <a:pt x="21929" y="6017"/>
                        <a:pt x="22325" y="6674"/>
                        <a:pt x="22895" y="6674"/>
                      </a:cubicBezTo>
                      <a:cubicBezTo>
                        <a:pt x="23064" y="6674"/>
                        <a:pt x="23249" y="6616"/>
                        <a:pt x="23441" y="6476"/>
                      </a:cubicBezTo>
                      <a:lnTo>
                        <a:pt x="23441" y="6476"/>
                      </a:lnTo>
                      <a:cubicBezTo>
                        <a:pt x="23785" y="7967"/>
                        <a:pt x="22791" y="8732"/>
                        <a:pt x="21529" y="8885"/>
                      </a:cubicBezTo>
                      <a:cubicBezTo>
                        <a:pt x="21261" y="8847"/>
                        <a:pt x="20955" y="8847"/>
                        <a:pt x="20649" y="8809"/>
                      </a:cubicBezTo>
                      <a:cubicBezTo>
                        <a:pt x="18852" y="8388"/>
                        <a:pt x="16978" y="7776"/>
                        <a:pt x="17704" y="4946"/>
                      </a:cubicBezTo>
                      <a:cubicBezTo>
                        <a:pt x="17749" y="4787"/>
                        <a:pt x="17721" y="4722"/>
                        <a:pt x="17653" y="4722"/>
                      </a:cubicBezTo>
                      <a:cubicBezTo>
                        <a:pt x="17425" y="4722"/>
                        <a:pt x="16739" y="5443"/>
                        <a:pt x="16710" y="5825"/>
                      </a:cubicBezTo>
                      <a:cubicBezTo>
                        <a:pt x="16175" y="3798"/>
                        <a:pt x="14874" y="4066"/>
                        <a:pt x="15104" y="2421"/>
                      </a:cubicBezTo>
                      <a:cubicBezTo>
                        <a:pt x="15111" y="2364"/>
                        <a:pt x="15084" y="2337"/>
                        <a:pt x="15032" y="2337"/>
                      </a:cubicBezTo>
                      <a:cubicBezTo>
                        <a:pt x="14563" y="2337"/>
                        <a:pt x="12055" y="4581"/>
                        <a:pt x="14568" y="7508"/>
                      </a:cubicBezTo>
                      <a:cubicBezTo>
                        <a:pt x="15371" y="8388"/>
                        <a:pt x="16480" y="8962"/>
                        <a:pt x="17704" y="9115"/>
                      </a:cubicBezTo>
                      <a:lnTo>
                        <a:pt x="17781" y="9115"/>
                      </a:lnTo>
                      <a:lnTo>
                        <a:pt x="17475" y="9191"/>
                      </a:lnTo>
                      <a:lnTo>
                        <a:pt x="17475" y="9191"/>
                      </a:lnTo>
                      <a:lnTo>
                        <a:pt x="17704" y="9115"/>
                      </a:lnTo>
                      <a:lnTo>
                        <a:pt x="17704" y="9115"/>
                      </a:lnTo>
                      <a:cubicBezTo>
                        <a:pt x="17475" y="9191"/>
                        <a:pt x="17322" y="9229"/>
                        <a:pt x="17131" y="9306"/>
                      </a:cubicBezTo>
                      <a:lnTo>
                        <a:pt x="16748" y="9382"/>
                      </a:lnTo>
                      <a:cubicBezTo>
                        <a:pt x="16162" y="9532"/>
                        <a:pt x="15661" y="9597"/>
                        <a:pt x="15231" y="9597"/>
                      </a:cubicBezTo>
                      <a:cubicBezTo>
                        <a:pt x="13136" y="9597"/>
                        <a:pt x="12751" y="8040"/>
                        <a:pt x="12656" y="7088"/>
                      </a:cubicBezTo>
                      <a:cubicBezTo>
                        <a:pt x="12642" y="6969"/>
                        <a:pt x="12610" y="6920"/>
                        <a:pt x="12569" y="6920"/>
                      </a:cubicBezTo>
                      <a:cubicBezTo>
                        <a:pt x="12384" y="6920"/>
                        <a:pt x="12002" y="7936"/>
                        <a:pt x="12159" y="8311"/>
                      </a:cubicBezTo>
                      <a:cubicBezTo>
                        <a:pt x="10858" y="6782"/>
                        <a:pt x="9864" y="7546"/>
                        <a:pt x="9367" y="6055"/>
                      </a:cubicBezTo>
                      <a:cubicBezTo>
                        <a:pt x="9355" y="6022"/>
                        <a:pt x="9339" y="6006"/>
                        <a:pt x="9320" y="6006"/>
                      </a:cubicBezTo>
                      <a:cubicBezTo>
                        <a:pt x="9027" y="6006"/>
                        <a:pt x="8047" y="9663"/>
                        <a:pt x="11853" y="11027"/>
                      </a:cubicBezTo>
                      <a:cubicBezTo>
                        <a:pt x="12006" y="11065"/>
                        <a:pt x="12120" y="11103"/>
                        <a:pt x="12273" y="11142"/>
                      </a:cubicBezTo>
                      <a:cubicBezTo>
                        <a:pt x="10862" y="11634"/>
                        <a:pt x="9601" y="11849"/>
                        <a:pt x="8493" y="11849"/>
                      </a:cubicBezTo>
                      <a:cubicBezTo>
                        <a:pt x="1070" y="11849"/>
                        <a:pt x="444" y="2186"/>
                        <a:pt x="6766" y="1121"/>
                      </a:cubicBezTo>
                      <a:lnTo>
                        <a:pt x="6766" y="1121"/>
                      </a:lnTo>
                      <a:cubicBezTo>
                        <a:pt x="7099" y="2268"/>
                        <a:pt x="7725" y="2685"/>
                        <a:pt x="8306" y="2685"/>
                      </a:cubicBezTo>
                      <a:cubicBezTo>
                        <a:pt x="9390" y="2685"/>
                        <a:pt x="10315" y="1228"/>
                        <a:pt x="8870" y="356"/>
                      </a:cubicBezTo>
                      <a:cubicBezTo>
                        <a:pt x="8495" y="120"/>
                        <a:pt x="7981" y="0"/>
                        <a:pt x="73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" name="Google Shape;628;p11"/>
                <p:cNvSpPr/>
                <p:nvPr/>
              </p:nvSpPr>
              <p:spPr>
                <a:xfrm flipH="1">
                  <a:off x="3769408" y="428077"/>
                  <a:ext cx="554102" cy="265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02" h="13954" extrusionOk="0">
                      <a:moveTo>
                        <a:pt x="7393" y="0"/>
                      </a:moveTo>
                      <a:cubicBezTo>
                        <a:pt x="5217" y="0"/>
                        <a:pt x="2033" y="1644"/>
                        <a:pt x="1220" y="5137"/>
                      </a:cubicBezTo>
                      <a:cubicBezTo>
                        <a:pt x="1" y="10306"/>
                        <a:pt x="3941" y="13954"/>
                        <a:pt x="9123" y="13954"/>
                      </a:cubicBezTo>
                      <a:cubicBezTo>
                        <a:pt x="10765" y="13954"/>
                        <a:pt x="12533" y="13587"/>
                        <a:pt x="14300" y="12786"/>
                      </a:cubicBezTo>
                      <a:cubicBezTo>
                        <a:pt x="17968" y="11110"/>
                        <a:pt x="20603" y="10250"/>
                        <a:pt x="22813" y="10250"/>
                      </a:cubicBezTo>
                      <a:cubicBezTo>
                        <a:pt x="25143" y="10250"/>
                        <a:pt x="27002" y="11206"/>
                        <a:pt x="29102" y="13169"/>
                      </a:cubicBezTo>
                      <a:cubicBezTo>
                        <a:pt x="27572" y="11027"/>
                        <a:pt x="25277" y="9573"/>
                        <a:pt x="22715" y="9038"/>
                      </a:cubicBezTo>
                      <a:cubicBezTo>
                        <a:pt x="22829" y="9038"/>
                        <a:pt x="22944" y="9000"/>
                        <a:pt x="23059" y="8923"/>
                      </a:cubicBezTo>
                      <a:cubicBezTo>
                        <a:pt x="24589" y="8388"/>
                        <a:pt x="25124" y="5940"/>
                        <a:pt x="23824" y="5060"/>
                      </a:cubicBezTo>
                      <a:cubicBezTo>
                        <a:pt x="23532" y="4866"/>
                        <a:pt x="23248" y="4784"/>
                        <a:pt x="22994" y="4784"/>
                      </a:cubicBezTo>
                      <a:cubicBezTo>
                        <a:pt x="22448" y="4784"/>
                        <a:pt x="22040" y="5164"/>
                        <a:pt x="21988" y="5634"/>
                      </a:cubicBezTo>
                      <a:cubicBezTo>
                        <a:pt x="21929" y="6017"/>
                        <a:pt x="22325" y="6674"/>
                        <a:pt x="22895" y="6674"/>
                      </a:cubicBezTo>
                      <a:cubicBezTo>
                        <a:pt x="23064" y="6674"/>
                        <a:pt x="23249" y="6616"/>
                        <a:pt x="23441" y="6476"/>
                      </a:cubicBezTo>
                      <a:lnTo>
                        <a:pt x="23441" y="6476"/>
                      </a:lnTo>
                      <a:cubicBezTo>
                        <a:pt x="23785" y="7967"/>
                        <a:pt x="22791" y="8732"/>
                        <a:pt x="21529" y="8885"/>
                      </a:cubicBezTo>
                      <a:cubicBezTo>
                        <a:pt x="21261" y="8847"/>
                        <a:pt x="20955" y="8847"/>
                        <a:pt x="20649" y="8809"/>
                      </a:cubicBezTo>
                      <a:cubicBezTo>
                        <a:pt x="18852" y="8388"/>
                        <a:pt x="16978" y="7776"/>
                        <a:pt x="17704" y="4946"/>
                      </a:cubicBezTo>
                      <a:cubicBezTo>
                        <a:pt x="17749" y="4787"/>
                        <a:pt x="17721" y="4722"/>
                        <a:pt x="17653" y="4722"/>
                      </a:cubicBezTo>
                      <a:cubicBezTo>
                        <a:pt x="17425" y="4722"/>
                        <a:pt x="16739" y="5443"/>
                        <a:pt x="16710" y="5825"/>
                      </a:cubicBezTo>
                      <a:cubicBezTo>
                        <a:pt x="16175" y="3798"/>
                        <a:pt x="14874" y="4066"/>
                        <a:pt x="15104" y="2421"/>
                      </a:cubicBezTo>
                      <a:cubicBezTo>
                        <a:pt x="15111" y="2364"/>
                        <a:pt x="15084" y="2337"/>
                        <a:pt x="15032" y="2337"/>
                      </a:cubicBezTo>
                      <a:cubicBezTo>
                        <a:pt x="14563" y="2337"/>
                        <a:pt x="12055" y="4581"/>
                        <a:pt x="14568" y="7508"/>
                      </a:cubicBezTo>
                      <a:cubicBezTo>
                        <a:pt x="15371" y="8388"/>
                        <a:pt x="16480" y="8962"/>
                        <a:pt x="17704" y="9115"/>
                      </a:cubicBezTo>
                      <a:lnTo>
                        <a:pt x="17781" y="9115"/>
                      </a:lnTo>
                      <a:lnTo>
                        <a:pt x="17475" y="9191"/>
                      </a:lnTo>
                      <a:lnTo>
                        <a:pt x="17475" y="9191"/>
                      </a:lnTo>
                      <a:lnTo>
                        <a:pt x="17704" y="9115"/>
                      </a:lnTo>
                      <a:lnTo>
                        <a:pt x="17704" y="9115"/>
                      </a:lnTo>
                      <a:cubicBezTo>
                        <a:pt x="17475" y="9191"/>
                        <a:pt x="17322" y="9229"/>
                        <a:pt x="17131" y="9306"/>
                      </a:cubicBezTo>
                      <a:lnTo>
                        <a:pt x="16748" y="9382"/>
                      </a:lnTo>
                      <a:cubicBezTo>
                        <a:pt x="16162" y="9532"/>
                        <a:pt x="15661" y="9597"/>
                        <a:pt x="15231" y="9597"/>
                      </a:cubicBezTo>
                      <a:cubicBezTo>
                        <a:pt x="13136" y="9597"/>
                        <a:pt x="12751" y="8040"/>
                        <a:pt x="12656" y="7088"/>
                      </a:cubicBezTo>
                      <a:cubicBezTo>
                        <a:pt x="12642" y="6969"/>
                        <a:pt x="12610" y="6920"/>
                        <a:pt x="12569" y="6920"/>
                      </a:cubicBezTo>
                      <a:cubicBezTo>
                        <a:pt x="12384" y="6920"/>
                        <a:pt x="12002" y="7936"/>
                        <a:pt x="12159" y="8311"/>
                      </a:cubicBezTo>
                      <a:cubicBezTo>
                        <a:pt x="10858" y="6782"/>
                        <a:pt x="9864" y="7546"/>
                        <a:pt x="9367" y="6055"/>
                      </a:cubicBezTo>
                      <a:cubicBezTo>
                        <a:pt x="9355" y="6022"/>
                        <a:pt x="9339" y="6006"/>
                        <a:pt x="9320" y="6006"/>
                      </a:cubicBezTo>
                      <a:cubicBezTo>
                        <a:pt x="9027" y="6006"/>
                        <a:pt x="8047" y="9663"/>
                        <a:pt x="11853" y="11027"/>
                      </a:cubicBezTo>
                      <a:cubicBezTo>
                        <a:pt x="12006" y="11065"/>
                        <a:pt x="12120" y="11103"/>
                        <a:pt x="12273" y="11142"/>
                      </a:cubicBezTo>
                      <a:cubicBezTo>
                        <a:pt x="10862" y="11634"/>
                        <a:pt x="9601" y="11849"/>
                        <a:pt x="8493" y="11849"/>
                      </a:cubicBezTo>
                      <a:cubicBezTo>
                        <a:pt x="1070" y="11849"/>
                        <a:pt x="444" y="2186"/>
                        <a:pt x="6766" y="1121"/>
                      </a:cubicBezTo>
                      <a:lnTo>
                        <a:pt x="6766" y="1121"/>
                      </a:lnTo>
                      <a:cubicBezTo>
                        <a:pt x="7099" y="2268"/>
                        <a:pt x="7725" y="2685"/>
                        <a:pt x="8306" y="2685"/>
                      </a:cubicBezTo>
                      <a:cubicBezTo>
                        <a:pt x="9390" y="2685"/>
                        <a:pt x="10315" y="1228"/>
                        <a:pt x="8870" y="356"/>
                      </a:cubicBezTo>
                      <a:cubicBezTo>
                        <a:pt x="8495" y="120"/>
                        <a:pt x="7981" y="0"/>
                        <a:pt x="73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29" name="Google Shape;629;p11"/>
            <p:cNvGrpSpPr/>
            <p:nvPr/>
          </p:nvGrpSpPr>
          <p:grpSpPr>
            <a:xfrm>
              <a:off x="7958214" y="3973691"/>
              <a:ext cx="1085117" cy="1083675"/>
              <a:chOff x="7291726" y="3535116"/>
              <a:chExt cx="1085117" cy="1083675"/>
            </a:xfrm>
          </p:grpSpPr>
          <p:grpSp>
            <p:nvGrpSpPr>
              <p:cNvPr id="630" name="Google Shape;630;p11"/>
              <p:cNvGrpSpPr/>
              <p:nvPr/>
            </p:nvGrpSpPr>
            <p:grpSpPr>
              <a:xfrm>
                <a:off x="7810756" y="4052592"/>
                <a:ext cx="566087" cy="566199"/>
                <a:chOff x="1349525" y="686207"/>
                <a:chExt cx="993659" cy="993680"/>
              </a:xfrm>
            </p:grpSpPr>
            <p:grpSp>
              <p:nvGrpSpPr>
                <p:cNvPr id="631" name="Google Shape;631;p11"/>
                <p:cNvGrpSpPr/>
                <p:nvPr/>
              </p:nvGrpSpPr>
              <p:grpSpPr>
                <a:xfrm>
                  <a:off x="1349525" y="686207"/>
                  <a:ext cx="993659" cy="993680"/>
                  <a:chOff x="1349525" y="686207"/>
                  <a:chExt cx="993659" cy="993680"/>
                </a:xfrm>
              </p:grpSpPr>
              <p:sp>
                <p:nvSpPr>
                  <p:cNvPr id="632" name="Google Shape;632;p11"/>
                  <p:cNvSpPr/>
                  <p:nvPr/>
                </p:nvSpPr>
                <p:spPr>
                  <a:xfrm>
                    <a:off x="2115423" y="1452127"/>
                    <a:ext cx="97369" cy="970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88" h="4575" extrusionOk="0">
                        <a:moveTo>
                          <a:pt x="1408" y="0"/>
                        </a:moveTo>
                        <a:lnTo>
                          <a:pt x="0" y="1408"/>
                        </a:lnTo>
                        <a:lnTo>
                          <a:pt x="3180" y="4574"/>
                        </a:lnTo>
                        <a:lnTo>
                          <a:pt x="4587" y="3167"/>
                        </a:lnTo>
                        <a:lnTo>
                          <a:pt x="140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3" name="Google Shape;633;p11"/>
                  <p:cNvSpPr/>
                  <p:nvPr/>
                </p:nvSpPr>
                <p:spPr>
                  <a:xfrm>
                    <a:off x="1480192" y="816619"/>
                    <a:ext cx="97093" cy="97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5" h="4588" extrusionOk="0">
                        <a:moveTo>
                          <a:pt x="1408" y="0"/>
                        </a:moveTo>
                        <a:lnTo>
                          <a:pt x="0" y="1420"/>
                        </a:lnTo>
                        <a:lnTo>
                          <a:pt x="3167" y="4587"/>
                        </a:lnTo>
                        <a:lnTo>
                          <a:pt x="4574" y="3180"/>
                        </a:lnTo>
                        <a:lnTo>
                          <a:pt x="140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4" name="Google Shape;634;p11"/>
                  <p:cNvSpPr/>
                  <p:nvPr/>
                </p:nvSpPr>
                <p:spPr>
                  <a:xfrm>
                    <a:off x="2248234" y="1161973"/>
                    <a:ext cx="94949" cy="421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74" h="1986" extrusionOk="0">
                        <a:moveTo>
                          <a:pt x="0" y="0"/>
                        </a:moveTo>
                        <a:lnTo>
                          <a:pt x="0" y="1986"/>
                        </a:lnTo>
                        <a:lnTo>
                          <a:pt x="4474" y="1986"/>
                        </a:lnTo>
                        <a:lnTo>
                          <a:pt x="4474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5" name="Google Shape;635;p11"/>
                  <p:cNvSpPr/>
                  <p:nvPr/>
                </p:nvSpPr>
                <p:spPr>
                  <a:xfrm>
                    <a:off x="1349525" y="1161973"/>
                    <a:ext cx="95225" cy="421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87" h="1986" extrusionOk="0">
                        <a:moveTo>
                          <a:pt x="0" y="0"/>
                        </a:moveTo>
                        <a:lnTo>
                          <a:pt x="0" y="1986"/>
                        </a:lnTo>
                        <a:lnTo>
                          <a:pt x="4486" y="1986"/>
                        </a:lnTo>
                        <a:lnTo>
                          <a:pt x="4486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6" name="Google Shape;636;p11"/>
                  <p:cNvSpPr/>
                  <p:nvPr/>
                </p:nvSpPr>
                <p:spPr>
                  <a:xfrm>
                    <a:off x="2115423" y="816895"/>
                    <a:ext cx="97369" cy="970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88" h="4575" extrusionOk="0">
                        <a:moveTo>
                          <a:pt x="3180" y="0"/>
                        </a:moveTo>
                        <a:lnTo>
                          <a:pt x="0" y="3167"/>
                        </a:lnTo>
                        <a:lnTo>
                          <a:pt x="1408" y="4574"/>
                        </a:lnTo>
                        <a:lnTo>
                          <a:pt x="4587" y="1407"/>
                        </a:lnTo>
                        <a:lnTo>
                          <a:pt x="3180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7" name="Google Shape;637;p11"/>
                  <p:cNvSpPr/>
                  <p:nvPr/>
                </p:nvSpPr>
                <p:spPr>
                  <a:xfrm>
                    <a:off x="1480192" y="1452127"/>
                    <a:ext cx="97093" cy="970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5" h="4575" extrusionOk="0">
                        <a:moveTo>
                          <a:pt x="3167" y="0"/>
                        </a:moveTo>
                        <a:lnTo>
                          <a:pt x="0" y="3167"/>
                        </a:lnTo>
                        <a:lnTo>
                          <a:pt x="1408" y="4574"/>
                        </a:lnTo>
                        <a:lnTo>
                          <a:pt x="4574" y="1408"/>
                        </a:lnTo>
                        <a:lnTo>
                          <a:pt x="3167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8" name="Google Shape;638;p11"/>
                  <p:cNvSpPr/>
                  <p:nvPr/>
                </p:nvSpPr>
                <p:spPr>
                  <a:xfrm>
                    <a:off x="1825269" y="686207"/>
                    <a:ext cx="42424" cy="95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99" h="4487" extrusionOk="0">
                        <a:moveTo>
                          <a:pt x="1" y="1"/>
                        </a:moveTo>
                        <a:lnTo>
                          <a:pt x="1" y="4487"/>
                        </a:lnTo>
                        <a:lnTo>
                          <a:pt x="1999" y="4487"/>
                        </a:lnTo>
                        <a:lnTo>
                          <a:pt x="1999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9" name="Google Shape;639;p11"/>
                  <p:cNvSpPr/>
                  <p:nvPr/>
                </p:nvSpPr>
                <p:spPr>
                  <a:xfrm>
                    <a:off x="1825269" y="1584661"/>
                    <a:ext cx="42424" cy="95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99" h="4487" extrusionOk="0">
                        <a:moveTo>
                          <a:pt x="1" y="0"/>
                        </a:moveTo>
                        <a:lnTo>
                          <a:pt x="1" y="4486"/>
                        </a:lnTo>
                        <a:lnTo>
                          <a:pt x="1999" y="4486"/>
                        </a:lnTo>
                        <a:lnTo>
                          <a:pt x="1999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0" name="Google Shape;640;p11"/>
                  <p:cNvSpPr/>
                  <p:nvPr/>
                </p:nvSpPr>
                <p:spPr>
                  <a:xfrm>
                    <a:off x="1921280" y="1568129"/>
                    <a:ext cx="63498" cy="1024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2" h="4826" extrusionOk="0">
                        <a:moveTo>
                          <a:pt x="1936" y="0"/>
                        </a:moveTo>
                        <a:lnTo>
                          <a:pt x="0" y="478"/>
                        </a:lnTo>
                        <a:lnTo>
                          <a:pt x="1069" y="4826"/>
                        </a:lnTo>
                        <a:lnTo>
                          <a:pt x="2991" y="4361"/>
                        </a:lnTo>
                        <a:lnTo>
                          <a:pt x="1936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1" name="Google Shape;641;p11"/>
                  <p:cNvSpPr/>
                  <p:nvPr/>
                </p:nvSpPr>
                <p:spPr>
                  <a:xfrm>
                    <a:off x="1707930" y="695269"/>
                    <a:ext cx="63752" cy="1024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4" h="4827" extrusionOk="0">
                        <a:moveTo>
                          <a:pt x="1936" y="1"/>
                        </a:moveTo>
                        <a:lnTo>
                          <a:pt x="1" y="478"/>
                        </a:lnTo>
                        <a:lnTo>
                          <a:pt x="1069" y="4826"/>
                        </a:lnTo>
                        <a:lnTo>
                          <a:pt x="3004" y="4361"/>
                        </a:lnTo>
                        <a:lnTo>
                          <a:pt x="1936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2" name="Google Shape;642;p11"/>
                  <p:cNvSpPr/>
                  <p:nvPr/>
                </p:nvSpPr>
                <p:spPr>
                  <a:xfrm>
                    <a:off x="2178624" y="1373455"/>
                    <a:ext cx="103502" cy="856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77" h="4034" extrusionOk="0">
                        <a:moveTo>
                          <a:pt x="1044" y="0"/>
                        </a:moveTo>
                        <a:lnTo>
                          <a:pt x="1" y="1697"/>
                        </a:lnTo>
                        <a:lnTo>
                          <a:pt x="3833" y="4034"/>
                        </a:lnTo>
                        <a:lnTo>
                          <a:pt x="4876" y="2325"/>
                        </a:lnTo>
                        <a:lnTo>
                          <a:pt x="1044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3" name="Google Shape;643;p11"/>
                  <p:cNvSpPr/>
                  <p:nvPr/>
                </p:nvSpPr>
                <p:spPr>
                  <a:xfrm>
                    <a:off x="1410858" y="907027"/>
                    <a:ext cx="103226" cy="853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4" h="4022" extrusionOk="0">
                        <a:moveTo>
                          <a:pt x="1031" y="0"/>
                        </a:moveTo>
                        <a:lnTo>
                          <a:pt x="0" y="1697"/>
                        </a:lnTo>
                        <a:lnTo>
                          <a:pt x="3833" y="4021"/>
                        </a:lnTo>
                        <a:lnTo>
                          <a:pt x="4863" y="2325"/>
                        </a:lnTo>
                        <a:lnTo>
                          <a:pt x="1031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4" name="Google Shape;644;p11"/>
                  <p:cNvSpPr/>
                  <p:nvPr/>
                </p:nvSpPr>
                <p:spPr>
                  <a:xfrm>
                    <a:off x="2231702" y="1044633"/>
                    <a:ext cx="102420" cy="637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26" h="3004" extrusionOk="0">
                        <a:moveTo>
                          <a:pt x="4348" y="0"/>
                        </a:moveTo>
                        <a:lnTo>
                          <a:pt x="0" y="1068"/>
                        </a:lnTo>
                        <a:lnTo>
                          <a:pt x="465" y="3004"/>
                        </a:lnTo>
                        <a:lnTo>
                          <a:pt x="4826" y="1936"/>
                        </a:lnTo>
                        <a:lnTo>
                          <a:pt x="434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5" name="Google Shape;645;p11"/>
                  <p:cNvSpPr/>
                  <p:nvPr/>
                </p:nvSpPr>
                <p:spPr>
                  <a:xfrm>
                    <a:off x="1358841" y="1257707"/>
                    <a:ext cx="102441" cy="637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27" h="3004" extrusionOk="0">
                        <a:moveTo>
                          <a:pt x="4349" y="1"/>
                        </a:moveTo>
                        <a:lnTo>
                          <a:pt x="1" y="1069"/>
                        </a:lnTo>
                        <a:lnTo>
                          <a:pt x="466" y="3004"/>
                        </a:lnTo>
                        <a:lnTo>
                          <a:pt x="4826" y="1936"/>
                        </a:lnTo>
                        <a:lnTo>
                          <a:pt x="4349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6" name="Google Shape;646;p11"/>
                  <p:cNvSpPr/>
                  <p:nvPr/>
                </p:nvSpPr>
                <p:spPr>
                  <a:xfrm>
                    <a:off x="2037028" y="747540"/>
                    <a:ext cx="85357" cy="1032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22" h="4864" extrusionOk="0">
                        <a:moveTo>
                          <a:pt x="2325" y="1"/>
                        </a:moveTo>
                        <a:lnTo>
                          <a:pt x="0" y="3821"/>
                        </a:lnTo>
                        <a:lnTo>
                          <a:pt x="1696" y="4864"/>
                        </a:lnTo>
                        <a:lnTo>
                          <a:pt x="4021" y="1031"/>
                        </a:lnTo>
                        <a:lnTo>
                          <a:pt x="2325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7" name="Google Shape;647;p11"/>
                  <p:cNvSpPr/>
                  <p:nvPr/>
                </p:nvSpPr>
                <p:spPr>
                  <a:xfrm>
                    <a:off x="1570324" y="1515327"/>
                    <a:ext cx="85633" cy="1034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35" h="4876" extrusionOk="0">
                        <a:moveTo>
                          <a:pt x="2338" y="0"/>
                        </a:moveTo>
                        <a:lnTo>
                          <a:pt x="1" y="3833"/>
                        </a:lnTo>
                        <a:lnTo>
                          <a:pt x="1710" y="4876"/>
                        </a:lnTo>
                        <a:lnTo>
                          <a:pt x="4034" y="1043"/>
                        </a:lnTo>
                        <a:lnTo>
                          <a:pt x="233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8" name="Google Shape;648;p11"/>
                  <p:cNvSpPr/>
                  <p:nvPr/>
                </p:nvSpPr>
                <p:spPr>
                  <a:xfrm>
                    <a:off x="2021556" y="1524665"/>
                    <a:ext cx="82959" cy="1037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09" h="4889" extrusionOk="0">
                        <a:moveTo>
                          <a:pt x="1747" y="0"/>
                        </a:moveTo>
                        <a:lnTo>
                          <a:pt x="0" y="968"/>
                        </a:lnTo>
                        <a:lnTo>
                          <a:pt x="2162" y="4888"/>
                        </a:lnTo>
                        <a:lnTo>
                          <a:pt x="3908" y="3933"/>
                        </a:lnTo>
                        <a:lnTo>
                          <a:pt x="1747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9" name="Google Shape;649;p11"/>
                  <p:cNvSpPr/>
                  <p:nvPr/>
                </p:nvSpPr>
                <p:spPr>
                  <a:xfrm>
                    <a:off x="1588193" y="737671"/>
                    <a:ext cx="82959" cy="1037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09" h="4890" extrusionOk="0">
                        <a:moveTo>
                          <a:pt x="1747" y="1"/>
                        </a:moveTo>
                        <a:lnTo>
                          <a:pt x="1" y="956"/>
                        </a:lnTo>
                        <a:lnTo>
                          <a:pt x="2162" y="4889"/>
                        </a:lnTo>
                        <a:lnTo>
                          <a:pt x="3909" y="3921"/>
                        </a:lnTo>
                        <a:lnTo>
                          <a:pt x="1747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0" name="Google Shape;650;p11"/>
                  <p:cNvSpPr/>
                  <p:nvPr/>
                </p:nvSpPr>
                <p:spPr>
                  <a:xfrm>
                    <a:off x="2227690" y="1276638"/>
                    <a:ext cx="103226" cy="672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4" h="3168" extrusionOk="0">
                        <a:moveTo>
                          <a:pt x="554" y="1"/>
                        </a:moveTo>
                        <a:lnTo>
                          <a:pt x="1" y="1911"/>
                        </a:lnTo>
                        <a:lnTo>
                          <a:pt x="4298" y="3167"/>
                        </a:lnTo>
                        <a:lnTo>
                          <a:pt x="4864" y="1257"/>
                        </a:lnTo>
                        <a:lnTo>
                          <a:pt x="554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1" name="Google Shape;651;p11"/>
                  <p:cNvSpPr/>
                  <p:nvPr/>
                </p:nvSpPr>
                <p:spPr>
                  <a:xfrm>
                    <a:off x="1363383" y="1024366"/>
                    <a:ext cx="103226" cy="672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4" h="3167" extrusionOk="0">
                        <a:moveTo>
                          <a:pt x="553" y="0"/>
                        </a:moveTo>
                        <a:lnTo>
                          <a:pt x="0" y="1923"/>
                        </a:lnTo>
                        <a:lnTo>
                          <a:pt x="4311" y="3167"/>
                        </a:lnTo>
                        <a:lnTo>
                          <a:pt x="4864" y="1257"/>
                        </a:lnTo>
                        <a:lnTo>
                          <a:pt x="553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2" name="Google Shape;652;p11"/>
                  <p:cNvSpPr/>
                  <p:nvPr/>
                </p:nvSpPr>
                <p:spPr>
                  <a:xfrm>
                    <a:off x="2188217" y="924896"/>
                    <a:ext cx="103778" cy="82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90" h="3909" extrusionOk="0">
                        <a:moveTo>
                          <a:pt x="3922" y="0"/>
                        </a:moveTo>
                        <a:lnTo>
                          <a:pt x="1" y="2162"/>
                        </a:lnTo>
                        <a:lnTo>
                          <a:pt x="956" y="3908"/>
                        </a:lnTo>
                        <a:lnTo>
                          <a:pt x="4889" y="1747"/>
                        </a:lnTo>
                        <a:lnTo>
                          <a:pt x="3922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3" name="Google Shape;653;p11"/>
                  <p:cNvSpPr/>
                  <p:nvPr/>
                </p:nvSpPr>
                <p:spPr>
                  <a:xfrm>
                    <a:off x="1400989" y="1358238"/>
                    <a:ext cx="103757" cy="82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89" h="3909" extrusionOk="0">
                        <a:moveTo>
                          <a:pt x="3933" y="1"/>
                        </a:moveTo>
                        <a:lnTo>
                          <a:pt x="0" y="2162"/>
                        </a:lnTo>
                        <a:lnTo>
                          <a:pt x="968" y="3909"/>
                        </a:lnTo>
                        <a:lnTo>
                          <a:pt x="4888" y="1748"/>
                        </a:lnTo>
                        <a:lnTo>
                          <a:pt x="3933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4" name="Google Shape;654;p11"/>
                  <p:cNvSpPr/>
                  <p:nvPr/>
                </p:nvSpPr>
                <p:spPr>
                  <a:xfrm>
                    <a:off x="1937812" y="699810"/>
                    <a:ext cx="67233" cy="1032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68" h="4864" extrusionOk="0">
                        <a:moveTo>
                          <a:pt x="1257" y="1"/>
                        </a:moveTo>
                        <a:lnTo>
                          <a:pt x="1" y="4311"/>
                        </a:lnTo>
                        <a:lnTo>
                          <a:pt x="1923" y="4864"/>
                        </a:lnTo>
                        <a:lnTo>
                          <a:pt x="3167" y="566"/>
                        </a:lnTo>
                        <a:lnTo>
                          <a:pt x="1257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5" name="Google Shape;655;p11"/>
                  <p:cNvSpPr/>
                  <p:nvPr/>
                </p:nvSpPr>
                <p:spPr>
                  <a:xfrm>
                    <a:off x="1687939" y="1563057"/>
                    <a:ext cx="66957" cy="1032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55" h="4864" extrusionOk="0">
                        <a:moveTo>
                          <a:pt x="1244" y="1"/>
                        </a:moveTo>
                        <a:lnTo>
                          <a:pt x="0" y="4298"/>
                        </a:lnTo>
                        <a:lnTo>
                          <a:pt x="1910" y="4864"/>
                        </a:lnTo>
                        <a:lnTo>
                          <a:pt x="3154" y="553"/>
                        </a:lnTo>
                        <a:lnTo>
                          <a:pt x="1244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656" name="Google Shape;656;p11"/>
                <p:cNvSpPr/>
                <p:nvPr/>
              </p:nvSpPr>
              <p:spPr>
                <a:xfrm>
                  <a:off x="1379915" y="750490"/>
                  <a:ext cx="899006" cy="865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61" h="40766" extrusionOk="0">
                      <a:moveTo>
                        <a:pt x="21983" y="3545"/>
                      </a:moveTo>
                      <a:cubicBezTo>
                        <a:pt x="24152" y="3545"/>
                        <a:pt x="26340" y="3964"/>
                        <a:pt x="28425" y="4825"/>
                      </a:cubicBezTo>
                      <a:cubicBezTo>
                        <a:pt x="34720" y="7427"/>
                        <a:pt x="38817" y="13571"/>
                        <a:pt x="38829" y="20382"/>
                      </a:cubicBezTo>
                      <a:cubicBezTo>
                        <a:pt x="38829" y="29681"/>
                        <a:pt x="31290" y="37220"/>
                        <a:pt x="21978" y="37220"/>
                      </a:cubicBezTo>
                      <a:lnTo>
                        <a:pt x="21978" y="37233"/>
                      </a:lnTo>
                      <a:cubicBezTo>
                        <a:pt x="15168" y="37220"/>
                        <a:pt x="9035" y="33124"/>
                        <a:pt x="6422" y="26828"/>
                      </a:cubicBezTo>
                      <a:cubicBezTo>
                        <a:pt x="3821" y="20533"/>
                        <a:pt x="5253" y="13295"/>
                        <a:pt x="10078" y="8482"/>
                      </a:cubicBezTo>
                      <a:cubicBezTo>
                        <a:pt x="13298" y="5255"/>
                        <a:pt x="17602" y="3545"/>
                        <a:pt x="21983" y="3545"/>
                      </a:cubicBezTo>
                      <a:close/>
                      <a:moveTo>
                        <a:pt x="21978" y="0"/>
                      </a:moveTo>
                      <a:cubicBezTo>
                        <a:pt x="13735" y="0"/>
                        <a:pt x="6309" y="4964"/>
                        <a:pt x="3155" y="12579"/>
                      </a:cubicBezTo>
                      <a:cubicBezTo>
                        <a:pt x="1" y="20194"/>
                        <a:pt x="1747" y="28965"/>
                        <a:pt x="7578" y="34795"/>
                      </a:cubicBezTo>
                      <a:cubicBezTo>
                        <a:pt x="11467" y="38693"/>
                        <a:pt x="16676" y="40766"/>
                        <a:pt x="21977" y="40766"/>
                      </a:cubicBezTo>
                      <a:cubicBezTo>
                        <a:pt x="24606" y="40766"/>
                        <a:pt x="27257" y="40256"/>
                        <a:pt x="29782" y="39206"/>
                      </a:cubicBezTo>
                      <a:cubicBezTo>
                        <a:pt x="37397" y="36052"/>
                        <a:pt x="42360" y="28625"/>
                        <a:pt x="42360" y="20382"/>
                      </a:cubicBezTo>
                      <a:cubicBezTo>
                        <a:pt x="42360" y="9123"/>
                        <a:pt x="33237" y="0"/>
                        <a:pt x="2197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7" name="Google Shape;657;p11"/>
                <p:cNvSpPr/>
                <p:nvPr/>
              </p:nvSpPr>
              <p:spPr>
                <a:xfrm>
                  <a:off x="1490866" y="853419"/>
                  <a:ext cx="685105" cy="659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82" h="31062" extrusionOk="0">
                      <a:moveTo>
                        <a:pt x="16756" y="5191"/>
                      </a:moveTo>
                      <a:cubicBezTo>
                        <a:pt x="18088" y="5191"/>
                        <a:pt x="19431" y="5449"/>
                        <a:pt x="20709" y="5982"/>
                      </a:cubicBezTo>
                      <a:cubicBezTo>
                        <a:pt x="24579" y="7578"/>
                        <a:pt x="27092" y="11348"/>
                        <a:pt x="27092" y="15532"/>
                      </a:cubicBezTo>
                      <a:cubicBezTo>
                        <a:pt x="27092" y="21237"/>
                        <a:pt x="22468" y="25874"/>
                        <a:pt x="16750" y="25874"/>
                      </a:cubicBezTo>
                      <a:cubicBezTo>
                        <a:pt x="12579" y="25874"/>
                        <a:pt x="8796" y="23348"/>
                        <a:pt x="7200" y="19490"/>
                      </a:cubicBezTo>
                      <a:cubicBezTo>
                        <a:pt x="5604" y="15620"/>
                        <a:pt x="6484" y="11172"/>
                        <a:pt x="9437" y="8219"/>
                      </a:cubicBezTo>
                      <a:cubicBezTo>
                        <a:pt x="11420" y="6244"/>
                        <a:pt x="14067" y="5191"/>
                        <a:pt x="16756" y="5191"/>
                      </a:cubicBezTo>
                      <a:close/>
                      <a:moveTo>
                        <a:pt x="16750" y="1"/>
                      </a:moveTo>
                      <a:cubicBezTo>
                        <a:pt x="10480" y="1"/>
                        <a:pt x="4813" y="3783"/>
                        <a:pt x="2413" y="9588"/>
                      </a:cubicBezTo>
                      <a:cubicBezTo>
                        <a:pt x="0" y="15394"/>
                        <a:pt x="1332" y="22066"/>
                        <a:pt x="5780" y="26515"/>
                      </a:cubicBezTo>
                      <a:cubicBezTo>
                        <a:pt x="8749" y="29483"/>
                        <a:pt x="12725" y="31062"/>
                        <a:pt x="16767" y="31062"/>
                      </a:cubicBezTo>
                      <a:cubicBezTo>
                        <a:pt x="18764" y="31062"/>
                        <a:pt x="20778" y="30676"/>
                        <a:pt x="22694" y="29882"/>
                      </a:cubicBezTo>
                      <a:cubicBezTo>
                        <a:pt x="28500" y="27470"/>
                        <a:pt x="32282" y="21815"/>
                        <a:pt x="32282" y="15532"/>
                      </a:cubicBezTo>
                      <a:cubicBezTo>
                        <a:pt x="32282" y="6950"/>
                        <a:pt x="25333" y="1"/>
                        <a:pt x="1675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8" name="Google Shape;658;p11"/>
                <p:cNvSpPr/>
                <p:nvPr/>
              </p:nvSpPr>
              <p:spPr>
                <a:xfrm>
                  <a:off x="1536728" y="895821"/>
                  <a:ext cx="597116" cy="5745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36" h="27071" extrusionOk="0">
                      <a:moveTo>
                        <a:pt x="14605" y="4519"/>
                      </a:moveTo>
                      <a:cubicBezTo>
                        <a:pt x="15764" y="4519"/>
                        <a:pt x="16933" y="4742"/>
                        <a:pt x="18045" y="5203"/>
                      </a:cubicBezTo>
                      <a:cubicBezTo>
                        <a:pt x="21413" y="6598"/>
                        <a:pt x="23612" y="9890"/>
                        <a:pt x="23612" y="13534"/>
                      </a:cubicBezTo>
                      <a:cubicBezTo>
                        <a:pt x="23612" y="18510"/>
                        <a:pt x="19578" y="22544"/>
                        <a:pt x="14589" y="22544"/>
                      </a:cubicBezTo>
                      <a:cubicBezTo>
                        <a:pt x="10945" y="22544"/>
                        <a:pt x="7666" y="20345"/>
                        <a:pt x="6271" y="16977"/>
                      </a:cubicBezTo>
                      <a:cubicBezTo>
                        <a:pt x="4876" y="13609"/>
                        <a:pt x="5642" y="9739"/>
                        <a:pt x="8218" y="7163"/>
                      </a:cubicBezTo>
                      <a:cubicBezTo>
                        <a:pt x="9944" y="5438"/>
                        <a:pt x="12255" y="4519"/>
                        <a:pt x="14605" y="4519"/>
                      </a:cubicBezTo>
                      <a:close/>
                      <a:moveTo>
                        <a:pt x="14589" y="1"/>
                      </a:moveTo>
                      <a:cubicBezTo>
                        <a:pt x="9123" y="1"/>
                        <a:pt x="4185" y="3305"/>
                        <a:pt x="2086" y="8357"/>
                      </a:cubicBezTo>
                      <a:cubicBezTo>
                        <a:pt x="0" y="13408"/>
                        <a:pt x="1156" y="19239"/>
                        <a:pt x="5027" y="23109"/>
                      </a:cubicBezTo>
                      <a:cubicBezTo>
                        <a:pt x="7614" y="25697"/>
                        <a:pt x="11072" y="27071"/>
                        <a:pt x="14593" y="27071"/>
                      </a:cubicBezTo>
                      <a:cubicBezTo>
                        <a:pt x="16339" y="27071"/>
                        <a:pt x="18100" y="26733"/>
                        <a:pt x="19779" y="26037"/>
                      </a:cubicBezTo>
                      <a:cubicBezTo>
                        <a:pt x="24831" y="23939"/>
                        <a:pt x="28136" y="19000"/>
                        <a:pt x="28136" y="13534"/>
                      </a:cubicBezTo>
                      <a:cubicBezTo>
                        <a:pt x="28123" y="6057"/>
                        <a:pt x="22066" y="1"/>
                        <a:pt x="1458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9" name="Google Shape;659;p11"/>
                <p:cNvSpPr/>
                <p:nvPr/>
              </p:nvSpPr>
              <p:spPr>
                <a:xfrm>
                  <a:off x="1678325" y="1027295"/>
                  <a:ext cx="324046" cy="3115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69" h="14680" extrusionOk="0">
                      <a:moveTo>
                        <a:pt x="7941" y="1"/>
                      </a:moveTo>
                      <a:cubicBezTo>
                        <a:pt x="7933" y="1"/>
                        <a:pt x="7925" y="1"/>
                        <a:pt x="7917" y="1"/>
                      </a:cubicBezTo>
                      <a:cubicBezTo>
                        <a:pt x="4952" y="1"/>
                        <a:pt x="2275" y="1785"/>
                        <a:pt x="1132" y="4524"/>
                      </a:cubicBezTo>
                      <a:cubicBezTo>
                        <a:pt x="1" y="7276"/>
                        <a:pt x="629" y="10430"/>
                        <a:pt x="2728" y="12529"/>
                      </a:cubicBezTo>
                      <a:cubicBezTo>
                        <a:pt x="4133" y="13934"/>
                        <a:pt x="6017" y="14680"/>
                        <a:pt x="7931" y="14680"/>
                      </a:cubicBezTo>
                      <a:cubicBezTo>
                        <a:pt x="8875" y="14680"/>
                        <a:pt x="9827" y="14498"/>
                        <a:pt x="10732" y="14125"/>
                      </a:cubicBezTo>
                      <a:cubicBezTo>
                        <a:pt x="13484" y="12981"/>
                        <a:pt x="15268" y="10305"/>
                        <a:pt x="15268" y="7339"/>
                      </a:cubicBezTo>
                      <a:cubicBezTo>
                        <a:pt x="15268" y="3288"/>
                        <a:pt x="11989" y="1"/>
                        <a:pt x="794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660" name="Google Shape;660;p11"/>
                <p:cNvGrpSpPr/>
                <p:nvPr/>
              </p:nvGrpSpPr>
              <p:grpSpPr>
                <a:xfrm>
                  <a:off x="1706339" y="1046501"/>
                  <a:ext cx="276826" cy="273155"/>
                  <a:chOff x="1706339" y="1046501"/>
                  <a:chExt cx="276826" cy="273155"/>
                </a:xfrm>
              </p:grpSpPr>
              <p:sp>
                <p:nvSpPr>
                  <p:cNvPr id="661" name="Google Shape;661;p11"/>
                  <p:cNvSpPr/>
                  <p:nvPr/>
                </p:nvSpPr>
                <p:spPr>
                  <a:xfrm>
                    <a:off x="1922086" y="1261973"/>
                    <a:ext cx="27483" cy="206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5" h="972" extrusionOk="0">
                        <a:moveTo>
                          <a:pt x="641" y="1"/>
                        </a:moveTo>
                        <a:cubicBezTo>
                          <a:pt x="214" y="1"/>
                          <a:pt x="0" y="528"/>
                          <a:pt x="302" y="830"/>
                        </a:cubicBezTo>
                        <a:cubicBezTo>
                          <a:pt x="396" y="924"/>
                          <a:pt x="518" y="971"/>
                          <a:pt x="643" y="971"/>
                        </a:cubicBezTo>
                        <a:cubicBezTo>
                          <a:pt x="767" y="971"/>
                          <a:pt x="892" y="924"/>
                          <a:pt x="993" y="830"/>
                        </a:cubicBezTo>
                        <a:cubicBezTo>
                          <a:pt x="1294" y="528"/>
                          <a:pt x="1081" y="1"/>
                          <a:pt x="641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2" name="Google Shape;662;p11"/>
                  <p:cNvSpPr/>
                  <p:nvPr/>
                </p:nvSpPr>
                <p:spPr>
                  <a:xfrm>
                    <a:off x="1743393" y="1083301"/>
                    <a:ext cx="27504" cy="206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6" h="972" extrusionOk="0">
                        <a:moveTo>
                          <a:pt x="642" y="0"/>
                        </a:moveTo>
                        <a:cubicBezTo>
                          <a:pt x="215" y="0"/>
                          <a:pt x="1" y="528"/>
                          <a:pt x="303" y="830"/>
                        </a:cubicBezTo>
                        <a:cubicBezTo>
                          <a:pt x="397" y="924"/>
                          <a:pt x="522" y="971"/>
                          <a:pt x="648" y="971"/>
                        </a:cubicBezTo>
                        <a:cubicBezTo>
                          <a:pt x="774" y="971"/>
                          <a:pt x="899" y="924"/>
                          <a:pt x="994" y="830"/>
                        </a:cubicBezTo>
                        <a:cubicBezTo>
                          <a:pt x="1295" y="528"/>
                          <a:pt x="1082" y="0"/>
                          <a:pt x="642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3" name="Google Shape;663;p11"/>
                  <p:cNvSpPr/>
                  <p:nvPr/>
                </p:nvSpPr>
                <p:spPr>
                  <a:xfrm>
                    <a:off x="1958886" y="1172669"/>
                    <a:ext cx="24279" cy="207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44" h="980" extrusionOk="0">
                        <a:moveTo>
                          <a:pt x="655" y="0"/>
                        </a:moveTo>
                        <a:cubicBezTo>
                          <a:pt x="536" y="0"/>
                          <a:pt x="413" y="47"/>
                          <a:pt x="314" y="150"/>
                        </a:cubicBezTo>
                        <a:cubicBezTo>
                          <a:pt x="0" y="451"/>
                          <a:pt x="226" y="979"/>
                          <a:pt x="654" y="979"/>
                        </a:cubicBezTo>
                        <a:cubicBezTo>
                          <a:pt x="918" y="979"/>
                          <a:pt x="1144" y="753"/>
                          <a:pt x="1144" y="489"/>
                        </a:cubicBezTo>
                        <a:cubicBezTo>
                          <a:pt x="1135" y="194"/>
                          <a:pt x="900" y="0"/>
                          <a:pt x="655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4" name="Google Shape;664;p11"/>
                  <p:cNvSpPr/>
                  <p:nvPr/>
                </p:nvSpPr>
                <p:spPr>
                  <a:xfrm>
                    <a:off x="1706339" y="1172669"/>
                    <a:ext cx="24024" cy="207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2" h="980" extrusionOk="0">
                        <a:moveTo>
                          <a:pt x="651" y="0"/>
                        </a:moveTo>
                        <a:cubicBezTo>
                          <a:pt x="530" y="0"/>
                          <a:pt x="405" y="47"/>
                          <a:pt x="302" y="150"/>
                        </a:cubicBezTo>
                        <a:cubicBezTo>
                          <a:pt x="0" y="451"/>
                          <a:pt x="214" y="979"/>
                          <a:pt x="654" y="979"/>
                        </a:cubicBezTo>
                        <a:cubicBezTo>
                          <a:pt x="918" y="967"/>
                          <a:pt x="1131" y="753"/>
                          <a:pt x="1131" y="489"/>
                        </a:cubicBezTo>
                        <a:cubicBezTo>
                          <a:pt x="1131" y="194"/>
                          <a:pt x="899" y="0"/>
                          <a:pt x="65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5" name="Google Shape;665;p11"/>
                  <p:cNvSpPr/>
                  <p:nvPr/>
                </p:nvSpPr>
                <p:spPr>
                  <a:xfrm>
                    <a:off x="1925546" y="1083513"/>
                    <a:ext cx="21626" cy="203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19" h="961" extrusionOk="0">
                        <a:moveTo>
                          <a:pt x="486" y="0"/>
                        </a:moveTo>
                        <a:cubicBezTo>
                          <a:pt x="236" y="0"/>
                          <a:pt x="0" y="191"/>
                          <a:pt x="0" y="480"/>
                        </a:cubicBezTo>
                        <a:cubicBezTo>
                          <a:pt x="0" y="770"/>
                          <a:pt x="236" y="961"/>
                          <a:pt x="486" y="961"/>
                        </a:cubicBezTo>
                        <a:cubicBezTo>
                          <a:pt x="606" y="961"/>
                          <a:pt x="728" y="917"/>
                          <a:pt x="830" y="820"/>
                        </a:cubicBezTo>
                        <a:cubicBezTo>
                          <a:pt x="1018" y="631"/>
                          <a:pt x="1018" y="330"/>
                          <a:pt x="830" y="141"/>
                        </a:cubicBezTo>
                        <a:cubicBezTo>
                          <a:pt x="728" y="44"/>
                          <a:pt x="606" y="0"/>
                          <a:pt x="486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6" name="Google Shape;666;p11"/>
                  <p:cNvSpPr/>
                  <p:nvPr/>
                </p:nvSpPr>
                <p:spPr>
                  <a:xfrm>
                    <a:off x="1746873" y="1261994"/>
                    <a:ext cx="21626" cy="207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19" h="976" extrusionOk="0">
                        <a:moveTo>
                          <a:pt x="480" y="1"/>
                        </a:moveTo>
                        <a:cubicBezTo>
                          <a:pt x="233" y="1"/>
                          <a:pt x="0" y="194"/>
                          <a:pt x="0" y="490"/>
                        </a:cubicBezTo>
                        <a:cubicBezTo>
                          <a:pt x="0" y="779"/>
                          <a:pt x="236" y="976"/>
                          <a:pt x="486" y="976"/>
                        </a:cubicBezTo>
                        <a:cubicBezTo>
                          <a:pt x="605" y="976"/>
                          <a:pt x="728" y="931"/>
                          <a:pt x="830" y="829"/>
                        </a:cubicBezTo>
                        <a:cubicBezTo>
                          <a:pt x="1018" y="640"/>
                          <a:pt x="1018" y="339"/>
                          <a:pt x="830" y="150"/>
                        </a:cubicBezTo>
                        <a:cubicBezTo>
                          <a:pt x="726" y="47"/>
                          <a:pt x="602" y="1"/>
                          <a:pt x="480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7" name="Google Shape;667;p11"/>
                  <p:cNvSpPr/>
                  <p:nvPr/>
                </p:nvSpPr>
                <p:spPr>
                  <a:xfrm>
                    <a:off x="1832740" y="1046501"/>
                    <a:ext cx="24024" cy="205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2" h="967" extrusionOk="0">
                        <a:moveTo>
                          <a:pt x="641" y="0"/>
                        </a:moveTo>
                        <a:cubicBezTo>
                          <a:pt x="214" y="0"/>
                          <a:pt x="1" y="516"/>
                          <a:pt x="302" y="817"/>
                        </a:cubicBezTo>
                        <a:cubicBezTo>
                          <a:pt x="401" y="920"/>
                          <a:pt x="525" y="967"/>
                          <a:pt x="646" y="967"/>
                        </a:cubicBezTo>
                        <a:cubicBezTo>
                          <a:pt x="893" y="967"/>
                          <a:pt x="1131" y="773"/>
                          <a:pt x="1131" y="478"/>
                        </a:cubicBezTo>
                        <a:cubicBezTo>
                          <a:pt x="1131" y="214"/>
                          <a:pt x="918" y="0"/>
                          <a:pt x="64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8" name="Google Shape;668;p11"/>
                  <p:cNvSpPr/>
                  <p:nvPr/>
                </p:nvSpPr>
                <p:spPr>
                  <a:xfrm>
                    <a:off x="1832740" y="1299049"/>
                    <a:ext cx="24024" cy="206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2" h="971" extrusionOk="0">
                        <a:moveTo>
                          <a:pt x="641" y="0"/>
                        </a:moveTo>
                        <a:cubicBezTo>
                          <a:pt x="214" y="0"/>
                          <a:pt x="1" y="515"/>
                          <a:pt x="302" y="830"/>
                        </a:cubicBezTo>
                        <a:cubicBezTo>
                          <a:pt x="400" y="927"/>
                          <a:pt x="521" y="971"/>
                          <a:pt x="640" y="971"/>
                        </a:cubicBezTo>
                        <a:cubicBezTo>
                          <a:pt x="890" y="971"/>
                          <a:pt x="1131" y="779"/>
                          <a:pt x="1131" y="490"/>
                        </a:cubicBezTo>
                        <a:cubicBezTo>
                          <a:pt x="1131" y="214"/>
                          <a:pt x="918" y="0"/>
                          <a:pt x="64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669" name="Google Shape;669;p11"/>
                <p:cNvSpPr/>
                <p:nvPr/>
              </p:nvSpPr>
              <p:spPr>
                <a:xfrm>
                  <a:off x="2117631" y="897710"/>
                  <a:ext cx="21817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" h="974" extrusionOk="0">
                      <a:moveTo>
                        <a:pt x="493" y="0"/>
                      </a:moveTo>
                      <a:cubicBezTo>
                        <a:pt x="246" y="0"/>
                        <a:pt x="10" y="191"/>
                        <a:pt x="10" y="477"/>
                      </a:cubicBezTo>
                      <a:cubicBezTo>
                        <a:pt x="1" y="778"/>
                        <a:pt x="240" y="974"/>
                        <a:pt x="493" y="974"/>
                      </a:cubicBezTo>
                      <a:cubicBezTo>
                        <a:pt x="609" y="974"/>
                        <a:pt x="727" y="932"/>
                        <a:pt x="826" y="841"/>
                      </a:cubicBezTo>
                      <a:cubicBezTo>
                        <a:pt x="1015" y="653"/>
                        <a:pt x="1027" y="339"/>
                        <a:pt x="839" y="150"/>
                      </a:cubicBezTo>
                      <a:cubicBezTo>
                        <a:pt x="739" y="47"/>
                        <a:pt x="615" y="0"/>
                        <a:pt x="49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0" name="Google Shape;670;p11"/>
                <p:cNvSpPr/>
                <p:nvPr/>
              </p:nvSpPr>
              <p:spPr>
                <a:xfrm>
                  <a:off x="1554407" y="1447818"/>
                  <a:ext cx="21817" cy="20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" h="970" extrusionOk="0">
                      <a:moveTo>
                        <a:pt x="488" y="0"/>
                      </a:moveTo>
                      <a:cubicBezTo>
                        <a:pt x="243" y="0"/>
                        <a:pt x="9" y="187"/>
                        <a:pt x="9" y="480"/>
                      </a:cubicBezTo>
                      <a:cubicBezTo>
                        <a:pt x="1" y="771"/>
                        <a:pt x="244" y="970"/>
                        <a:pt x="500" y="970"/>
                      </a:cubicBezTo>
                      <a:cubicBezTo>
                        <a:pt x="618" y="970"/>
                        <a:pt x="739" y="927"/>
                        <a:pt x="839" y="831"/>
                      </a:cubicBezTo>
                      <a:cubicBezTo>
                        <a:pt x="1027" y="643"/>
                        <a:pt x="1027" y="341"/>
                        <a:pt x="839" y="153"/>
                      </a:cubicBezTo>
                      <a:cubicBezTo>
                        <a:pt x="738" y="48"/>
                        <a:pt x="611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1" name="Google Shape;671;p11"/>
                <p:cNvSpPr/>
                <p:nvPr/>
              </p:nvSpPr>
              <p:spPr>
                <a:xfrm>
                  <a:off x="1831403" y="1566282"/>
                  <a:ext cx="24215" cy="205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1" h="968" extrusionOk="0">
                      <a:moveTo>
                        <a:pt x="497" y="0"/>
                      </a:moveTo>
                      <a:cubicBezTo>
                        <a:pt x="249" y="0"/>
                        <a:pt x="9" y="191"/>
                        <a:pt x="1" y="477"/>
                      </a:cubicBezTo>
                      <a:cubicBezTo>
                        <a:pt x="1" y="741"/>
                        <a:pt x="214" y="967"/>
                        <a:pt x="491" y="967"/>
                      </a:cubicBezTo>
                      <a:cubicBezTo>
                        <a:pt x="496" y="967"/>
                        <a:pt x="501" y="967"/>
                        <a:pt x="506" y="967"/>
                      </a:cubicBezTo>
                      <a:cubicBezTo>
                        <a:pt x="923" y="967"/>
                        <a:pt x="1141" y="448"/>
                        <a:pt x="843" y="150"/>
                      </a:cubicBezTo>
                      <a:cubicBezTo>
                        <a:pt x="743" y="46"/>
                        <a:pt x="619" y="0"/>
                        <a:pt x="49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2" name="Google Shape;672;p11"/>
                <p:cNvSpPr/>
                <p:nvPr/>
              </p:nvSpPr>
              <p:spPr>
                <a:xfrm>
                  <a:off x="2107698" y="1454249"/>
                  <a:ext cx="2748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5" h="972" extrusionOk="0">
                      <a:moveTo>
                        <a:pt x="653" y="1"/>
                      </a:moveTo>
                      <a:cubicBezTo>
                        <a:pt x="226" y="1"/>
                        <a:pt x="0" y="516"/>
                        <a:pt x="302" y="830"/>
                      </a:cubicBezTo>
                      <a:cubicBezTo>
                        <a:pt x="396" y="924"/>
                        <a:pt x="518" y="971"/>
                        <a:pt x="641" y="971"/>
                      </a:cubicBezTo>
                      <a:cubicBezTo>
                        <a:pt x="763" y="971"/>
                        <a:pt x="886" y="924"/>
                        <a:pt x="980" y="830"/>
                      </a:cubicBezTo>
                      <a:cubicBezTo>
                        <a:pt x="1294" y="528"/>
                        <a:pt x="1081" y="13"/>
                        <a:pt x="6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3" name="Google Shape;673;p11"/>
                <p:cNvSpPr/>
                <p:nvPr/>
              </p:nvSpPr>
              <p:spPr>
                <a:xfrm>
                  <a:off x="1557802" y="891280"/>
                  <a:ext cx="2748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5" h="972" extrusionOk="0">
                      <a:moveTo>
                        <a:pt x="653" y="1"/>
                      </a:moveTo>
                      <a:cubicBezTo>
                        <a:pt x="214" y="1"/>
                        <a:pt x="0" y="516"/>
                        <a:pt x="302" y="830"/>
                      </a:cubicBezTo>
                      <a:cubicBezTo>
                        <a:pt x="396" y="925"/>
                        <a:pt x="518" y="972"/>
                        <a:pt x="641" y="972"/>
                      </a:cubicBezTo>
                      <a:cubicBezTo>
                        <a:pt x="763" y="972"/>
                        <a:pt x="886" y="925"/>
                        <a:pt x="980" y="830"/>
                      </a:cubicBezTo>
                      <a:cubicBezTo>
                        <a:pt x="1294" y="529"/>
                        <a:pt x="1081" y="13"/>
                        <a:pt x="6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4" name="Google Shape;674;p11"/>
                <p:cNvSpPr/>
                <p:nvPr/>
              </p:nvSpPr>
              <p:spPr>
                <a:xfrm>
                  <a:off x="2226353" y="1177295"/>
                  <a:ext cx="24024" cy="206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5" extrusionOk="0">
                      <a:moveTo>
                        <a:pt x="641" y="1"/>
                      </a:moveTo>
                      <a:cubicBezTo>
                        <a:pt x="526" y="1"/>
                        <a:pt x="410" y="42"/>
                        <a:pt x="315" y="133"/>
                      </a:cubicBezTo>
                      <a:cubicBezTo>
                        <a:pt x="1" y="434"/>
                        <a:pt x="202" y="962"/>
                        <a:pt x="642" y="975"/>
                      </a:cubicBezTo>
                      <a:cubicBezTo>
                        <a:pt x="906" y="975"/>
                        <a:pt x="1132" y="761"/>
                        <a:pt x="1132" y="497"/>
                      </a:cubicBezTo>
                      <a:cubicBezTo>
                        <a:pt x="1132" y="196"/>
                        <a:pt x="890" y="1"/>
                        <a:pt x="64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5" name="Google Shape;675;p11"/>
                <p:cNvSpPr/>
                <p:nvPr/>
              </p:nvSpPr>
              <p:spPr>
                <a:xfrm>
                  <a:off x="1439126" y="1168106"/>
                  <a:ext cx="24194" cy="208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0" h="981" extrusionOk="0">
                      <a:moveTo>
                        <a:pt x="649" y="1"/>
                      </a:moveTo>
                      <a:cubicBezTo>
                        <a:pt x="532" y="1"/>
                        <a:pt x="413" y="44"/>
                        <a:pt x="314" y="139"/>
                      </a:cubicBezTo>
                      <a:cubicBezTo>
                        <a:pt x="0" y="440"/>
                        <a:pt x="214" y="968"/>
                        <a:pt x="641" y="981"/>
                      </a:cubicBezTo>
                      <a:cubicBezTo>
                        <a:pt x="905" y="981"/>
                        <a:pt x="1131" y="767"/>
                        <a:pt x="1131" y="503"/>
                      </a:cubicBezTo>
                      <a:cubicBezTo>
                        <a:pt x="1140" y="202"/>
                        <a:pt x="901" y="1"/>
                        <a:pt x="64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6" name="Google Shape;676;p11"/>
                <p:cNvSpPr/>
                <p:nvPr/>
              </p:nvSpPr>
              <p:spPr>
                <a:xfrm>
                  <a:off x="2041484" y="837756"/>
                  <a:ext cx="23557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0" h="976" extrusionOk="0">
                      <a:moveTo>
                        <a:pt x="559" y="0"/>
                      </a:moveTo>
                      <a:cubicBezTo>
                        <a:pt x="265" y="0"/>
                        <a:pt x="1" y="277"/>
                        <a:pt x="79" y="600"/>
                      </a:cubicBezTo>
                      <a:cubicBezTo>
                        <a:pt x="137" y="841"/>
                        <a:pt x="347" y="975"/>
                        <a:pt x="558" y="975"/>
                      </a:cubicBezTo>
                      <a:cubicBezTo>
                        <a:pt x="711" y="975"/>
                        <a:pt x="864" y="904"/>
                        <a:pt x="959" y="751"/>
                      </a:cubicBezTo>
                      <a:cubicBezTo>
                        <a:pt x="1109" y="512"/>
                        <a:pt x="1034" y="223"/>
                        <a:pt x="808" y="73"/>
                      </a:cubicBezTo>
                      <a:cubicBezTo>
                        <a:pt x="727" y="23"/>
                        <a:pt x="642" y="0"/>
                        <a:pt x="55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7" name="Google Shape;677;p11"/>
                <p:cNvSpPr/>
                <p:nvPr/>
              </p:nvSpPr>
              <p:spPr>
                <a:xfrm>
                  <a:off x="1628155" y="1507623"/>
                  <a:ext cx="23260" cy="20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6" h="969" extrusionOk="0">
                      <a:moveTo>
                        <a:pt x="541" y="0"/>
                      </a:moveTo>
                      <a:cubicBezTo>
                        <a:pt x="253" y="0"/>
                        <a:pt x="0" y="269"/>
                        <a:pt x="78" y="589"/>
                      </a:cubicBezTo>
                      <a:cubicBezTo>
                        <a:pt x="136" y="835"/>
                        <a:pt x="343" y="968"/>
                        <a:pt x="551" y="968"/>
                      </a:cubicBezTo>
                      <a:cubicBezTo>
                        <a:pt x="706" y="968"/>
                        <a:pt x="861" y="895"/>
                        <a:pt x="957" y="740"/>
                      </a:cubicBezTo>
                      <a:cubicBezTo>
                        <a:pt x="1096" y="514"/>
                        <a:pt x="1033" y="212"/>
                        <a:pt x="794" y="74"/>
                      </a:cubicBezTo>
                      <a:cubicBezTo>
                        <a:pt x="712" y="23"/>
                        <a:pt x="625" y="0"/>
                        <a:pt x="5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8" name="Google Shape;678;p11"/>
                <p:cNvSpPr/>
                <p:nvPr/>
              </p:nvSpPr>
              <p:spPr>
                <a:xfrm>
                  <a:off x="1925482" y="1555650"/>
                  <a:ext cx="24618" cy="206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" h="975" extrusionOk="0">
                      <a:moveTo>
                        <a:pt x="547" y="1"/>
                      </a:moveTo>
                      <a:cubicBezTo>
                        <a:pt x="258" y="1"/>
                        <a:pt x="1" y="278"/>
                        <a:pt x="79" y="601"/>
                      </a:cubicBezTo>
                      <a:cubicBezTo>
                        <a:pt x="123" y="831"/>
                        <a:pt x="329" y="975"/>
                        <a:pt x="556" y="975"/>
                      </a:cubicBezTo>
                      <a:cubicBezTo>
                        <a:pt x="589" y="975"/>
                        <a:pt x="623" y="972"/>
                        <a:pt x="657" y="965"/>
                      </a:cubicBezTo>
                      <a:cubicBezTo>
                        <a:pt x="1072" y="865"/>
                        <a:pt x="1160" y="299"/>
                        <a:pt x="795" y="73"/>
                      </a:cubicBezTo>
                      <a:cubicBezTo>
                        <a:pt x="715" y="23"/>
                        <a:pt x="630" y="1"/>
                        <a:pt x="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9" name="Google Shape;679;p11"/>
                <p:cNvSpPr/>
                <p:nvPr/>
              </p:nvSpPr>
              <p:spPr>
                <a:xfrm>
                  <a:off x="2168225" y="1379546"/>
                  <a:ext cx="26231" cy="205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" h="968" extrusionOk="0">
                      <a:moveTo>
                        <a:pt x="623" y="1"/>
                      </a:moveTo>
                      <a:cubicBezTo>
                        <a:pt x="584" y="1"/>
                        <a:pt x="544" y="5"/>
                        <a:pt x="503" y="15"/>
                      </a:cubicBezTo>
                      <a:cubicBezTo>
                        <a:pt x="88" y="115"/>
                        <a:pt x="1" y="668"/>
                        <a:pt x="365" y="894"/>
                      </a:cubicBezTo>
                      <a:cubicBezTo>
                        <a:pt x="445" y="944"/>
                        <a:pt x="535" y="967"/>
                        <a:pt x="624" y="967"/>
                      </a:cubicBezTo>
                      <a:cubicBezTo>
                        <a:pt x="785" y="967"/>
                        <a:pt x="942" y="889"/>
                        <a:pt x="1031" y="744"/>
                      </a:cubicBezTo>
                      <a:cubicBezTo>
                        <a:pt x="1235" y="403"/>
                        <a:pt x="988" y="1"/>
                        <a:pt x="62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0" name="Google Shape;680;p11"/>
                <p:cNvSpPr/>
                <p:nvPr/>
              </p:nvSpPr>
              <p:spPr>
                <a:xfrm>
                  <a:off x="1498316" y="965940"/>
                  <a:ext cx="26273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8" h="976" extrusionOk="0">
                      <a:moveTo>
                        <a:pt x="630" y="0"/>
                      </a:moveTo>
                      <a:cubicBezTo>
                        <a:pt x="593" y="0"/>
                        <a:pt x="555" y="4"/>
                        <a:pt x="516" y="14"/>
                      </a:cubicBezTo>
                      <a:cubicBezTo>
                        <a:pt x="101" y="114"/>
                        <a:pt x="1" y="667"/>
                        <a:pt x="365" y="906"/>
                      </a:cubicBezTo>
                      <a:cubicBezTo>
                        <a:pt x="442" y="953"/>
                        <a:pt x="528" y="976"/>
                        <a:pt x="614" y="976"/>
                      </a:cubicBezTo>
                      <a:cubicBezTo>
                        <a:pt x="779" y="976"/>
                        <a:pt x="944" y="892"/>
                        <a:pt x="1044" y="743"/>
                      </a:cubicBezTo>
                      <a:cubicBezTo>
                        <a:pt x="1237" y="413"/>
                        <a:pt x="987" y="0"/>
                        <a:pt x="63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1" name="Google Shape;681;p11"/>
                <p:cNvSpPr/>
                <p:nvPr/>
              </p:nvSpPr>
              <p:spPr>
                <a:xfrm>
                  <a:off x="2216167" y="1082176"/>
                  <a:ext cx="24618" cy="20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" h="973" extrusionOk="0">
                      <a:moveTo>
                        <a:pt x="626" y="0"/>
                      </a:moveTo>
                      <a:cubicBezTo>
                        <a:pt x="471" y="0"/>
                        <a:pt x="314" y="73"/>
                        <a:pt x="217" y="229"/>
                      </a:cubicBezTo>
                      <a:cubicBezTo>
                        <a:pt x="1" y="559"/>
                        <a:pt x="259" y="972"/>
                        <a:pt x="618" y="972"/>
                      </a:cubicBezTo>
                      <a:cubicBezTo>
                        <a:pt x="655" y="972"/>
                        <a:pt x="693" y="968"/>
                        <a:pt x="732" y="958"/>
                      </a:cubicBezTo>
                      <a:cubicBezTo>
                        <a:pt x="996" y="895"/>
                        <a:pt x="1159" y="631"/>
                        <a:pt x="1097" y="368"/>
                      </a:cubicBezTo>
                      <a:cubicBezTo>
                        <a:pt x="1039" y="130"/>
                        <a:pt x="834" y="0"/>
                        <a:pt x="62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2" name="Google Shape;682;p11"/>
                <p:cNvSpPr/>
                <p:nvPr/>
              </p:nvSpPr>
              <p:spPr>
                <a:xfrm>
                  <a:off x="1450522" y="1263268"/>
                  <a:ext cx="2436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8" h="972" extrusionOk="0">
                      <a:moveTo>
                        <a:pt x="611" y="0"/>
                      </a:moveTo>
                      <a:cubicBezTo>
                        <a:pt x="456" y="0"/>
                        <a:pt x="301" y="74"/>
                        <a:pt x="205" y="229"/>
                      </a:cubicBezTo>
                      <a:cubicBezTo>
                        <a:pt x="0" y="569"/>
                        <a:pt x="247" y="972"/>
                        <a:pt x="603" y="972"/>
                      </a:cubicBezTo>
                      <a:cubicBezTo>
                        <a:pt x="641" y="972"/>
                        <a:pt x="680" y="967"/>
                        <a:pt x="720" y="957"/>
                      </a:cubicBezTo>
                      <a:cubicBezTo>
                        <a:pt x="984" y="895"/>
                        <a:pt x="1147" y="631"/>
                        <a:pt x="1084" y="379"/>
                      </a:cubicBezTo>
                      <a:cubicBezTo>
                        <a:pt x="1026" y="134"/>
                        <a:pt x="819" y="0"/>
                        <a:pt x="61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3" name="Google Shape;683;p11"/>
                <p:cNvSpPr/>
                <p:nvPr/>
              </p:nvSpPr>
              <p:spPr>
                <a:xfrm>
                  <a:off x="1732909" y="1553146"/>
                  <a:ext cx="24385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" h="976" extrusionOk="0">
                      <a:moveTo>
                        <a:pt x="614" y="1"/>
                      </a:moveTo>
                      <a:cubicBezTo>
                        <a:pt x="258" y="1"/>
                        <a:pt x="1" y="392"/>
                        <a:pt x="193" y="731"/>
                      </a:cubicBezTo>
                      <a:cubicBezTo>
                        <a:pt x="288" y="898"/>
                        <a:pt x="450" y="976"/>
                        <a:pt x="612" y="976"/>
                      </a:cubicBezTo>
                      <a:cubicBezTo>
                        <a:pt x="818" y="976"/>
                        <a:pt x="1022" y="850"/>
                        <a:pt x="1086" y="618"/>
                      </a:cubicBezTo>
                      <a:cubicBezTo>
                        <a:pt x="1148" y="354"/>
                        <a:pt x="998" y="91"/>
                        <a:pt x="734" y="15"/>
                      </a:cubicBezTo>
                      <a:cubicBezTo>
                        <a:pt x="693" y="5"/>
                        <a:pt x="653" y="1"/>
                        <a:pt x="61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4" name="Google Shape;684;p11"/>
                <p:cNvSpPr/>
                <p:nvPr/>
              </p:nvSpPr>
              <p:spPr>
                <a:xfrm>
                  <a:off x="2031361" y="1512823"/>
                  <a:ext cx="26210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5" h="971" extrusionOk="0">
                      <a:moveTo>
                        <a:pt x="612" y="0"/>
                      </a:moveTo>
                      <a:cubicBezTo>
                        <a:pt x="251" y="0"/>
                        <a:pt x="1" y="397"/>
                        <a:pt x="192" y="734"/>
                      </a:cubicBezTo>
                      <a:cubicBezTo>
                        <a:pt x="285" y="887"/>
                        <a:pt x="452" y="970"/>
                        <a:pt x="621" y="970"/>
                      </a:cubicBezTo>
                      <a:cubicBezTo>
                        <a:pt x="702" y="970"/>
                        <a:pt x="784" y="951"/>
                        <a:pt x="858" y="910"/>
                      </a:cubicBezTo>
                      <a:cubicBezTo>
                        <a:pt x="1235" y="684"/>
                        <a:pt x="1159" y="131"/>
                        <a:pt x="745" y="18"/>
                      </a:cubicBezTo>
                      <a:cubicBezTo>
                        <a:pt x="699" y="6"/>
                        <a:pt x="655" y="0"/>
                        <a:pt x="61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5" name="Google Shape;685;p11"/>
                <p:cNvSpPr/>
                <p:nvPr/>
              </p:nvSpPr>
              <p:spPr>
                <a:xfrm>
                  <a:off x="1635328" y="832578"/>
                  <a:ext cx="26231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" h="974" extrusionOk="0">
                      <a:moveTo>
                        <a:pt x="625" y="0"/>
                      </a:moveTo>
                      <a:cubicBezTo>
                        <a:pt x="267" y="0"/>
                        <a:pt x="1" y="391"/>
                        <a:pt x="205" y="731"/>
                      </a:cubicBezTo>
                      <a:cubicBezTo>
                        <a:pt x="289" y="884"/>
                        <a:pt x="454" y="973"/>
                        <a:pt x="622" y="973"/>
                      </a:cubicBezTo>
                      <a:cubicBezTo>
                        <a:pt x="703" y="973"/>
                        <a:pt x="784" y="952"/>
                        <a:pt x="858" y="907"/>
                      </a:cubicBezTo>
                      <a:cubicBezTo>
                        <a:pt x="1235" y="694"/>
                        <a:pt x="1160" y="128"/>
                        <a:pt x="745" y="15"/>
                      </a:cubicBezTo>
                      <a:cubicBezTo>
                        <a:pt x="704" y="5"/>
                        <a:pt x="664" y="0"/>
                        <a:pt x="6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6" name="Google Shape;686;p11"/>
                <p:cNvSpPr/>
                <p:nvPr/>
              </p:nvSpPr>
              <p:spPr>
                <a:xfrm>
                  <a:off x="2213832" y="1273115"/>
                  <a:ext cx="24852" cy="207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1" h="977" extrusionOk="0">
                      <a:moveTo>
                        <a:pt x="615" y="0"/>
                      </a:moveTo>
                      <a:cubicBezTo>
                        <a:pt x="536" y="0"/>
                        <a:pt x="455" y="21"/>
                        <a:pt x="377" y="66"/>
                      </a:cubicBezTo>
                      <a:cubicBezTo>
                        <a:pt x="0" y="292"/>
                        <a:pt x="76" y="845"/>
                        <a:pt x="490" y="958"/>
                      </a:cubicBezTo>
                      <a:cubicBezTo>
                        <a:pt x="534" y="971"/>
                        <a:pt x="578" y="977"/>
                        <a:pt x="621" y="977"/>
                      </a:cubicBezTo>
                      <a:cubicBezTo>
                        <a:pt x="837" y="977"/>
                        <a:pt x="1029" y="829"/>
                        <a:pt x="1081" y="619"/>
                      </a:cubicBezTo>
                      <a:cubicBezTo>
                        <a:pt x="1170" y="282"/>
                        <a:pt x="908" y="0"/>
                        <a:pt x="61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7" name="Google Shape;687;p11"/>
                <p:cNvSpPr/>
                <p:nvPr/>
              </p:nvSpPr>
              <p:spPr>
                <a:xfrm>
                  <a:off x="1452730" y="1072201"/>
                  <a:ext cx="25085" cy="20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970" extrusionOk="0">
                      <a:moveTo>
                        <a:pt x="626" y="0"/>
                      </a:moveTo>
                      <a:cubicBezTo>
                        <a:pt x="544" y="0"/>
                        <a:pt x="459" y="22"/>
                        <a:pt x="377" y="71"/>
                      </a:cubicBezTo>
                      <a:cubicBezTo>
                        <a:pt x="0" y="285"/>
                        <a:pt x="75" y="850"/>
                        <a:pt x="503" y="951"/>
                      </a:cubicBezTo>
                      <a:cubicBezTo>
                        <a:pt x="545" y="963"/>
                        <a:pt x="587" y="969"/>
                        <a:pt x="628" y="969"/>
                      </a:cubicBezTo>
                      <a:cubicBezTo>
                        <a:pt x="837" y="969"/>
                        <a:pt x="1030" y="821"/>
                        <a:pt x="1093" y="611"/>
                      </a:cubicBezTo>
                      <a:cubicBezTo>
                        <a:pt x="1182" y="286"/>
                        <a:pt x="923" y="0"/>
                        <a:pt x="62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8" name="Google Shape;688;p11"/>
                <p:cNvSpPr/>
                <p:nvPr/>
              </p:nvSpPr>
              <p:spPr>
                <a:xfrm>
                  <a:off x="2174613" y="974663"/>
                  <a:ext cx="23769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0" h="976" extrusionOk="0">
                      <a:moveTo>
                        <a:pt x="566" y="0"/>
                      </a:moveTo>
                      <a:cubicBezTo>
                        <a:pt x="359" y="0"/>
                        <a:pt x="153" y="129"/>
                        <a:pt x="89" y="369"/>
                      </a:cubicBezTo>
                      <a:cubicBezTo>
                        <a:pt x="0" y="696"/>
                        <a:pt x="261" y="976"/>
                        <a:pt x="561" y="976"/>
                      </a:cubicBezTo>
                      <a:cubicBezTo>
                        <a:pt x="642" y="976"/>
                        <a:pt x="725" y="955"/>
                        <a:pt x="805" y="910"/>
                      </a:cubicBezTo>
                      <a:cubicBezTo>
                        <a:pt x="1031" y="772"/>
                        <a:pt x="1119" y="483"/>
                        <a:pt x="981" y="244"/>
                      </a:cubicBezTo>
                      <a:cubicBezTo>
                        <a:pt x="888" y="79"/>
                        <a:pt x="727" y="0"/>
                        <a:pt x="56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9" name="Google Shape;689;p11"/>
                <p:cNvSpPr/>
                <p:nvPr/>
              </p:nvSpPr>
              <p:spPr>
                <a:xfrm>
                  <a:off x="1494559" y="1370653"/>
                  <a:ext cx="23515" cy="20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8" h="978" extrusionOk="0">
                      <a:moveTo>
                        <a:pt x="556" y="1"/>
                      </a:moveTo>
                      <a:cubicBezTo>
                        <a:pt x="354" y="1"/>
                        <a:pt x="153" y="127"/>
                        <a:pt x="90" y="358"/>
                      </a:cubicBezTo>
                      <a:cubicBezTo>
                        <a:pt x="1" y="695"/>
                        <a:pt x="263" y="977"/>
                        <a:pt x="556" y="977"/>
                      </a:cubicBezTo>
                      <a:cubicBezTo>
                        <a:pt x="635" y="977"/>
                        <a:pt x="716" y="957"/>
                        <a:pt x="794" y="911"/>
                      </a:cubicBezTo>
                      <a:cubicBezTo>
                        <a:pt x="1032" y="773"/>
                        <a:pt x="1108" y="471"/>
                        <a:pt x="970" y="245"/>
                      </a:cubicBezTo>
                      <a:cubicBezTo>
                        <a:pt x="875" y="79"/>
                        <a:pt x="715" y="1"/>
                        <a:pt x="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90" name="Google Shape;690;p11"/>
              <p:cNvGrpSpPr/>
              <p:nvPr/>
            </p:nvGrpSpPr>
            <p:grpSpPr>
              <a:xfrm rot="10800000">
                <a:off x="7291726" y="3535116"/>
                <a:ext cx="1050248" cy="955331"/>
                <a:chOff x="350207" y="428077"/>
                <a:chExt cx="1190352" cy="1082774"/>
              </a:xfrm>
            </p:grpSpPr>
            <p:sp>
              <p:nvSpPr>
                <p:cNvPr id="691" name="Google Shape;691;p11"/>
                <p:cNvSpPr/>
                <p:nvPr/>
              </p:nvSpPr>
              <p:spPr>
                <a:xfrm rot="-5400000">
                  <a:off x="206964" y="1103702"/>
                  <a:ext cx="550392" cy="263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02" h="13954" extrusionOk="0">
                      <a:moveTo>
                        <a:pt x="7393" y="0"/>
                      </a:moveTo>
                      <a:cubicBezTo>
                        <a:pt x="5217" y="0"/>
                        <a:pt x="2033" y="1644"/>
                        <a:pt x="1220" y="5137"/>
                      </a:cubicBezTo>
                      <a:cubicBezTo>
                        <a:pt x="1" y="10306"/>
                        <a:pt x="3941" y="13954"/>
                        <a:pt x="9123" y="13954"/>
                      </a:cubicBezTo>
                      <a:cubicBezTo>
                        <a:pt x="10765" y="13954"/>
                        <a:pt x="12533" y="13587"/>
                        <a:pt x="14300" y="12786"/>
                      </a:cubicBezTo>
                      <a:cubicBezTo>
                        <a:pt x="17968" y="11110"/>
                        <a:pt x="20603" y="10250"/>
                        <a:pt x="22813" y="10250"/>
                      </a:cubicBezTo>
                      <a:cubicBezTo>
                        <a:pt x="25143" y="10250"/>
                        <a:pt x="27002" y="11206"/>
                        <a:pt x="29102" y="13169"/>
                      </a:cubicBezTo>
                      <a:cubicBezTo>
                        <a:pt x="27572" y="11027"/>
                        <a:pt x="25277" y="9573"/>
                        <a:pt x="22715" y="9038"/>
                      </a:cubicBezTo>
                      <a:cubicBezTo>
                        <a:pt x="22829" y="9038"/>
                        <a:pt x="22944" y="9000"/>
                        <a:pt x="23059" y="8923"/>
                      </a:cubicBezTo>
                      <a:cubicBezTo>
                        <a:pt x="24589" y="8388"/>
                        <a:pt x="25124" y="5940"/>
                        <a:pt x="23824" y="5060"/>
                      </a:cubicBezTo>
                      <a:cubicBezTo>
                        <a:pt x="23532" y="4866"/>
                        <a:pt x="23248" y="4784"/>
                        <a:pt x="22994" y="4784"/>
                      </a:cubicBezTo>
                      <a:cubicBezTo>
                        <a:pt x="22448" y="4784"/>
                        <a:pt x="22040" y="5164"/>
                        <a:pt x="21988" y="5634"/>
                      </a:cubicBezTo>
                      <a:cubicBezTo>
                        <a:pt x="21929" y="6017"/>
                        <a:pt x="22325" y="6674"/>
                        <a:pt x="22895" y="6674"/>
                      </a:cubicBezTo>
                      <a:cubicBezTo>
                        <a:pt x="23064" y="6674"/>
                        <a:pt x="23249" y="6616"/>
                        <a:pt x="23441" y="6476"/>
                      </a:cubicBezTo>
                      <a:lnTo>
                        <a:pt x="23441" y="6476"/>
                      </a:lnTo>
                      <a:cubicBezTo>
                        <a:pt x="23785" y="7967"/>
                        <a:pt x="22791" y="8732"/>
                        <a:pt x="21529" y="8885"/>
                      </a:cubicBezTo>
                      <a:cubicBezTo>
                        <a:pt x="21261" y="8847"/>
                        <a:pt x="20955" y="8847"/>
                        <a:pt x="20649" y="8809"/>
                      </a:cubicBezTo>
                      <a:cubicBezTo>
                        <a:pt x="18852" y="8388"/>
                        <a:pt x="16978" y="7776"/>
                        <a:pt x="17704" y="4946"/>
                      </a:cubicBezTo>
                      <a:cubicBezTo>
                        <a:pt x="17749" y="4787"/>
                        <a:pt x="17721" y="4722"/>
                        <a:pt x="17653" y="4722"/>
                      </a:cubicBezTo>
                      <a:cubicBezTo>
                        <a:pt x="17425" y="4722"/>
                        <a:pt x="16739" y="5443"/>
                        <a:pt x="16710" y="5825"/>
                      </a:cubicBezTo>
                      <a:cubicBezTo>
                        <a:pt x="16175" y="3798"/>
                        <a:pt x="14874" y="4066"/>
                        <a:pt x="15104" y="2421"/>
                      </a:cubicBezTo>
                      <a:cubicBezTo>
                        <a:pt x="15111" y="2364"/>
                        <a:pt x="15084" y="2337"/>
                        <a:pt x="15032" y="2337"/>
                      </a:cubicBezTo>
                      <a:cubicBezTo>
                        <a:pt x="14563" y="2337"/>
                        <a:pt x="12055" y="4581"/>
                        <a:pt x="14568" y="7508"/>
                      </a:cubicBezTo>
                      <a:cubicBezTo>
                        <a:pt x="15371" y="8388"/>
                        <a:pt x="16480" y="8962"/>
                        <a:pt x="17704" y="9115"/>
                      </a:cubicBezTo>
                      <a:lnTo>
                        <a:pt x="17781" y="9115"/>
                      </a:lnTo>
                      <a:lnTo>
                        <a:pt x="17475" y="9191"/>
                      </a:lnTo>
                      <a:lnTo>
                        <a:pt x="17475" y="9191"/>
                      </a:lnTo>
                      <a:lnTo>
                        <a:pt x="17704" y="9115"/>
                      </a:lnTo>
                      <a:lnTo>
                        <a:pt x="17704" y="9115"/>
                      </a:lnTo>
                      <a:cubicBezTo>
                        <a:pt x="17475" y="9191"/>
                        <a:pt x="17322" y="9229"/>
                        <a:pt x="17131" y="9306"/>
                      </a:cubicBezTo>
                      <a:lnTo>
                        <a:pt x="16748" y="9382"/>
                      </a:lnTo>
                      <a:cubicBezTo>
                        <a:pt x="16162" y="9532"/>
                        <a:pt x="15661" y="9597"/>
                        <a:pt x="15231" y="9597"/>
                      </a:cubicBezTo>
                      <a:cubicBezTo>
                        <a:pt x="13136" y="9597"/>
                        <a:pt x="12751" y="8040"/>
                        <a:pt x="12656" y="7088"/>
                      </a:cubicBezTo>
                      <a:cubicBezTo>
                        <a:pt x="12642" y="6969"/>
                        <a:pt x="12610" y="6920"/>
                        <a:pt x="12569" y="6920"/>
                      </a:cubicBezTo>
                      <a:cubicBezTo>
                        <a:pt x="12384" y="6920"/>
                        <a:pt x="12002" y="7936"/>
                        <a:pt x="12159" y="8311"/>
                      </a:cubicBezTo>
                      <a:cubicBezTo>
                        <a:pt x="10858" y="6782"/>
                        <a:pt x="9864" y="7546"/>
                        <a:pt x="9367" y="6055"/>
                      </a:cubicBezTo>
                      <a:cubicBezTo>
                        <a:pt x="9355" y="6022"/>
                        <a:pt x="9339" y="6006"/>
                        <a:pt x="9320" y="6006"/>
                      </a:cubicBezTo>
                      <a:cubicBezTo>
                        <a:pt x="9027" y="6006"/>
                        <a:pt x="8047" y="9663"/>
                        <a:pt x="11853" y="11027"/>
                      </a:cubicBezTo>
                      <a:cubicBezTo>
                        <a:pt x="12006" y="11065"/>
                        <a:pt x="12120" y="11103"/>
                        <a:pt x="12273" y="11142"/>
                      </a:cubicBezTo>
                      <a:cubicBezTo>
                        <a:pt x="10862" y="11634"/>
                        <a:pt x="9601" y="11849"/>
                        <a:pt x="8493" y="11849"/>
                      </a:cubicBezTo>
                      <a:cubicBezTo>
                        <a:pt x="1070" y="11849"/>
                        <a:pt x="444" y="2186"/>
                        <a:pt x="6766" y="1121"/>
                      </a:cubicBezTo>
                      <a:lnTo>
                        <a:pt x="6766" y="1121"/>
                      </a:lnTo>
                      <a:cubicBezTo>
                        <a:pt x="7099" y="2268"/>
                        <a:pt x="7725" y="2685"/>
                        <a:pt x="8306" y="2685"/>
                      </a:cubicBezTo>
                      <a:cubicBezTo>
                        <a:pt x="9390" y="2685"/>
                        <a:pt x="10315" y="1228"/>
                        <a:pt x="8870" y="356"/>
                      </a:cubicBezTo>
                      <a:cubicBezTo>
                        <a:pt x="8495" y="120"/>
                        <a:pt x="7981" y="0"/>
                        <a:pt x="73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2" name="Google Shape;692;p11"/>
                <p:cNvSpPr/>
                <p:nvPr/>
              </p:nvSpPr>
              <p:spPr>
                <a:xfrm flipH="1">
                  <a:off x="986458" y="428077"/>
                  <a:ext cx="554102" cy="265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02" h="13954" extrusionOk="0">
                      <a:moveTo>
                        <a:pt x="7393" y="0"/>
                      </a:moveTo>
                      <a:cubicBezTo>
                        <a:pt x="5217" y="0"/>
                        <a:pt x="2033" y="1644"/>
                        <a:pt x="1220" y="5137"/>
                      </a:cubicBezTo>
                      <a:cubicBezTo>
                        <a:pt x="1" y="10306"/>
                        <a:pt x="3941" y="13954"/>
                        <a:pt x="9123" y="13954"/>
                      </a:cubicBezTo>
                      <a:cubicBezTo>
                        <a:pt x="10765" y="13954"/>
                        <a:pt x="12533" y="13587"/>
                        <a:pt x="14300" y="12786"/>
                      </a:cubicBezTo>
                      <a:cubicBezTo>
                        <a:pt x="17968" y="11110"/>
                        <a:pt x="20603" y="10250"/>
                        <a:pt x="22813" y="10250"/>
                      </a:cubicBezTo>
                      <a:cubicBezTo>
                        <a:pt x="25143" y="10250"/>
                        <a:pt x="27002" y="11206"/>
                        <a:pt x="29102" y="13169"/>
                      </a:cubicBezTo>
                      <a:cubicBezTo>
                        <a:pt x="27572" y="11027"/>
                        <a:pt x="25277" y="9573"/>
                        <a:pt x="22715" y="9038"/>
                      </a:cubicBezTo>
                      <a:cubicBezTo>
                        <a:pt x="22829" y="9038"/>
                        <a:pt x="22944" y="9000"/>
                        <a:pt x="23059" y="8923"/>
                      </a:cubicBezTo>
                      <a:cubicBezTo>
                        <a:pt x="24589" y="8388"/>
                        <a:pt x="25124" y="5940"/>
                        <a:pt x="23824" y="5060"/>
                      </a:cubicBezTo>
                      <a:cubicBezTo>
                        <a:pt x="23532" y="4866"/>
                        <a:pt x="23248" y="4784"/>
                        <a:pt x="22994" y="4784"/>
                      </a:cubicBezTo>
                      <a:cubicBezTo>
                        <a:pt x="22448" y="4784"/>
                        <a:pt x="22040" y="5164"/>
                        <a:pt x="21988" y="5634"/>
                      </a:cubicBezTo>
                      <a:cubicBezTo>
                        <a:pt x="21929" y="6017"/>
                        <a:pt x="22325" y="6674"/>
                        <a:pt x="22895" y="6674"/>
                      </a:cubicBezTo>
                      <a:cubicBezTo>
                        <a:pt x="23064" y="6674"/>
                        <a:pt x="23249" y="6616"/>
                        <a:pt x="23441" y="6476"/>
                      </a:cubicBezTo>
                      <a:lnTo>
                        <a:pt x="23441" y="6476"/>
                      </a:lnTo>
                      <a:cubicBezTo>
                        <a:pt x="23785" y="7967"/>
                        <a:pt x="22791" y="8732"/>
                        <a:pt x="21529" y="8885"/>
                      </a:cubicBezTo>
                      <a:cubicBezTo>
                        <a:pt x="21261" y="8847"/>
                        <a:pt x="20955" y="8847"/>
                        <a:pt x="20649" y="8809"/>
                      </a:cubicBezTo>
                      <a:cubicBezTo>
                        <a:pt x="18852" y="8388"/>
                        <a:pt x="16978" y="7776"/>
                        <a:pt x="17704" y="4946"/>
                      </a:cubicBezTo>
                      <a:cubicBezTo>
                        <a:pt x="17749" y="4787"/>
                        <a:pt x="17721" y="4722"/>
                        <a:pt x="17653" y="4722"/>
                      </a:cubicBezTo>
                      <a:cubicBezTo>
                        <a:pt x="17425" y="4722"/>
                        <a:pt x="16739" y="5443"/>
                        <a:pt x="16710" y="5825"/>
                      </a:cubicBezTo>
                      <a:cubicBezTo>
                        <a:pt x="16175" y="3798"/>
                        <a:pt x="14874" y="4066"/>
                        <a:pt x="15104" y="2421"/>
                      </a:cubicBezTo>
                      <a:cubicBezTo>
                        <a:pt x="15111" y="2364"/>
                        <a:pt x="15084" y="2337"/>
                        <a:pt x="15032" y="2337"/>
                      </a:cubicBezTo>
                      <a:cubicBezTo>
                        <a:pt x="14563" y="2337"/>
                        <a:pt x="12055" y="4581"/>
                        <a:pt x="14568" y="7508"/>
                      </a:cubicBezTo>
                      <a:cubicBezTo>
                        <a:pt x="15371" y="8388"/>
                        <a:pt x="16480" y="8962"/>
                        <a:pt x="17704" y="9115"/>
                      </a:cubicBezTo>
                      <a:lnTo>
                        <a:pt x="17781" y="9115"/>
                      </a:lnTo>
                      <a:lnTo>
                        <a:pt x="17475" y="9191"/>
                      </a:lnTo>
                      <a:lnTo>
                        <a:pt x="17475" y="9191"/>
                      </a:lnTo>
                      <a:lnTo>
                        <a:pt x="17704" y="9115"/>
                      </a:lnTo>
                      <a:lnTo>
                        <a:pt x="17704" y="9115"/>
                      </a:lnTo>
                      <a:cubicBezTo>
                        <a:pt x="17475" y="9191"/>
                        <a:pt x="17322" y="9229"/>
                        <a:pt x="17131" y="9306"/>
                      </a:cubicBezTo>
                      <a:lnTo>
                        <a:pt x="16748" y="9382"/>
                      </a:lnTo>
                      <a:cubicBezTo>
                        <a:pt x="16162" y="9532"/>
                        <a:pt x="15661" y="9597"/>
                        <a:pt x="15231" y="9597"/>
                      </a:cubicBezTo>
                      <a:cubicBezTo>
                        <a:pt x="13136" y="9597"/>
                        <a:pt x="12751" y="8040"/>
                        <a:pt x="12656" y="7088"/>
                      </a:cubicBezTo>
                      <a:cubicBezTo>
                        <a:pt x="12642" y="6969"/>
                        <a:pt x="12610" y="6920"/>
                        <a:pt x="12569" y="6920"/>
                      </a:cubicBezTo>
                      <a:cubicBezTo>
                        <a:pt x="12384" y="6920"/>
                        <a:pt x="12002" y="7936"/>
                        <a:pt x="12159" y="8311"/>
                      </a:cubicBezTo>
                      <a:cubicBezTo>
                        <a:pt x="10858" y="6782"/>
                        <a:pt x="9864" y="7546"/>
                        <a:pt x="9367" y="6055"/>
                      </a:cubicBezTo>
                      <a:cubicBezTo>
                        <a:pt x="9355" y="6022"/>
                        <a:pt x="9339" y="6006"/>
                        <a:pt x="9320" y="6006"/>
                      </a:cubicBezTo>
                      <a:cubicBezTo>
                        <a:pt x="9027" y="6006"/>
                        <a:pt x="8047" y="9663"/>
                        <a:pt x="11853" y="11027"/>
                      </a:cubicBezTo>
                      <a:cubicBezTo>
                        <a:pt x="12006" y="11065"/>
                        <a:pt x="12120" y="11103"/>
                        <a:pt x="12273" y="11142"/>
                      </a:cubicBezTo>
                      <a:cubicBezTo>
                        <a:pt x="10862" y="11634"/>
                        <a:pt x="9601" y="11849"/>
                        <a:pt x="8493" y="11849"/>
                      </a:cubicBezTo>
                      <a:cubicBezTo>
                        <a:pt x="1070" y="11849"/>
                        <a:pt x="444" y="2186"/>
                        <a:pt x="6766" y="1121"/>
                      </a:cubicBezTo>
                      <a:lnTo>
                        <a:pt x="6766" y="1121"/>
                      </a:lnTo>
                      <a:cubicBezTo>
                        <a:pt x="7099" y="2268"/>
                        <a:pt x="7725" y="2685"/>
                        <a:pt x="8306" y="2685"/>
                      </a:cubicBezTo>
                      <a:cubicBezTo>
                        <a:pt x="9390" y="2685"/>
                        <a:pt x="10315" y="1228"/>
                        <a:pt x="8870" y="356"/>
                      </a:cubicBezTo>
                      <a:cubicBezTo>
                        <a:pt x="8495" y="120"/>
                        <a:pt x="7981" y="0"/>
                        <a:pt x="73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93" name="Google Shape;693;p11"/>
            <p:cNvGrpSpPr/>
            <p:nvPr/>
          </p:nvGrpSpPr>
          <p:grpSpPr>
            <a:xfrm>
              <a:off x="8521606" y="86167"/>
              <a:ext cx="566087" cy="566199"/>
              <a:chOff x="1349525" y="686207"/>
              <a:chExt cx="993659" cy="993680"/>
            </a:xfrm>
          </p:grpSpPr>
          <p:sp>
            <p:nvSpPr>
              <p:cNvPr id="694" name="Google Shape;694;p11"/>
              <p:cNvSpPr/>
              <p:nvPr/>
            </p:nvSpPr>
            <p:spPr>
              <a:xfrm>
                <a:off x="2115423" y="1452127"/>
                <a:ext cx="97369" cy="97093"/>
              </a:xfrm>
              <a:custGeom>
                <a:avLst/>
                <a:gdLst/>
                <a:ahLst/>
                <a:cxnLst/>
                <a:rect l="l" t="t" r="r" b="b"/>
                <a:pathLst>
                  <a:path w="4588" h="4575" extrusionOk="0">
                    <a:moveTo>
                      <a:pt x="1408" y="0"/>
                    </a:moveTo>
                    <a:lnTo>
                      <a:pt x="0" y="1408"/>
                    </a:lnTo>
                    <a:lnTo>
                      <a:pt x="3180" y="4574"/>
                    </a:lnTo>
                    <a:lnTo>
                      <a:pt x="4587" y="3167"/>
                    </a:lnTo>
                    <a:lnTo>
                      <a:pt x="1408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11"/>
              <p:cNvSpPr/>
              <p:nvPr/>
            </p:nvSpPr>
            <p:spPr>
              <a:xfrm>
                <a:off x="1480192" y="816619"/>
                <a:ext cx="97093" cy="97369"/>
              </a:xfrm>
              <a:custGeom>
                <a:avLst/>
                <a:gdLst/>
                <a:ahLst/>
                <a:cxnLst/>
                <a:rect l="l" t="t" r="r" b="b"/>
                <a:pathLst>
                  <a:path w="4575" h="4588" extrusionOk="0">
                    <a:moveTo>
                      <a:pt x="1408" y="0"/>
                    </a:moveTo>
                    <a:lnTo>
                      <a:pt x="0" y="1420"/>
                    </a:lnTo>
                    <a:lnTo>
                      <a:pt x="3167" y="4587"/>
                    </a:lnTo>
                    <a:lnTo>
                      <a:pt x="4574" y="3180"/>
                    </a:lnTo>
                    <a:lnTo>
                      <a:pt x="1408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11"/>
              <p:cNvSpPr/>
              <p:nvPr/>
            </p:nvSpPr>
            <p:spPr>
              <a:xfrm>
                <a:off x="2248234" y="1161973"/>
                <a:ext cx="94949" cy="42148"/>
              </a:xfrm>
              <a:custGeom>
                <a:avLst/>
                <a:gdLst/>
                <a:ahLst/>
                <a:cxnLst/>
                <a:rect l="l" t="t" r="r" b="b"/>
                <a:pathLst>
                  <a:path w="4474" h="1986" extrusionOk="0">
                    <a:moveTo>
                      <a:pt x="0" y="0"/>
                    </a:moveTo>
                    <a:lnTo>
                      <a:pt x="0" y="1986"/>
                    </a:lnTo>
                    <a:lnTo>
                      <a:pt x="4474" y="1986"/>
                    </a:lnTo>
                    <a:lnTo>
                      <a:pt x="447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11"/>
              <p:cNvSpPr/>
              <p:nvPr/>
            </p:nvSpPr>
            <p:spPr>
              <a:xfrm>
                <a:off x="1349525" y="1161973"/>
                <a:ext cx="95225" cy="42148"/>
              </a:xfrm>
              <a:custGeom>
                <a:avLst/>
                <a:gdLst/>
                <a:ahLst/>
                <a:cxnLst/>
                <a:rect l="l" t="t" r="r" b="b"/>
                <a:pathLst>
                  <a:path w="4487" h="1986" extrusionOk="0">
                    <a:moveTo>
                      <a:pt x="0" y="0"/>
                    </a:moveTo>
                    <a:lnTo>
                      <a:pt x="0" y="1986"/>
                    </a:lnTo>
                    <a:lnTo>
                      <a:pt x="4486" y="1986"/>
                    </a:lnTo>
                    <a:lnTo>
                      <a:pt x="4486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11"/>
              <p:cNvSpPr/>
              <p:nvPr/>
            </p:nvSpPr>
            <p:spPr>
              <a:xfrm>
                <a:off x="2115423" y="816895"/>
                <a:ext cx="97369" cy="97093"/>
              </a:xfrm>
              <a:custGeom>
                <a:avLst/>
                <a:gdLst/>
                <a:ahLst/>
                <a:cxnLst/>
                <a:rect l="l" t="t" r="r" b="b"/>
                <a:pathLst>
                  <a:path w="4588" h="4575" extrusionOk="0">
                    <a:moveTo>
                      <a:pt x="3180" y="0"/>
                    </a:moveTo>
                    <a:lnTo>
                      <a:pt x="0" y="3167"/>
                    </a:lnTo>
                    <a:lnTo>
                      <a:pt x="1408" y="4574"/>
                    </a:lnTo>
                    <a:lnTo>
                      <a:pt x="4587" y="1407"/>
                    </a:lnTo>
                    <a:lnTo>
                      <a:pt x="318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11"/>
              <p:cNvSpPr/>
              <p:nvPr/>
            </p:nvSpPr>
            <p:spPr>
              <a:xfrm>
                <a:off x="1480192" y="1452127"/>
                <a:ext cx="97093" cy="97093"/>
              </a:xfrm>
              <a:custGeom>
                <a:avLst/>
                <a:gdLst/>
                <a:ahLst/>
                <a:cxnLst/>
                <a:rect l="l" t="t" r="r" b="b"/>
                <a:pathLst>
                  <a:path w="4575" h="4575" extrusionOk="0">
                    <a:moveTo>
                      <a:pt x="3167" y="0"/>
                    </a:moveTo>
                    <a:lnTo>
                      <a:pt x="0" y="3167"/>
                    </a:lnTo>
                    <a:lnTo>
                      <a:pt x="1408" y="4574"/>
                    </a:lnTo>
                    <a:lnTo>
                      <a:pt x="4574" y="1408"/>
                    </a:lnTo>
                    <a:lnTo>
                      <a:pt x="316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11"/>
              <p:cNvSpPr/>
              <p:nvPr/>
            </p:nvSpPr>
            <p:spPr>
              <a:xfrm>
                <a:off x="1825269" y="686207"/>
                <a:ext cx="42424" cy="95225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4487" extrusionOk="0">
                    <a:moveTo>
                      <a:pt x="1" y="1"/>
                    </a:moveTo>
                    <a:lnTo>
                      <a:pt x="1" y="4487"/>
                    </a:lnTo>
                    <a:lnTo>
                      <a:pt x="1999" y="4487"/>
                    </a:lnTo>
                    <a:lnTo>
                      <a:pt x="1999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11"/>
              <p:cNvSpPr/>
              <p:nvPr/>
            </p:nvSpPr>
            <p:spPr>
              <a:xfrm>
                <a:off x="1825269" y="1584661"/>
                <a:ext cx="42424" cy="95225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4487" extrusionOk="0">
                    <a:moveTo>
                      <a:pt x="1" y="0"/>
                    </a:moveTo>
                    <a:lnTo>
                      <a:pt x="1" y="4486"/>
                    </a:lnTo>
                    <a:lnTo>
                      <a:pt x="1999" y="4486"/>
                    </a:lnTo>
                    <a:lnTo>
                      <a:pt x="199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11"/>
              <p:cNvSpPr/>
              <p:nvPr/>
            </p:nvSpPr>
            <p:spPr>
              <a:xfrm>
                <a:off x="1921280" y="1568129"/>
                <a:ext cx="63498" cy="102420"/>
              </a:xfrm>
              <a:custGeom>
                <a:avLst/>
                <a:gdLst/>
                <a:ahLst/>
                <a:cxnLst/>
                <a:rect l="l" t="t" r="r" b="b"/>
                <a:pathLst>
                  <a:path w="2992" h="4826" extrusionOk="0">
                    <a:moveTo>
                      <a:pt x="1936" y="0"/>
                    </a:moveTo>
                    <a:lnTo>
                      <a:pt x="0" y="478"/>
                    </a:lnTo>
                    <a:lnTo>
                      <a:pt x="1069" y="4826"/>
                    </a:lnTo>
                    <a:lnTo>
                      <a:pt x="2991" y="4361"/>
                    </a:lnTo>
                    <a:lnTo>
                      <a:pt x="1936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11"/>
              <p:cNvSpPr/>
              <p:nvPr/>
            </p:nvSpPr>
            <p:spPr>
              <a:xfrm>
                <a:off x="1707930" y="695269"/>
                <a:ext cx="63752" cy="102441"/>
              </a:xfrm>
              <a:custGeom>
                <a:avLst/>
                <a:gdLst/>
                <a:ahLst/>
                <a:cxnLst/>
                <a:rect l="l" t="t" r="r" b="b"/>
                <a:pathLst>
                  <a:path w="3004" h="4827" extrusionOk="0">
                    <a:moveTo>
                      <a:pt x="1936" y="1"/>
                    </a:moveTo>
                    <a:lnTo>
                      <a:pt x="1" y="478"/>
                    </a:lnTo>
                    <a:lnTo>
                      <a:pt x="1069" y="4826"/>
                    </a:lnTo>
                    <a:lnTo>
                      <a:pt x="3004" y="4361"/>
                    </a:lnTo>
                    <a:lnTo>
                      <a:pt x="1936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11"/>
              <p:cNvSpPr/>
              <p:nvPr/>
            </p:nvSpPr>
            <p:spPr>
              <a:xfrm>
                <a:off x="2178624" y="1373455"/>
                <a:ext cx="103502" cy="85612"/>
              </a:xfrm>
              <a:custGeom>
                <a:avLst/>
                <a:gdLst/>
                <a:ahLst/>
                <a:cxnLst/>
                <a:rect l="l" t="t" r="r" b="b"/>
                <a:pathLst>
                  <a:path w="4877" h="4034" extrusionOk="0">
                    <a:moveTo>
                      <a:pt x="1044" y="0"/>
                    </a:moveTo>
                    <a:lnTo>
                      <a:pt x="1" y="1697"/>
                    </a:lnTo>
                    <a:lnTo>
                      <a:pt x="3833" y="4034"/>
                    </a:lnTo>
                    <a:lnTo>
                      <a:pt x="4876" y="2325"/>
                    </a:lnTo>
                    <a:lnTo>
                      <a:pt x="104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11"/>
              <p:cNvSpPr/>
              <p:nvPr/>
            </p:nvSpPr>
            <p:spPr>
              <a:xfrm>
                <a:off x="1410858" y="907027"/>
                <a:ext cx="103226" cy="85357"/>
              </a:xfrm>
              <a:custGeom>
                <a:avLst/>
                <a:gdLst/>
                <a:ahLst/>
                <a:cxnLst/>
                <a:rect l="l" t="t" r="r" b="b"/>
                <a:pathLst>
                  <a:path w="4864" h="4022" extrusionOk="0">
                    <a:moveTo>
                      <a:pt x="1031" y="0"/>
                    </a:moveTo>
                    <a:lnTo>
                      <a:pt x="0" y="1697"/>
                    </a:lnTo>
                    <a:lnTo>
                      <a:pt x="3833" y="4021"/>
                    </a:lnTo>
                    <a:lnTo>
                      <a:pt x="4863" y="2325"/>
                    </a:lnTo>
                    <a:lnTo>
                      <a:pt x="103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11"/>
              <p:cNvSpPr/>
              <p:nvPr/>
            </p:nvSpPr>
            <p:spPr>
              <a:xfrm>
                <a:off x="2231702" y="1044633"/>
                <a:ext cx="102420" cy="63752"/>
              </a:xfrm>
              <a:custGeom>
                <a:avLst/>
                <a:gdLst/>
                <a:ahLst/>
                <a:cxnLst/>
                <a:rect l="l" t="t" r="r" b="b"/>
                <a:pathLst>
                  <a:path w="4826" h="3004" extrusionOk="0">
                    <a:moveTo>
                      <a:pt x="4348" y="0"/>
                    </a:moveTo>
                    <a:lnTo>
                      <a:pt x="0" y="1068"/>
                    </a:lnTo>
                    <a:lnTo>
                      <a:pt x="465" y="3004"/>
                    </a:lnTo>
                    <a:lnTo>
                      <a:pt x="4826" y="1936"/>
                    </a:lnTo>
                    <a:lnTo>
                      <a:pt x="4348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11"/>
              <p:cNvSpPr/>
              <p:nvPr/>
            </p:nvSpPr>
            <p:spPr>
              <a:xfrm>
                <a:off x="1358841" y="1257707"/>
                <a:ext cx="102441" cy="63752"/>
              </a:xfrm>
              <a:custGeom>
                <a:avLst/>
                <a:gdLst/>
                <a:ahLst/>
                <a:cxnLst/>
                <a:rect l="l" t="t" r="r" b="b"/>
                <a:pathLst>
                  <a:path w="4827" h="3004" extrusionOk="0">
                    <a:moveTo>
                      <a:pt x="4349" y="1"/>
                    </a:moveTo>
                    <a:lnTo>
                      <a:pt x="1" y="1069"/>
                    </a:lnTo>
                    <a:lnTo>
                      <a:pt x="466" y="3004"/>
                    </a:lnTo>
                    <a:lnTo>
                      <a:pt x="4826" y="1936"/>
                    </a:lnTo>
                    <a:lnTo>
                      <a:pt x="4349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11"/>
              <p:cNvSpPr/>
              <p:nvPr/>
            </p:nvSpPr>
            <p:spPr>
              <a:xfrm>
                <a:off x="2037028" y="747540"/>
                <a:ext cx="85357" cy="103226"/>
              </a:xfrm>
              <a:custGeom>
                <a:avLst/>
                <a:gdLst/>
                <a:ahLst/>
                <a:cxnLst/>
                <a:rect l="l" t="t" r="r" b="b"/>
                <a:pathLst>
                  <a:path w="4022" h="4864" extrusionOk="0">
                    <a:moveTo>
                      <a:pt x="2325" y="1"/>
                    </a:moveTo>
                    <a:lnTo>
                      <a:pt x="0" y="3821"/>
                    </a:lnTo>
                    <a:lnTo>
                      <a:pt x="1696" y="4864"/>
                    </a:lnTo>
                    <a:lnTo>
                      <a:pt x="4021" y="1031"/>
                    </a:lnTo>
                    <a:lnTo>
                      <a:pt x="2325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11"/>
              <p:cNvSpPr/>
              <p:nvPr/>
            </p:nvSpPr>
            <p:spPr>
              <a:xfrm>
                <a:off x="1570324" y="1515327"/>
                <a:ext cx="85633" cy="103481"/>
              </a:xfrm>
              <a:custGeom>
                <a:avLst/>
                <a:gdLst/>
                <a:ahLst/>
                <a:cxnLst/>
                <a:rect l="l" t="t" r="r" b="b"/>
                <a:pathLst>
                  <a:path w="4035" h="4876" extrusionOk="0">
                    <a:moveTo>
                      <a:pt x="2338" y="0"/>
                    </a:moveTo>
                    <a:lnTo>
                      <a:pt x="1" y="3833"/>
                    </a:lnTo>
                    <a:lnTo>
                      <a:pt x="1710" y="4876"/>
                    </a:lnTo>
                    <a:lnTo>
                      <a:pt x="4034" y="1043"/>
                    </a:lnTo>
                    <a:lnTo>
                      <a:pt x="2338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11"/>
              <p:cNvSpPr/>
              <p:nvPr/>
            </p:nvSpPr>
            <p:spPr>
              <a:xfrm>
                <a:off x="2021556" y="1524665"/>
                <a:ext cx="82959" cy="103757"/>
              </a:xfrm>
              <a:custGeom>
                <a:avLst/>
                <a:gdLst/>
                <a:ahLst/>
                <a:cxnLst/>
                <a:rect l="l" t="t" r="r" b="b"/>
                <a:pathLst>
                  <a:path w="3909" h="4889" extrusionOk="0">
                    <a:moveTo>
                      <a:pt x="1747" y="0"/>
                    </a:moveTo>
                    <a:lnTo>
                      <a:pt x="0" y="968"/>
                    </a:lnTo>
                    <a:lnTo>
                      <a:pt x="2162" y="4888"/>
                    </a:lnTo>
                    <a:lnTo>
                      <a:pt x="3908" y="3933"/>
                    </a:lnTo>
                    <a:lnTo>
                      <a:pt x="174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11"/>
              <p:cNvSpPr/>
              <p:nvPr/>
            </p:nvSpPr>
            <p:spPr>
              <a:xfrm>
                <a:off x="1588193" y="737671"/>
                <a:ext cx="82959" cy="103778"/>
              </a:xfrm>
              <a:custGeom>
                <a:avLst/>
                <a:gdLst/>
                <a:ahLst/>
                <a:cxnLst/>
                <a:rect l="l" t="t" r="r" b="b"/>
                <a:pathLst>
                  <a:path w="3909" h="4890" extrusionOk="0">
                    <a:moveTo>
                      <a:pt x="1747" y="1"/>
                    </a:moveTo>
                    <a:lnTo>
                      <a:pt x="1" y="956"/>
                    </a:lnTo>
                    <a:lnTo>
                      <a:pt x="2162" y="4889"/>
                    </a:lnTo>
                    <a:lnTo>
                      <a:pt x="3909" y="3921"/>
                    </a:lnTo>
                    <a:lnTo>
                      <a:pt x="1747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11"/>
              <p:cNvSpPr/>
              <p:nvPr/>
            </p:nvSpPr>
            <p:spPr>
              <a:xfrm>
                <a:off x="2227690" y="1276638"/>
                <a:ext cx="103226" cy="67233"/>
              </a:xfrm>
              <a:custGeom>
                <a:avLst/>
                <a:gdLst/>
                <a:ahLst/>
                <a:cxnLst/>
                <a:rect l="l" t="t" r="r" b="b"/>
                <a:pathLst>
                  <a:path w="4864" h="3168" extrusionOk="0">
                    <a:moveTo>
                      <a:pt x="554" y="1"/>
                    </a:moveTo>
                    <a:lnTo>
                      <a:pt x="1" y="1911"/>
                    </a:lnTo>
                    <a:lnTo>
                      <a:pt x="4298" y="3167"/>
                    </a:lnTo>
                    <a:lnTo>
                      <a:pt x="4864" y="1257"/>
                    </a:lnTo>
                    <a:lnTo>
                      <a:pt x="554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11"/>
              <p:cNvSpPr/>
              <p:nvPr/>
            </p:nvSpPr>
            <p:spPr>
              <a:xfrm>
                <a:off x="1363383" y="1024366"/>
                <a:ext cx="103226" cy="67212"/>
              </a:xfrm>
              <a:custGeom>
                <a:avLst/>
                <a:gdLst/>
                <a:ahLst/>
                <a:cxnLst/>
                <a:rect l="l" t="t" r="r" b="b"/>
                <a:pathLst>
                  <a:path w="4864" h="3167" extrusionOk="0">
                    <a:moveTo>
                      <a:pt x="553" y="0"/>
                    </a:moveTo>
                    <a:lnTo>
                      <a:pt x="0" y="1923"/>
                    </a:lnTo>
                    <a:lnTo>
                      <a:pt x="4311" y="3167"/>
                    </a:lnTo>
                    <a:lnTo>
                      <a:pt x="4864" y="1257"/>
                    </a:lnTo>
                    <a:lnTo>
                      <a:pt x="55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11"/>
              <p:cNvSpPr/>
              <p:nvPr/>
            </p:nvSpPr>
            <p:spPr>
              <a:xfrm>
                <a:off x="2188217" y="924896"/>
                <a:ext cx="103778" cy="82959"/>
              </a:xfrm>
              <a:custGeom>
                <a:avLst/>
                <a:gdLst/>
                <a:ahLst/>
                <a:cxnLst/>
                <a:rect l="l" t="t" r="r" b="b"/>
                <a:pathLst>
                  <a:path w="4890" h="3909" extrusionOk="0">
                    <a:moveTo>
                      <a:pt x="3922" y="0"/>
                    </a:moveTo>
                    <a:lnTo>
                      <a:pt x="1" y="2162"/>
                    </a:lnTo>
                    <a:lnTo>
                      <a:pt x="956" y="3908"/>
                    </a:lnTo>
                    <a:lnTo>
                      <a:pt x="4889" y="1747"/>
                    </a:lnTo>
                    <a:lnTo>
                      <a:pt x="392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11"/>
              <p:cNvSpPr/>
              <p:nvPr/>
            </p:nvSpPr>
            <p:spPr>
              <a:xfrm>
                <a:off x="1400989" y="1358238"/>
                <a:ext cx="103757" cy="82959"/>
              </a:xfrm>
              <a:custGeom>
                <a:avLst/>
                <a:gdLst/>
                <a:ahLst/>
                <a:cxnLst/>
                <a:rect l="l" t="t" r="r" b="b"/>
                <a:pathLst>
                  <a:path w="4889" h="3909" extrusionOk="0">
                    <a:moveTo>
                      <a:pt x="3933" y="1"/>
                    </a:moveTo>
                    <a:lnTo>
                      <a:pt x="0" y="2162"/>
                    </a:lnTo>
                    <a:lnTo>
                      <a:pt x="968" y="3909"/>
                    </a:lnTo>
                    <a:lnTo>
                      <a:pt x="4888" y="1748"/>
                    </a:lnTo>
                    <a:lnTo>
                      <a:pt x="3933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11"/>
              <p:cNvSpPr/>
              <p:nvPr/>
            </p:nvSpPr>
            <p:spPr>
              <a:xfrm>
                <a:off x="1937812" y="699810"/>
                <a:ext cx="67233" cy="103226"/>
              </a:xfrm>
              <a:custGeom>
                <a:avLst/>
                <a:gdLst/>
                <a:ahLst/>
                <a:cxnLst/>
                <a:rect l="l" t="t" r="r" b="b"/>
                <a:pathLst>
                  <a:path w="3168" h="4864" extrusionOk="0">
                    <a:moveTo>
                      <a:pt x="1257" y="1"/>
                    </a:moveTo>
                    <a:lnTo>
                      <a:pt x="1" y="4311"/>
                    </a:lnTo>
                    <a:lnTo>
                      <a:pt x="1923" y="4864"/>
                    </a:lnTo>
                    <a:lnTo>
                      <a:pt x="3167" y="566"/>
                    </a:lnTo>
                    <a:lnTo>
                      <a:pt x="1257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11"/>
              <p:cNvSpPr/>
              <p:nvPr/>
            </p:nvSpPr>
            <p:spPr>
              <a:xfrm>
                <a:off x="1687939" y="1563057"/>
                <a:ext cx="66957" cy="103226"/>
              </a:xfrm>
              <a:custGeom>
                <a:avLst/>
                <a:gdLst/>
                <a:ahLst/>
                <a:cxnLst/>
                <a:rect l="l" t="t" r="r" b="b"/>
                <a:pathLst>
                  <a:path w="3155" h="4864" extrusionOk="0">
                    <a:moveTo>
                      <a:pt x="1244" y="1"/>
                    </a:moveTo>
                    <a:lnTo>
                      <a:pt x="0" y="4298"/>
                    </a:lnTo>
                    <a:lnTo>
                      <a:pt x="1910" y="4864"/>
                    </a:lnTo>
                    <a:lnTo>
                      <a:pt x="3154" y="553"/>
                    </a:lnTo>
                    <a:lnTo>
                      <a:pt x="1244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8" name="Google Shape;718;p11"/>
            <p:cNvSpPr/>
            <p:nvPr/>
          </p:nvSpPr>
          <p:spPr>
            <a:xfrm>
              <a:off x="8538920" y="122795"/>
              <a:ext cx="512164" cy="492966"/>
            </a:xfrm>
            <a:custGeom>
              <a:avLst/>
              <a:gdLst/>
              <a:ahLst/>
              <a:cxnLst/>
              <a:rect l="l" t="t" r="r" b="b"/>
              <a:pathLst>
                <a:path w="42361" h="40766" extrusionOk="0">
                  <a:moveTo>
                    <a:pt x="21983" y="3545"/>
                  </a:moveTo>
                  <a:cubicBezTo>
                    <a:pt x="24152" y="3545"/>
                    <a:pt x="26340" y="3964"/>
                    <a:pt x="28425" y="4825"/>
                  </a:cubicBezTo>
                  <a:cubicBezTo>
                    <a:pt x="34720" y="7427"/>
                    <a:pt x="38817" y="13571"/>
                    <a:pt x="38829" y="20382"/>
                  </a:cubicBezTo>
                  <a:cubicBezTo>
                    <a:pt x="38829" y="29681"/>
                    <a:pt x="31290" y="37220"/>
                    <a:pt x="21978" y="37220"/>
                  </a:cubicBezTo>
                  <a:lnTo>
                    <a:pt x="21978" y="37233"/>
                  </a:lnTo>
                  <a:cubicBezTo>
                    <a:pt x="15168" y="37220"/>
                    <a:pt x="9035" y="33124"/>
                    <a:pt x="6422" y="26828"/>
                  </a:cubicBezTo>
                  <a:cubicBezTo>
                    <a:pt x="3821" y="20533"/>
                    <a:pt x="5253" y="13295"/>
                    <a:pt x="10078" y="8482"/>
                  </a:cubicBezTo>
                  <a:cubicBezTo>
                    <a:pt x="13298" y="5255"/>
                    <a:pt x="17602" y="3545"/>
                    <a:pt x="21983" y="3545"/>
                  </a:cubicBezTo>
                  <a:close/>
                  <a:moveTo>
                    <a:pt x="21978" y="0"/>
                  </a:moveTo>
                  <a:cubicBezTo>
                    <a:pt x="13735" y="0"/>
                    <a:pt x="6309" y="4964"/>
                    <a:pt x="3155" y="12579"/>
                  </a:cubicBezTo>
                  <a:cubicBezTo>
                    <a:pt x="1" y="20194"/>
                    <a:pt x="1747" y="28965"/>
                    <a:pt x="7578" y="34795"/>
                  </a:cubicBezTo>
                  <a:cubicBezTo>
                    <a:pt x="11467" y="38693"/>
                    <a:pt x="16676" y="40766"/>
                    <a:pt x="21977" y="40766"/>
                  </a:cubicBezTo>
                  <a:cubicBezTo>
                    <a:pt x="24606" y="40766"/>
                    <a:pt x="27257" y="40256"/>
                    <a:pt x="29782" y="39206"/>
                  </a:cubicBezTo>
                  <a:cubicBezTo>
                    <a:pt x="37397" y="36052"/>
                    <a:pt x="42360" y="28625"/>
                    <a:pt x="42360" y="20382"/>
                  </a:cubicBezTo>
                  <a:cubicBezTo>
                    <a:pt x="42360" y="9123"/>
                    <a:pt x="33237" y="0"/>
                    <a:pt x="21978" y="0"/>
                  </a:cubicBez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11"/>
            <p:cNvSpPr/>
            <p:nvPr/>
          </p:nvSpPr>
          <p:spPr>
            <a:xfrm>
              <a:off x="8602129" y="181444"/>
              <a:ext cx="390304" cy="375620"/>
            </a:xfrm>
            <a:custGeom>
              <a:avLst/>
              <a:gdLst/>
              <a:ahLst/>
              <a:cxnLst/>
              <a:rect l="l" t="t" r="r" b="b"/>
              <a:pathLst>
                <a:path w="32282" h="31062" extrusionOk="0">
                  <a:moveTo>
                    <a:pt x="16756" y="5191"/>
                  </a:moveTo>
                  <a:cubicBezTo>
                    <a:pt x="18088" y="5191"/>
                    <a:pt x="19431" y="5449"/>
                    <a:pt x="20709" y="5982"/>
                  </a:cubicBezTo>
                  <a:cubicBezTo>
                    <a:pt x="24579" y="7578"/>
                    <a:pt x="27092" y="11348"/>
                    <a:pt x="27092" y="15532"/>
                  </a:cubicBezTo>
                  <a:cubicBezTo>
                    <a:pt x="27092" y="21237"/>
                    <a:pt x="22468" y="25874"/>
                    <a:pt x="16750" y="25874"/>
                  </a:cubicBezTo>
                  <a:cubicBezTo>
                    <a:pt x="12579" y="25874"/>
                    <a:pt x="8796" y="23348"/>
                    <a:pt x="7200" y="19490"/>
                  </a:cubicBezTo>
                  <a:cubicBezTo>
                    <a:pt x="5604" y="15620"/>
                    <a:pt x="6484" y="11172"/>
                    <a:pt x="9437" y="8219"/>
                  </a:cubicBezTo>
                  <a:cubicBezTo>
                    <a:pt x="11420" y="6244"/>
                    <a:pt x="14067" y="5191"/>
                    <a:pt x="16756" y="5191"/>
                  </a:cubicBezTo>
                  <a:close/>
                  <a:moveTo>
                    <a:pt x="16750" y="1"/>
                  </a:moveTo>
                  <a:cubicBezTo>
                    <a:pt x="10480" y="1"/>
                    <a:pt x="4813" y="3783"/>
                    <a:pt x="2413" y="9588"/>
                  </a:cubicBezTo>
                  <a:cubicBezTo>
                    <a:pt x="0" y="15394"/>
                    <a:pt x="1332" y="22066"/>
                    <a:pt x="5780" y="26515"/>
                  </a:cubicBezTo>
                  <a:cubicBezTo>
                    <a:pt x="8749" y="29483"/>
                    <a:pt x="12725" y="31062"/>
                    <a:pt x="16767" y="31062"/>
                  </a:cubicBezTo>
                  <a:cubicBezTo>
                    <a:pt x="18764" y="31062"/>
                    <a:pt x="20778" y="30676"/>
                    <a:pt x="22694" y="29882"/>
                  </a:cubicBezTo>
                  <a:cubicBezTo>
                    <a:pt x="28500" y="27470"/>
                    <a:pt x="32282" y="21815"/>
                    <a:pt x="32282" y="15532"/>
                  </a:cubicBezTo>
                  <a:cubicBezTo>
                    <a:pt x="32282" y="6950"/>
                    <a:pt x="25333" y="1"/>
                    <a:pt x="1675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11"/>
            <p:cNvSpPr/>
            <p:nvPr/>
          </p:nvSpPr>
          <p:spPr>
            <a:xfrm>
              <a:off x="8628256" y="205605"/>
              <a:ext cx="340177" cy="327358"/>
            </a:xfrm>
            <a:custGeom>
              <a:avLst/>
              <a:gdLst/>
              <a:ahLst/>
              <a:cxnLst/>
              <a:rect l="l" t="t" r="r" b="b"/>
              <a:pathLst>
                <a:path w="28136" h="27071" extrusionOk="0">
                  <a:moveTo>
                    <a:pt x="14605" y="4519"/>
                  </a:moveTo>
                  <a:cubicBezTo>
                    <a:pt x="15764" y="4519"/>
                    <a:pt x="16933" y="4742"/>
                    <a:pt x="18045" y="5203"/>
                  </a:cubicBezTo>
                  <a:cubicBezTo>
                    <a:pt x="21413" y="6598"/>
                    <a:pt x="23612" y="9890"/>
                    <a:pt x="23612" y="13534"/>
                  </a:cubicBezTo>
                  <a:cubicBezTo>
                    <a:pt x="23612" y="18510"/>
                    <a:pt x="19578" y="22544"/>
                    <a:pt x="14589" y="22544"/>
                  </a:cubicBezTo>
                  <a:cubicBezTo>
                    <a:pt x="10945" y="22544"/>
                    <a:pt x="7666" y="20345"/>
                    <a:pt x="6271" y="16977"/>
                  </a:cubicBezTo>
                  <a:cubicBezTo>
                    <a:pt x="4876" y="13609"/>
                    <a:pt x="5642" y="9739"/>
                    <a:pt x="8218" y="7163"/>
                  </a:cubicBezTo>
                  <a:cubicBezTo>
                    <a:pt x="9944" y="5438"/>
                    <a:pt x="12255" y="4519"/>
                    <a:pt x="14605" y="4519"/>
                  </a:cubicBezTo>
                  <a:close/>
                  <a:moveTo>
                    <a:pt x="14589" y="1"/>
                  </a:moveTo>
                  <a:cubicBezTo>
                    <a:pt x="9123" y="1"/>
                    <a:pt x="4185" y="3305"/>
                    <a:pt x="2086" y="8357"/>
                  </a:cubicBezTo>
                  <a:cubicBezTo>
                    <a:pt x="0" y="13408"/>
                    <a:pt x="1156" y="19239"/>
                    <a:pt x="5027" y="23109"/>
                  </a:cubicBezTo>
                  <a:cubicBezTo>
                    <a:pt x="7614" y="25697"/>
                    <a:pt x="11072" y="27071"/>
                    <a:pt x="14593" y="27071"/>
                  </a:cubicBezTo>
                  <a:cubicBezTo>
                    <a:pt x="16339" y="27071"/>
                    <a:pt x="18100" y="26733"/>
                    <a:pt x="19779" y="26037"/>
                  </a:cubicBezTo>
                  <a:cubicBezTo>
                    <a:pt x="24831" y="23939"/>
                    <a:pt x="28136" y="19000"/>
                    <a:pt x="28136" y="13534"/>
                  </a:cubicBezTo>
                  <a:cubicBezTo>
                    <a:pt x="28123" y="6057"/>
                    <a:pt x="22066" y="1"/>
                    <a:pt x="14589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1"/>
            <p:cNvSpPr/>
            <p:nvPr/>
          </p:nvSpPr>
          <p:spPr>
            <a:xfrm>
              <a:off x="8708924" y="280519"/>
              <a:ext cx="184609" cy="177519"/>
            </a:xfrm>
            <a:custGeom>
              <a:avLst/>
              <a:gdLst/>
              <a:ahLst/>
              <a:cxnLst/>
              <a:rect l="l" t="t" r="r" b="b"/>
              <a:pathLst>
                <a:path w="15269" h="14680" extrusionOk="0">
                  <a:moveTo>
                    <a:pt x="7941" y="1"/>
                  </a:moveTo>
                  <a:cubicBezTo>
                    <a:pt x="7933" y="1"/>
                    <a:pt x="7925" y="1"/>
                    <a:pt x="7917" y="1"/>
                  </a:cubicBezTo>
                  <a:cubicBezTo>
                    <a:pt x="4952" y="1"/>
                    <a:pt x="2275" y="1785"/>
                    <a:pt x="1132" y="4524"/>
                  </a:cubicBezTo>
                  <a:cubicBezTo>
                    <a:pt x="1" y="7276"/>
                    <a:pt x="629" y="10430"/>
                    <a:pt x="2728" y="12529"/>
                  </a:cubicBezTo>
                  <a:cubicBezTo>
                    <a:pt x="4133" y="13934"/>
                    <a:pt x="6017" y="14680"/>
                    <a:pt x="7931" y="14680"/>
                  </a:cubicBezTo>
                  <a:cubicBezTo>
                    <a:pt x="8875" y="14680"/>
                    <a:pt x="9827" y="14498"/>
                    <a:pt x="10732" y="14125"/>
                  </a:cubicBezTo>
                  <a:cubicBezTo>
                    <a:pt x="13484" y="12981"/>
                    <a:pt x="15268" y="10305"/>
                    <a:pt x="15268" y="7339"/>
                  </a:cubicBezTo>
                  <a:cubicBezTo>
                    <a:pt x="15268" y="3288"/>
                    <a:pt x="11989" y="1"/>
                    <a:pt x="794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2" name="Google Shape;722;p11"/>
            <p:cNvGrpSpPr/>
            <p:nvPr/>
          </p:nvGrpSpPr>
          <p:grpSpPr>
            <a:xfrm>
              <a:off x="8724883" y="291462"/>
              <a:ext cx="157708" cy="155644"/>
              <a:chOff x="1706339" y="1046501"/>
              <a:chExt cx="276826" cy="273155"/>
            </a:xfrm>
          </p:grpSpPr>
          <p:sp>
            <p:nvSpPr>
              <p:cNvPr id="723" name="Google Shape;723;p11"/>
              <p:cNvSpPr/>
              <p:nvPr/>
            </p:nvSpPr>
            <p:spPr>
              <a:xfrm>
                <a:off x="1922086" y="1261973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41" y="1"/>
                    </a:moveTo>
                    <a:cubicBezTo>
                      <a:pt x="214" y="1"/>
                      <a:pt x="0" y="528"/>
                      <a:pt x="302" y="830"/>
                    </a:cubicBezTo>
                    <a:cubicBezTo>
                      <a:pt x="396" y="924"/>
                      <a:pt x="518" y="971"/>
                      <a:pt x="643" y="971"/>
                    </a:cubicBezTo>
                    <a:cubicBezTo>
                      <a:pt x="767" y="971"/>
                      <a:pt x="892" y="924"/>
                      <a:pt x="993" y="830"/>
                    </a:cubicBezTo>
                    <a:cubicBezTo>
                      <a:pt x="1294" y="528"/>
                      <a:pt x="1081" y="1"/>
                      <a:pt x="6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11"/>
              <p:cNvSpPr/>
              <p:nvPr/>
            </p:nvSpPr>
            <p:spPr>
              <a:xfrm>
                <a:off x="1743393" y="1083301"/>
                <a:ext cx="27504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6" h="972" extrusionOk="0">
                    <a:moveTo>
                      <a:pt x="642" y="0"/>
                    </a:moveTo>
                    <a:cubicBezTo>
                      <a:pt x="215" y="0"/>
                      <a:pt x="1" y="528"/>
                      <a:pt x="303" y="830"/>
                    </a:cubicBezTo>
                    <a:cubicBezTo>
                      <a:pt x="397" y="924"/>
                      <a:pt x="522" y="971"/>
                      <a:pt x="648" y="971"/>
                    </a:cubicBezTo>
                    <a:cubicBezTo>
                      <a:pt x="774" y="971"/>
                      <a:pt x="899" y="924"/>
                      <a:pt x="994" y="830"/>
                    </a:cubicBezTo>
                    <a:cubicBezTo>
                      <a:pt x="1295" y="528"/>
                      <a:pt x="1082" y="0"/>
                      <a:pt x="6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11"/>
              <p:cNvSpPr/>
              <p:nvPr/>
            </p:nvSpPr>
            <p:spPr>
              <a:xfrm>
                <a:off x="1958886" y="1172669"/>
                <a:ext cx="24279" cy="20798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80" extrusionOk="0">
                    <a:moveTo>
                      <a:pt x="655" y="0"/>
                    </a:moveTo>
                    <a:cubicBezTo>
                      <a:pt x="536" y="0"/>
                      <a:pt x="413" y="47"/>
                      <a:pt x="314" y="150"/>
                    </a:cubicBezTo>
                    <a:cubicBezTo>
                      <a:pt x="0" y="451"/>
                      <a:pt x="226" y="979"/>
                      <a:pt x="654" y="979"/>
                    </a:cubicBezTo>
                    <a:cubicBezTo>
                      <a:pt x="918" y="979"/>
                      <a:pt x="1144" y="753"/>
                      <a:pt x="1144" y="489"/>
                    </a:cubicBezTo>
                    <a:cubicBezTo>
                      <a:pt x="1135" y="194"/>
                      <a:pt x="900" y="0"/>
                      <a:pt x="6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11"/>
              <p:cNvSpPr/>
              <p:nvPr/>
            </p:nvSpPr>
            <p:spPr>
              <a:xfrm>
                <a:off x="1706339" y="1172669"/>
                <a:ext cx="24024" cy="20798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80" extrusionOk="0">
                    <a:moveTo>
                      <a:pt x="651" y="0"/>
                    </a:moveTo>
                    <a:cubicBezTo>
                      <a:pt x="530" y="0"/>
                      <a:pt x="405" y="47"/>
                      <a:pt x="302" y="150"/>
                    </a:cubicBezTo>
                    <a:cubicBezTo>
                      <a:pt x="0" y="451"/>
                      <a:pt x="214" y="979"/>
                      <a:pt x="654" y="979"/>
                    </a:cubicBezTo>
                    <a:cubicBezTo>
                      <a:pt x="918" y="967"/>
                      <a:pt x="1131" y="753"/>
                      <a:pt x="1131" y="489"/>
                    </a:cubicBezTo>
                    <a:cubicBezTo>
                      <a:pt x="1131" y="194"/>
                      <a:pt x="899" y="0"/>
                      <a:pt x="6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11"/>
              <p:cNvSpPr/>
              <p:nvPr/>
            </p:nvSpPr>
            <p:spPr>
              <a:xfrm>
                <a:off x="1925546" y="1083513"/>
                <a:ext cx="21626" cy="20395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61" extrusionOk="0">
                    <a:moveTo>
                      <a:pt x="486" y="0"/>
                    </a:moveTo>
                    <a:cubicBezTo>
                      <a:pt x="236" y="0"/>
                      <a:pt x="0" y="191"/>
                      <a:pt x="0" y="480"/>
                    </a:cubicBezTo>
                    <a:cubicBezTo>
                      <a:pt x="0" y="770"/>
                      <a:pt x="236" y="961"/>
                      <a:pt x="486" y="961"/>
                    </a:cubicBezTo>
                    <a:cubicBezTo>
                      <a:pt x="606" y="961"/>
                      <a:pt x="728" y="917"/>
                      <a:pt x="830" y="820"/>
                    </a:cubicBezTo>
                    <a:cubicBezTo>
                      <a:pt x="1018" y="631"/>
                      <a:pt x="1018" y="330"/>
                      <a:pt x="830" y="141"/>
                    </a:cubicBezTo>
                    <a:cubicBezTo>
                      <a:pt x="728" y="44"/>
                      <a:pt x="606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11"/>
              <p:cNvSpPr/>
              <p:nvPr/>
            </p:nvSpPr>
            <p:spPr>
              <a:xfrm>
                <a:off x="1746873" y="1261994"/>
                <a:ext cx="21626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76" extrusionOk="0">
                    <a:moveTo>
                      <a:pt x="480" y="1"/>
                    </a:moveTo>
                    <a:cubicBezTo>
                      <a:pt x="233" y="1"/>
                      <a:pt x="0" y="194"/>
                      <a:pt x="0" y="490"/>
                    </a:cubicBezTo>
                    <a:cubicBezTo>
                      <a:pt x="0" y="779"/>
                      <a:pt x="236" y="976"/>
                      <a:pt x="486" y="976"/>
                    </a:cubicBezTo>
                    <a:cubicBezTo>
                      <a:pt x="605" y="976"/>
                      <a:pt x="728" y="931"/>
                      <a:pt x="830" y="829"/>
                    </a:cubicBezTo>
                    <a:cubicBezTo>
                      <a:pt x="1018" y="640"/>
                      <a:pt x="1018" y="339"/>
                      <a:pt x="830" y="150"/>
                    </a:cubicBezTo>
                    <a:cubicBezTo>
                      <a:pt x="726" y="47"/>
                      <a:pt x="602" y="1"/>
                      <a:pt x="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11"/>
              <p:cNvSpPr/>
              <p:nvPr/>
            </p:nvSpPr>
            <p:spPr>
              <a:xfrm>
                <a:off x="1832740" y="1046501"/>
                <a:ext cx="24024" cy="20522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67" extrusionOk="0">
                    <a:moveTo>
                      <a:pt x="641" y="0"/>
                    </a:moveTo>
                    <a:cubicBezTo>
                      <a:pt x="214" y="0"/>
                      <a:pt x="1" y="516"/>
                      <a:pt x="302" y="817"/>
                    </a:cubicBezTo>
                    <a:cubicBezTo>
                      <a:pt x="401" y="920"/>
                      <a:pt x="525" y="967"/>
                      <a:pt x="646" y="967"/>
                    </a:cubicBezTo>
                    <a:cubicBezTo>
                      <a:pt x="893" y="967"/>
                      <a:pt x="1131" y="773"/>
                      <a:pt x="1131" y="478"/>
                    </a:cubicBezTo>
                    <a:cubicBezTo>
                      <a:pt x="1131" y="214"/>
                      <a:pt x="918" y="0"/>
                      <a:pt x="6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11"/>
              <p:cNvSpPr/>
              <p:nvPr/>
            </p:nvSpPr>
            <p:spPr>
              <a:xfrm>
                <a:off x="1832740" y="1299049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41" y="0"/>
                    </a:moveTo>
                    <a:cubicBezTo>
                      <a:pt x="214" y="0"/>
                      <a:pt x="1" y="515"/>
                      <a:pt x="302" y="830"/>
                    </a:cubicBezTo>
                    <a:cubicBezTo>
                      <a:pt x="400" y="927"/>
                      <a:pt x="521" y="971"/>
                      <a:pt x="640" y="971"/>
                    </a:cubicBezTo>
                    <a:cubicBezTo>
                      <a:pt x="890" y="971"/>
                      <a:pt x="1131" y="779"/>
                      <a:pt x="1131" y="490"/>
                    </a:cubicBezTo>
                    <a:cubicBezTo>
                      <a:pt x="1131" y="214"/>
                      <a:pt x="918" y="0"/>
                      <a:pt x="6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31" name="Google Shape;731;p11"/>
            <p:cNvSpPr/>
            <p:nvPr/>
          </p:nvSpPr>
          <p:spPr>
            <a:xfrm>
              <a:off x="8959196" y="206681"/>
              <a:ext cx="12429" cy="11778"/>
            </a:xfrm>
            <a:custGeom>
              <a:avLst/>
              <a:gdLst/>
              <a:ahLst/>
              <a:cxnLst/>
              <a:rect l="l" t="t" r="r" b="b"/>
              <a:pathLst>
                <a:path w="1028" h="974" extrusionOk="0">
                  <a:moveTo>
                    <a:pt x="493" y="0"/>
                  </a:moveTo>
                  <a:cubicBezTo>
                    <a:pt x="246" y="0"/>
                    <a:pt x="10" y="191"/>
                    <a:pt x="10" y="477"/>
                  </a:cubicBezTo>
                  <a:cubicBezTo>
                    <a:pt x="1" y="778"/>
                    <a:pt x="240" y="974"/>
                    <a:pt x="493" y="974"/>
                  </a:cubicBezTo>
                  <a:cubicBezTo>
                    <a:pt x="609" y="974"/>
                    <a:pt x="727" y="932"/>
                    <a:pt x="826" y="841"/>
                  </a:cubicBezTo>
                  <a:cubicBezTo>
                    <a:pt x="1015" y="653"/>
                    <a:pt x="1027" y="339"/>
                    <a:pt x="839" y="150"/>
                  </a:cubicBezTo>
                  <a:cubicBezTo>
                    <a:pt x="739" y="47"/>
                    <a:pt x="615" y="0"/>
                    <a:pt x="493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1"/>
            <p:cNvSpPr/>
            <p:nvPr/>
          </p:nvSpPr>
          <p:spPr>
            <a:xfrm>
              <a:off x="8638327" y="520133"/>
              <a:ext cx="12429" cy="11730"/>
            </a:xfrm>
            <a:custGeom>
              <a:avLst/>
              <a:gdLst/>
              <a:ahLst/>
              <a:cxnLst/>
              <a:rect l="l" t="t" r="r" b="b"/>
              <a:pathLst>
                <a:path w="1028" h="970" extrusionOk="0">
                  <a:moveTo>
                    <a:pt x="488" y="0"/>
                  </a:moveTo>
                  <a:cubicBezTo>
                    <a:pt x="243" y="0"/>
                    <a:pt x="9" y="187"/>
                    <a:pt x="9" y="480"/>
                  </a:cubicBezTo>
                  <a:cubicBezTo>
                    <a:pt x="1" y="771"/>
                    <a:pt x="244" y="970"/>
                    <a:pt x="500" y="970"/>
                  </a:cubicBezTo>
                  <a:cubicBezTo>
                    <a:pt x="618" y="970"/>
                    <a:pt x="739" y="927"/>
                    <a:pt x="839" y="831"/>
                  </a:cubicBezTo>
                  <a:cubicBezTo>
                    <a:pt x="1027" y="643"/>
                    <a:pt x="1027" y="341"/>
                    <a:pt x="839" y="153"/>
                  </a:cubicBezTo>
                  <a:cubicBezTo>
                    <a:pt x="738" y="48"/>
                    <a:pt x="611" y="0"/>
                    <a:pt x="488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1"/>
            <p:cNvSpPr/>
            <p:nvPr/>
          </p:nvSpPr>
          <p:spPr>
            <a:xfrm>
              <a:off x="8796132" y="587634"/>
              <a:ext cx="13795" cy="11706"/>
            </a:xfrm>
            <a:custGeom>
              <a:avLst/>
              <a:gdLst/>
              <a:ahLst/>
              <a:cxnLst/>
              <a:rect l="l" t="t" r="r" b="b"/>
              <a:pathLst>
                <a:path w="1141" h="968" extrusionOk="0">
                  <a:moveTo>
                    <a:pt x="497" y="0"/>
                  </a:moveTo>
                  <a:cubicBezTo>
                    <a:pt x="249" y="0"/>
                    <a:pt x="9" y="191"/>
                    <a:pt x="1" y="477"/>
                  </a:cubicBezTo>
                  <a:cubicBezTo>
                    <a:pt x="1" y="741"/>
                    <a:pt x="214" y="967"/>
                    <a:pt x="491" y="967"/>
                  </a:cubicBezTo>
                  <a:cubicBezTo>
                    <a:pt x="496" y="967"/>
                    <a:pt x="501" y="967"/>
                    <a:pt x="506" y="967"/>
                  </a:cubicBezTo>
                  <a:cubicBezTo>
                    <a:pt x="923" y="967"/>
                    <a:pt x="1141" y="448"/>
                    <a:pt x="843" y="150"/>
                  </a:cubicBezTo>
                  <a:cubicBezTo>
                    <a:pt x="743" y="46"/>
                    <a:pt x="619" y="0"/>
                    <a:pt x="497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1"/>
            <p:cNvSpPr/>
            <p:nvPr/>
          </p:nvSpPr>
          <p:spPr>
            <a:xfrm>
              <a:off x="8953538" y="523797"/>
              <a:ext cx="15657" cy="11754"/>
            </a:xfrm>
            <a:custGeom>
              <a:avLst/>
              <a:gdLst/>
              <a:ahLst/>
              <a:cxnLst/>
              <a:rect l="l" t="t" r="r" b="b"/>
              <a:pathLst>
                <a:path w="1295" h="972" extrusionOk="0">
                  <a:moveTo>
                    <a:pt x="653" y="1"/>
                  </a:moveTo>
                  <a:cubicBezTo>
                    <a:pt x="226" y="1"/>
                    <a:pt x="0" y="516"/>
                    <a:pt x="302" y="830"/>
                  </a:cubicBezTo>
                  <a:cubicBezTo>
                    <a:pt x="396" y="924"/>
                    <a:pt x="518" y="971"/>
                    <a:pt x="641" y="971"/>
                  </a:cubicBezTo>
                  <a:cubicBezTo>
                    <a:pt x="763" y="971"/>
                    <a:pt x="886" y="924"/>
                    <a:pt x="980" y="830"/>
                  </a:cubicBezTo>
                  <a:cubicBezTo>
                    <a:pt x="1294" y="528"/>
                    <a:pt x="1081" y="13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1"/>
            <p:cNvSpPr/>
            <p:nvPr/>
          </p:nvSpPr>
          <p:spPr>
            <a:xfrm>
              <a:off x="8640262" y="203017"/>
              <a:ext cx="15657" cy="11754"/>
            </a:xfrm>
            <a:custGeom>
              <a:avLst/>
              <a:gdLst/>
              <a:ahLst/>
              <a:cxnLst/>
              <a:rect l="l" t="t" r="r" b="b"/>
              <a:pathLst>
                <a:path w="1295" h="972" extrusionOk="0">
                  <a:moveTo>
                    <a:pt x="653" y="1"/>
                  </a:moveTo>
                  <a:cubicBezTo>
                    <a:pt x="214" y="1"/>
                    <a:pt x="0" y="516"/>
                    <a:pt x="302" y="830"/>
                  </a:cubicBezTo>
                  <a:cubicBezTo>
                    <a:pt x="396" y="925"/>
                    <a:pt x="518" y="972"/>
                    <a:pt x="641" y="972"/>
                  </a:cubicBezTo>
                  <a:cubicBezTo>
                    <a:pt x="763" y="972"/>
                    <a:pt x="886" y="925"/>
                    <a:pt x="980" y="830"/>
                  </a:cubicBezTo>
                  <a:cubicBezTo>
                    <a:pt x="1294" y="529"/>
                    <a:pt x="1081" y="13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1"/>
            <p:cNvSpPr/>
            <p:nvPr/>
          </p:nvSpPr>
          <p:spPr>
            <a:xfrm>
              <a:off x="9021136" y="365989"/>
              <a:ext cx="13686" cy="11790"/>
            </a:xfrm>
            <a:custGeom>
              <a:avLst/>
              <a:gdLst/>
              <a:ahLst/>
              <a:cxnLst/>
              <a:rect l="l" t="t" r="r" b="b"/>
              <a:pathLst>
                <a:path w="1132" h="975" extrusionOk="0">
                  <a:moveTo>
                    <a:pt x="641" y="1"/>
                  </a:moveTo>
                  <a:cubicBezTo>
                    <a:pt x="526" y="1"/>
                    <a:pt x="410" y="42"/>
                    <a:pt x="315" y="133"/>
                  </a:cubicBezTo>
                  <a:cubicBezTo>
                    <a:pt x="1" y="434"/>
                    <a:pt x="202" y="962"/>
                    <a:pt x="642" y="975"/>
                  </a:cubicBezTo>
                  <a:cubicBezTo>
                    <a:pt x="906" y="975"/>
                    <a:pt x="1132" y="761"/>
                    <a:pt x="1132" y="497"/>
                  </a:cubicBezTo>
                  <a:cubicBezTo>
                    <a:pt x="1132" y="196"/>
                    <a:pt x="890" y="1"/>
                    <a:pt x="641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1"/>
            <p:cNvSpPr/>
            <p:nvPr/>
          </p:nvSpPr>
          <p:spPr>
            <a:xfrm>
              <a:off x="8572652" y="360753"/>
              <a:ext cx="13783" cy="11863"/>
            </a:xfrm>
            <a:custGeom>
              <a:avLst/>
              <a:gdLst/>
              <a:ahLst/>
              <a:cxnLst/>
              <a:rect l="l" t="t" r="r" b="b"/>
              <a:pathLst>
                <a:path w="1140" h="981" extrusionOk="0">
                  <a:moveTo>
                    <a:pt x="649" y="1"/>
                  </a:moveTo>
                  <a:cubicBezTo>
                    <a:pt x="532" y="1"/>
                    <a:pt x="413" y="44"/>
                    <a:pt x="314" y="139"/>
                  </a:cubicBezTo>
                  <a:cubicBezTo>
                    <a:pt x="0" y="440"/>
                    <a:pt x="214" y="968"/>
                    <a:pt x="641" y="981"/>
                  </a:cubicBezTo>
                  <a:cubicBezTo>
                    <a:pt x="905" y="981"/>
                    <a:pt x="1131" y="767"/>
                    <a:pt x="1131" y="503"/>
                  </a:cubicBezTo>
                  <a:cubicBezTo>
                    <a:pt x="1140" y="202"/>
                    <a:pt x="901" y="1"/>
                    <a:pt x="649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1"/>
            <p:cNvSpPr/>
            <p:nvPr/>
          </p:nvSpPr>
          <p:spPr>
            <a:xfrm>
              <a:off x="8680342" y="554210"/>
              <a:ext cx="13251" cy="11718"/>
            </a:xfrm>
            <a:custGeom>
              <a:avLst/>
              <a:gdLst/>
              <a:ahLst/>
              <a:cxnLst/>
              <a:rect l="l" t="t" r="r" b="b"/>
              <a:pathLst>
                <a:path w="1096" h="969" extrusionOk="0">
                  <a:moveTo>
                    <a:pt x="541" y="0"/>
                  </a:moveTo>
                  <a:cubicBezTo>
                    <a:pt x="253" y="0"/>
                    <a:pt x="0" y="269"/>
                    <a:pt x="78" y="589"/>
                  </a:cubicBezTo>
                  <a:cubicBezTo>
                    <a:pt x="136" y="835"/>
                    <a:pt x="343" y="968"/>
                    <a:pt x="551" y="968"/>
                  </a:cubicBezTo>
                  <a:cubicBezTo>
                    <a:pt x="706" y="968"/>
                    <a:pt x="861" y="895"/>
                    <a:pt x="957" y="740"/>
                  </a:cubicBezTo>
                  <a:cubicBezTo>
                    <a:pt x="1096" y="514"/>
                    <a:pt x="1033" y="212"/>
                    <a:pt x="794" y="74"/>
                  </a:cubicBezTo>
                  <a:cubicBezTo>
                    <a:pt x="712" y="23"/>
                    <a:pt x="625" y="0"/>
                    <a:pt x="541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1"/>
            <p:cNvSpPr/>
            <p:nvPr/>
          </p:nvSpPr>
          <p:spPr>
            <a:xfrm>
              <a:off x="8849729" y="581576"/>
              <a:ext cx="14025" cy="11790"/>
            </a:xfrm>
            <a:custGeom>
              <a:avLst/>
              <a:gdLst/>
              <a:ahLst/>
              <a:cxnLst/>
              <a:rect l="l" t="t" r="r" b="b"/>
              <a:pathLst>
                <a:path w="1160" h="975" extrusionOk="0">
                  <a:moveTo>
                    <a:pt x="547" y="1"/>
                  </a:moveTo>
                  <a:cubicBezTo>
                    <a:pt x="258" y="1"/>
                    <a:pt x="1" y="278"/>
                    <a:pt x="79" y="601"/>
                  </a:cubicBezTo>
                  <a:cubicBezTo>
                    <a:pt x="123" y="831"/>
                    <a:pt x="329" y="975"/>
                    <a:pt x="556" y="975"/>
                  </a:cubicBezTo>
                  <a:cubicBezTo>
                    <a:pt x="589" y="975"/>
                    <a:pt x="623" y="972"/>
                    <a:pt x="657" y="965"/>
                  </a:cubicBezTo>
                  <a:cubicBezTo>
                    <a:pt x="1072" y="865"/>
                    <a:pt x="1160" y="299"/>
                    <a:pt x="795" y="73"/>
                  </a:cubicBezTo>
                  <a:cubicBezTo>
                    <a:pt x="715" y="23"/>
                    <a:pt x="630" y="1"/>
                    <a:pt x="547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1"/>
            <p:cNvSpPr/>
            <p:nvPr/>
          </p:nvSpPr>
          <p:spPr>
            <a:xfrm>
              <a:off x="8988020" y="481231"/>
              <a:ext cx="14944" cy="11706"/>
            </a:xfrm>
            <a:custGeom>
              <a:avLst/>
              <a:gdLst/>
              <a:ahLst/>
              <a:cxnLst/>
              <a:rect l="l" t="t" r="r" b="b"/>
              <a:pathLst>
                <a:path w="1236" h="968" extrusionOk="0">
                  <a:moveTo>
                    <a:pt x="623" y="1"/>
                  </a:moveTo>
                  <a:cubicBezTo>
                    <a:pt x="584" y="1"/>
                    <a:pt x="544" y="5"/>
                    <a:pt x="503" y="15"/>
                  </a:cubicBezTo>
                  <a:cubicBezTo>
                    <a:pt x="88" y="115"/>
                    <a:pt x="1" y="668"/>
                    <a:pt x="365" y="894"/>
                  </a:cubicBezTo>
                  <a:cubicBezTo>
                    <a:pt x="445" y="944"/>
                    <a:pt x="535" y="967"/>
                    <a:pt x="624" y="967"/>
                  </a:cubicBezTo>
                  <a:cubicBezTo>
                    <a:pt x="785" y="967"/>
                    <a:pt x="942" y="889"/>
                    <a:pt x="1031" y="744"/>
                  </a:cubicBezTo>
                  <a:cubicBezTo>
                    <a:pt x="1235" y="403"/>
                    <a:pt x="988" y="1"/>
                    <a:pt x="623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1"/>
            <p:cNvSpPr/>
            <p:nvPr/>
          </p:nvSpPr>
          <p:spPr>
            <a:xfrm>
              <a:off x="8606372" y="245559"/>
              <a:ext cx="14968" cy="11802"/>
            </a:xfrm>
            <a:custGeom>
              <a:avLst/>
              <a:gdLst/>
              <a:ahLst/>
              <a:cxnLst/>
              <a:rect l="l" t="t" r="r" b="b"/>
              <a:pathLst>
                <a:path w="1238" h="976" extrusionOk="0">
                  <a:moveTo>
                    <a:pt x="630" y="0"/>
                  </a:moveTo>
                  <a:cubicBezTo>
                    <a:pt x="593" y="0"/>
                    <a:pt x="555" y="4"/>
                    <a:pt x="516" y="14"/>
                  </a:cubicBezTo>
                  <a:cubicBezTo>
                    <a:pt x="101" y="114"/>
                    <a:pt x="1" y="667"/>
                    <a:pt x="365" y="906"/>
                  </a:cubicBezTo>
                  <a:cubicBezTo>
                    <a:pt x="442" y="953"/>
                    <a:pt x="528" y="976"/>
                    <a:pt x="614" y="976"/>
                  </a:cubicBezTo>
                  <a:cubicBezTo>
                    <a:pt x="779" y="976"/>
                    <a:pt x="944" y="892"/>
                    <a:pt x="1044" y="743"/>
                  </a:cubicBezTo>
                  <a:cubicBezTo>
                    <a:pt x="1237" y="413"/>
                    <a:pt x="987" y="0"/>
                    <a:pt x="630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1"/>
            <p:cNvSpPr/>
            <p:nvPr/>
          </p:nvSpPr>
          <p:spPr>
            <a:xfrm>
              <a:off x="9015332" y="311790"/>
              <a:ext cx="14025" cy="11766"/>
            </a:xfrm>
            <a:custGeom>
              <a:avLst/>
              <a:gdLst/>
              <a:ahLst/>
              <a:cxnLst/>
              <a:rect l="l" t="t" r="r" b="b"/>
              <a:pathLst>
                <a:path w="1160" h="973" extrusionOk="0">
                  <a:moveTo>
                    <a:pt x="626" y="0"/>
                  </a:moveTo>
                  <a:cubicBezTo>
                    <a:pt x="471" y="0"/>
                    <a:pt x="314" y="73"/>
                    <a:pt x="217" y="229"/>
                  </a:cubicBezTo>
                  <a:cubicBezTo>
                    <a:pt x="1" y="559"/>
                    <a:pt x="259" y="972"/>
                    <a:pt x="618" y="972"/>
                  </a:cubicBezTo>
                  <a:cubicBezTo>
                    <a:pt x="655" y="972"/>
                    <a:pt x="693" y="968"/>
                    <a:pt x="732" y="958"/>
                  </a:cubicBezTo>
                  <a:cubicBezTo>
                    <a:pt x="996" y="895"/>
                    <a:pt x="1159" y="631"/>
                    <a:pt x="1097" y="368"/>
                  </a:cubicBezTo>
                  <a:cubicBezTo>
                    <a:pt x="1039" y="130"/>
                    <a:pt x="834" y="0"/>
                    <a:pt x="626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1"/>
            <p:cNvSpPr/>
            <p:nvPr/>
          </p:nvSpPr>
          <p:spPr>
            <a:xfrm>
              <a:off x="8579145" y="414976"/>
              <a:ext cx="13880" cy="11754"/>
            </a:xfrm>
            <a:custGeom>
              <a:avLst/>
              <a:gdLst/>
              <a:ahLst/>
              <a:cxnLst/>
              <a:rect l="l" t="t" r="r" b="b"/>
              <a:pathLst>
                <a:path w="1148" h="972" extrusionOk="0">
                  <a:moveTo>
                    <a:pt x="611" y="0"/>
                  </a:moveTo>
                  <a:cubicBezTo>
                    <a:pt x="456" y="0"/>
                    <a:pt x="301" y="74"/>
                    <a:pt x="205" y="229"/>
                  </a:cubicBezTo>
                  <a:cubicBezTo>
                    <a:pt x="0" y="569"/>
                    <a:pt x="247" y="972"/>
                    <a:pt x="603" y="972"/>
                  </a:cubicBezTo>
                  <a:cubicBezTo>
                    <a:pt x="641" y="972"/>
                    <a:pt x="680" y="967"/>
                    <a:pt x="720" y="957"/>
                  </a:cubicBezTo>
                  <a:cubicBezTo>
                    <a:pt x="984" y="895"/>
                    <a:pt x="1147" y="631"/>
                    <a:pt x="1084" y="379"/>
                  </a:cubicBezTo>
                  <a:cubicBezTo>
                    <a:pt x="1026" y="134"/>
                    <a:pt x="819" y="0"/>
                    <a:pt x="611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1"/>
            <p:cNvSpPr/>
            <p:nvPr/>
          </p:nvSpPr>
          <p:spPr>
            <a:xfrm>
              <a:off x="8740020" y="580149"/>
              <a:ext cx="13892" cy="11802"/>
            </a:xfrm>
            <a:custGeom>
              <a:avLst/>
              <a:gdLst/>
              <a:ahLst/>
              <a:cxnLst/>
              <a:rect l="l" t="t" r="r" b="b"/>
              <a:pathLst>
                <a:path w="1149" h="976" extrusionOk="0">
                  <a:moveTo>
                    <a:pt x="614" y="1"/>
                  </a:moveTo>
                  <a:cubicBezTo>
                    <a:pt x="258" y="1"/>
                    <a:pt x="1" y="392"/>
                    <a:pt x="193" y="731"/>
                  </a:cubicBezTo>
                  <a:cubicBezTo>
                    <a:pt x="288" y="898"/>
                    <a:pt x="450" y="976"/>
                    <a:pt x="612" y="976"/>
                  </a:cubicBezTo>
                  <a:cubicBezTo>
                    <a:pt x="818" y="976"/>
                    <a:pt x="1022" y="850"/>
                    <a:pt x="1086" y="618"/>
                  </a:cubicBezTo>
                  <a:cubicBezTo>
                    <a:pt x="1148" y="354"/>
                    <a:pt x="998" y="91"/>
                    <a:pt x="734" y="15"/>
                  </a:cubicBezTo>
                  <a:cubicBezTo>
                    <a:pt x="693" y="5"/>
                    <a:pt x="653" y="1"/>
                    <a:pt x="614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1"/>
            <p:cNvSpPr/>
            <p:nvPr/>
          </p:nvSpPr>
          <p:spPr>
            <a:xfrm>
              <a:off x="8910048" y="557173"/>
              <a:ext cx="14932" cy="11742"/>
            </a:xfrm>
            <a:custGeom>
              <a:avLst/>
              <a:gdLst/>
              <a:ahLst/>
              <a:cxnLst/>
              <a:rect l="l" t="t" r="r" b="b"/>
              <a:pathLst>
                <a:path w="1235" h="971" extrusionOk="0">
                  <a:moveTo>
                    <a:pt x="612" y="0"/>
                  </a:moveTo>
                  <a:cubicBezTo>
                    <a:pt x="251" y="0"/>
                    <a:pt x="1" y="397"/>
                    <a:pt x="192" y="734"/>
                  </a:cubicBezTo>
                  <a:cubicBezTo>
                    <a:pt x="285" y="887"/>
                    <a:pt x="452" y="970"/>
                    <a:pt x="621" y="970"/>
                  </a:cubicBezTo>
                  <a:cubicBezTo>
                    <a:pt x="702" y="970"/>
                    <a:pt x="784" y="951"/>
                    <a:pt x="858" y="910"/>
                  </a:cubicBezTo>
                  <a:cubicBezTo>
                    <a:pt x="1235" y="684"/>
                    <a:pt x="1159" y="131"/>
                    <a:pt x="745" y="18"/>
                  </a:cubicBezTo>
                  <a:cubicBezTo>
                    <a:pt x="699" y="6"/>
                    <a:pt x="655" y="0"/>
                    <a:pt x="612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1"/>
            <p:cNvSpPr/>
            <p:nvPr/>
          </p:nvSpPr>
          <p:spPr>
            <a:xfrm>
              <a:off x="9014002" y="420587"/>
              <a:ext cx="14158" cy="11814"/>
            </a:xfrm>
            <a:custGeom>
              <a:avLst/>
              <a:gdLst/>
              <a:ahLst/>
              <a:cxnLst/>
              <a:rect l="l" t="t" r="r" b="b"/>
              <a:pathLst>
                <a:path w="1171" h="977" extrusionOk="0">
                  <a:moveTo>
                    <a:pt x="615" y="0"/>
                  </a:moveTo>
                  <a:cubicBezTo>
                    <a:pt x="536" y="0"/>
                    <a:pt x="455" y="21"/>
                    <a:pt x="377" y="66"/>
                  </a:cubicBezTo>
                  <a:cubicBezTo>
                    <a:pt x="0" y="292"/>
                    <a:pt x="76" y="845"/>
                    <a:pt x="490" y="958"/>
                  </a:cubicBezTo>
                  <a:cubicBezTo>
                    <a:pt x="534" y="971"/>
                    <a:pt x="578" y="977"/>
                    <a:pt x="621" y="977"/>
                  </a:cubicBezTo>
                  <a:cubicBezTo>
                    <a:pt x="837" y="977"/>
                    <a:pt x="1029" y="829"/>
                    <a:pt x="1081" y="619"/>
                  </a:cubicBezTo>
                  <a:cubicBezTo>
                    <a:pt x="1170" y="282"/>
                    <a:pt x="908" y="0"/>
                    <a:pt x="615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1"/>
            <p:cNvSpPr/>
            <p:nvPr/>
          </p:nvSpPr>
          <p:spPr>
            <a:xfrm>
              <a:off x="8580402" y="306107"/>
              <a:ext cx="14291" cy="11730"/>
            </a:xfrm>
            <a:custGeom>
              <a:avLst/>
              <a:gdLst/>
              <a:ahLst/>
              <a:cxnLst/>
              <a:rect l="l" t="t" r="r" b="b"/>
              <a:pathLst>
                <a:path w="1182" h="970" extrusionOk="0">
                  <a:moveTo>
                    <a:pt x="626" y="0"/>
                  </a:moveTo>
                  <a:cubicBezTo>
                    <a:pt x="544" y="0"/>
                    <a:pt x="459" y="22"/>
                    <a:pt x="377" y="71"/>
                  </a:cubicBezTo>
                  <a:cubicBezTo>
                    <a:pt x="0" y="285"/>
                    <a:pt x="75" y="850"/>
                    <a:pt x="503" y="951"/>
                  </a:cubicBezTo>
                  <a:cubicBezTo>
                    <a:pt x="545" y="963"/>
                    <a:pt x="587" y="969"/>
                    <a:pt x="628" y="969"/>
                  </a:cubicBezTo>
                  <a:cubicBezTo>
                    <a:pt x="837" y="969"/>
                    <a:pt x="1030" y="821"/>
                    <a:pt x="1093" y="611"/>
                  </a:cubicBezTo>
                  <a:cubicBezTo>
                    <a:pt x="1182" y="286"/>
                    <a:pt x="923" y="0"/>
                    <a:pt x="626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1"/>
            <p:cNvSpPr/>
            <p:nvPr/>
          </p:nvSpPr>
          <p:spPr>
            <a:xfrm>
              <a:off x="8991659" y="250529"/>
              <a:ext cx="13541" cy="11802"/>
            </a:xfrm>
            <a:custGeom>
              <a:avLst/>
              <a:gdLst/>
              <a:ahLst/>
              <a:cxnLst/>
              <a:rect l="l" t="t" r="r" b="b"/>
              <a:pathLst>
                <a:path w="1120" h="976" extrusionOk="0">
                  <a:moveTo>
                    <a:pt x="566" y="0"/>
                  </a:moveTo>
                  <a:cubicBezTo>
                    <a:pt x="359" y="0"/>
                    <a:pt x="153" y="129"/>
                    <a:pt x="89" y="369"/>
                  </a:cubicBezTo>
                  <a:cubicBezTo>
                    <a:pt x="0" y="696"/>
                    <a:pt x="261" y="976"/>
                    <a:pt x="561" y="976"/>
                  </a:cubicBezTo>
                  <a:cubicBezTo>
                    <a:pt x="642" y="976"/>
                    <a:pt x="725" y="955"/>
                    <a:pt x="805" y="910"/>
                  </a:cubicBezTo>
                  <a:cubicBezTo>
                    <a:pt x="1031" y="772"/>
                    <a:pt x="1119" y="483"/>
                    <a:pt x="981" y="244"/>
                  </a:cubicBezTo>
                  <a:cubicBezTo>
                    <a:pt x="888" y="79"/>
                    <a:pt x="727" y="0"/>
                    <a:pt x="566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1"/>
            <p:cNvSpPr/>
            <p:nvPr/>
          </p:nvSpPr>
          <p:spPr>
            <a:xfrm>
              <a:off x="8604232" y="476164"/>
              <a:ext cx="13396" cy="11827"/>
            </a:xfrm>
            <a:custGeom>
              <a:avLst/>
              <a:gdLst/>
              <a:ahLst/>
              <a:cxnLst/>
              <a:rect l="l" t="t" r="r" b="b"/>
              <a:pathLst>
                <a:path w="1108" h="978" extrusionOk="0">
                  <a:moveTo>
                    <a:pt x="556" y="1"/>
                  </a:moveTo>
                  <a:cubicBezTo>
                    <a:pt x="354" y="1"/>
                    <a:pt x="153" y="127"/>
                    <a:pt x="90" y="358"/>
                  </a:cubicBezTo>
                  <a:cubicBezTo>
                    <a:pt x="1" y="695"/>
                    <a:pt x="263" y="977"/>
                    <a:pt x="556" y="977"/>
                  </a:cubicBezTo>
                  <a:cubicBezTo>
                    <a:pt x="635" y="977"/>
                    <a:pt x="716" y="957"/>
                    <a:pt x="794" y="911"/>
                  </a:cubicBezTo>
                  <a:cubicBezTo>
                    <a:pt x="1032" y="773"/>
                    <a:pt x="1108" y="471"/>
                    <a:pt x="970" y="245"/>
                  </a:cubicBezTo>
                  <a:cubicBezTo>
                    <a:pt x="875" y="79"/>
                    <a:pt x="715" y="1"/>
                    <a:pt x="556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0" name="Google Shape;750;p11"/>
            <p:cNvGrpSpPr/>
            <p:nvPr/>
          </p:nvGrpSpPr>
          <p:grpSpPr>
            <a:xfrm rot="5400000">
              <a:off x="7930073" y="162831"/>
              <a:ext cx="1050248" cy="955331"/>
              <a:chOff x="3133157" y="428077"/>
              <a:chExt cx="1190352" cy="1082774"/>
            </a:xfrm>
          </p:grpSpPr>
          <p:sp>
            <p:nvSpPr>
              <p:cNvPr id="751" name="Google Shape;751;p11"/>
              <p:cNvSpPr/>
              <p:nvPr/>
            </p:nvSpPr>
            <p:spPr>
              <a:xfrm rot="-5400000">
                <a:off x="2989914" y="1103702"/>
                <a:ext cx="550392" cy="263905"/>
              </a:xfrm>
              <a:custGeom>
                <a:avLst/>
                <a:gdLst/>
                <a:ahLst/>
                <a:cxnLst/>
                <a:rect l="l" t="t" r="r" b="b"/>
                <a:pathLst>
                  <a:path w="29102" h="13954" extrusionOk="0">
                    <a:moveTo>
                      <a:pt x="7393" y="0"/>
                    </a:moveTo>
                    <a:cubicBezTo>
                      <a:pt x="5217" y="0"/>
                      <a:pt x="2033" y="1644"/>
                      <a:pt x="1220" y="5137"/>
                    </a:cubicBezTo>
                    <a:cubicBezTo>
                      <a:pt x="1" y="10306"/>
                      <a:pt x="3941" y="13954"/>
                      <a:pt x="9123" y="13954"/>
                    </a:cubicBezTo>
                    <a:cubicBezTo>
                      <a:pt x="10765" y="13954"/>
                      <a:pt x="12533" y="13587"/>
                      <a:pt x="14300" y="12786"/>
                    </a:cubicBezTo>
                    <a:cubicBezTo>
                      <a:pt x="17968" y="11110"/>
                      <a:pt x="20603" y="10250"/>
                      <a:pt x="22813" y="10250"/>
                    </a:cubicBezTo>
                    <a:cubicBezTo>
                      <a:pt x="25143" y="10250"/>
                      <a:pt x="27002" y="11206"/>
                      <a:pt x="29102" y="13169"/>
                    </a:cubicBezTo>
                    <a:cubicBezTo>
                      <a:pt x="27572" y="11027"/>
                      <a:pt x="25277" y="9573"/>
                      <a:pt x="22715" y="9038"/>
                    </a:cubicBezTo>
                    <a:cubicBezTo>
                      <a:pt x="22829" y="9038"/>
                      <a:pt x="22944" y="9000"/>
                      <a:pt x="23059" y="8923"/>
                    </a:cubicBezTo>
                    <a:cubicBezTo>
                      <a:pt x="24589" y="8388"/>
                      <a:pt x="25124" y="5940"/>
                      <a:pt x="23824" y="5060"/>
                    </a:cubicBezTo>
                    <a:cubicBezTo>
                      <a:pt x="23532" y="4866"/>
                      <a:pt x="23248" y="4784"/>
                      <a:pt x="22994" y="4784"/>
                    </a:cubicBezTo>
                    <a:cubicBezTo>
                      <a:pt x="22448" y="4784"/>
                      <a:pt x="22040" y="5164"/>
                      <a:pt x="21988" y="5634"/>
                    </a:cubicBezTo>
                    <a:cubicBezTo>
                      <a:pt x="21929" y="6017"/>
                      <a:pt x="22325" y="6674"/>
                      <a:pt x="22895" y="6674"/>
                    </a:cubicBezTo>
                    <a:cubicBezTo>
                      <a:pt x="23064" y="6674"/>
                      <a:pt x="23249" y="6616"/>
                      <a:pt x="23441" y="6476"/>
                    </a:cubicBezTo>
                    <a:lnTo>
                      <a:pt x="23441" y="6476"/>
                    </a:lnTo>
                    <a:cubicBezTo>
                      <a:pt x="23785" y="7967"/>
                      <a:pt x="22791" y="8732"/>
                      <a:pt x="21529" y="8885"/>
                    </a:cubicBezTo>
                    <a:cubicBezTo>
                      <a:pt x="21261" y="8847"/>
                      <a:pt x="20955" y="8847"/>
                      <a:pt x="20649" y="8809"/>
                    </a:cubicBezTo>
                    <a:cubicBezTo>
                      <a:pt x="18852" y="8388"/>
                      <a:pt x="16978" y="7776"/>
                      <a:pt x="17704" y="4946"/>
                    </a:cubicBezTo>
                    <a:cubicBezTo>
                      <a:pt x="17749" y="4787"/>
                      <a:pt x="17721" y="4722"/>
                      <a:pt x="17653" y="4722"/>
                    </a:cubicBezTo>
                    <a:cubicBezTo>
                      <a:pt x="17425" y="4722"/>
                      <a:pt x="16739" y="5443"/>
                      <a:pt x="16710" y="5825"/>
                    </a:cubicBezTo>
                    <a:cubicBezTo>
                      <a:pt x="16175" y="3798"/>
                      <a:pt x="14874" y="4066"/>
                      <a:pt x="15104" y="2421"/>
                    </a:cubicBezTo>
                    <a:cubicBezTo>
                      <a:pt x="15111" y="2364"/>
                      <a:pt x="15084" y="2337"/>
                      <a:pt x="15032" y="2337"/>
                    </a:cubicBezTo>
                    <a:cubicBezTo>
                      <a:pt x="14563" y="2337"/>
                      <a:pt x="12055" y="4581"/>
                      <a:pt x="14568" y="7508"/>
                    </a:cubicBezTo>
                    <a:cubicBezTo>
                      <a:pt x="15371" y="8388"/>
                      <a:pt x="16480" y="8962"/>
                      <a:pt x="17704" y="9115"/>
                    </a:cubicBezTo>
                    <a:lnTo>
                      <a:pt x="17781" y="9115"/>
                    </a:lnTo>
                    <a:lnTo>
                      <a:pt x="17475" y="9191"/>
                    </a:lnTo>
                    <a:lnTo>
                      <a:pt x="17475" y="9191"/>
                    </a:lnTo>
                    <a:lnTo>
                      <a:pt x="17704" y="9115"/>
                    </a:lnTo>
                    <a:lnTo>
                      <a:pt x="17704" y="9115"/>
                    </a:lnTo>
                    <a:cubicBezTo>
                      <a:pt x="17475" y="9191"/>
                      <a:pt x="17322" y="9229"/>
                      <a:pt x="17131" y="9306"/>
                    </a:cubicBezTo>
                    <a:lnTo>
                      <a:pt x="16748" y="9382"/>
                    </a:lnTo>
                    <a:cubicBezTo>
                      <a:pt x="16162" y="9532"/>
                      <a:pt x="15661" y="9597"/>
                      <a:pt x="15231" y="9597"/>
                    </a:cubicBezTo>
                    <a:cubicBezTo>
                      <a:pt x="13136" y="9597"/>
                      <a:pt x="12751" y="8040"/>
                      <a:pt x="12656" y="7088"/>
                    </a:cubicBezTo>
                    <a:cubicBezTo>
                      <a:pt x="12642" y="6969"/>
                      <a:pt x="12610" y="6920"/>
                      <a:pt x="12569" y="6920"/>
                    </a:cubicBezTo>
                    <a:cubicBezTo>
                      <a:pt x="12384" y="6920"/>
                      <a:pt x="12002" y="7936"/>
                      <a:pt x="12159" y="8311"/>
                    </a:cubicBezTo>
                    <a:cubicBezTo>
                      <a:pt x="10858" y="6782"/>
                      <a:pt x="9864" y="7546"/>
                      <a:pt x="9367" y="6055"/>
                    </a:cubicBezTo>
                    <a:cubicBezTo>
                      <a:pt x="9355" y="6022"/>
                      <a:pt x="9339" y="6006"/>
                      <a:pt x="9320" y="6006"/>
                    </a:cubicBezTo>
                    <a:cubicBezTo>
                      <a:pt x="9027" y="6006"/>
                      <a:pt x="8047" y="9663"/>
                      <a:pt x="11853" y="11027"/>
                    </a:cubicBezTo>
                    <a:cubicBezTo>
                      <a:pt x="12006" y="11065"/>
                      <a:pt x="12120" y="11103"/>
                      <a:pt x="12273" y="11142"/>
                    </a:cubicBezTo>
                    <a:cubicBezTo>
                      <a:pt x="10862" y="11634"/>
                      <a:pt x="9601" y="11849"/>
                      <a:pt x="8493" y="11849"/>
                    </a:cubicBezTo>
                    <a:cubicBezTo>
                      <a:pt x="1070" y="11849"/>
                      <a:pt x="444" y="2186"/>
                      <a:pt x="6766" y="1121"/>
                    </a:cubicBezTo>
                    <a:lnTo>
                      <a:pt x="6766" y="1121"/>
                    </a:lnTo>
                    <a:cubicBezTo>
                      <a:pt x="7099" y="2268"/>
                      <a:pt x="7725" y="2685"/>
                      <a:pt x="8306" y="2685"/>
                    </a:cubicBezTo>
                    <a:cubicBezTo>
                      <a:pt x="9390" y="2685"/>
                      <a:pt x="10315" y="1228"/>
                      <a:pt x="8870" y="356"/>
                    </a:cubicBezTo>
                    <a:cubicBezTo>
                      <a:pt x="8495" y="120"/>
                      <a:pt x="7981" y="0"/>
                      <a:pt x="7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11"/>
              <p:cNvSpPr/>
              <p:nvPr/>
            </p:nvSpPr>
            <p:spPr>
              <a:xfrm flipH="1">
                <a:off x="3769408" y="428077"/>
                <a:ext cx="554102" cy="265649"/>
              </a:xfrm>
              <a:custGeom>
                <a:avLst/>
                <a:gdLst/>
                <a:ahLst/>
                <a:cxnLst/>
                <a:rect l="l" t="t" r="r" b="b"/>
                <a:pathLst>
                  <a:path w="29102" h="13954" extrusionOk="0">
                    <a:moveTo>
                      <a:pt x="7393" y="0"/>
                    </a:moveTo>
                    <a:cubicBezTo>
                      <a:pt x="5217" y="0"/>
                      <a:pt x="2033" y="1644"/>
                      <a:pt x="1220" y="5137"/>
                    </a:cubicBezTo>
                    <a:cubicBezTo>
                      <a:pt x="1" y="10306"/>
                      <a:pt x="3941" y="13954"/>
                      <a:pt x="9123" y="13954"/>
                    </a:cubicBezTo>
                    <a:cubicBezTo>
                      <a:pt x="10765" y="13954"/>
                      <a:pt x="12533" y="13587"/>
                      <a:pt x="14300" y="12786"/>
                    </a:cubicBezTo>
                    <a:cubicBezTo>
                      <a:pt x="17968" y="11110"/>
                      <a:pt x="20603" y="10250"/>
                      <a:pt x="22813" y="10250"/>
                    </a:cubicBezTo>
                    <a:cubicBezTo>
                      <a:pt x="25143" y="10250"/>
                      <a:pt x="27002" y="11206"/>
                      <a:pt x="29102" y="13169"/>
                    </a:cubicBezTo>
                    <a:cubicBezTo>
                      <a:pt x="27572" y="11027"/>
                      <a:pt x="25277" y="9573"/>
                      <a:pt x="22715" y="9038"/>
                    </a:cubicBezTo>
                    <a:cubicBezTo>
                      <a:pt x="22829" y="9038"/>
                      <a:pt x="22944" y="9000"/>
                      <a:pt x="23059" y="8923"/>
                    </a:cubicBezTo>
                    <a:cubicBezTo>
                      <a:pt x="24589" y="8388"/>
                      <a:pt x="25124" y="5940"/>
                      <a:pt x="23824" y="5060"/>
                    </a:cubicBezTo>
                    <a:cubicBezTo>
                      <a:pt x="23532" y="4866"/>
                      <a:pt x="23248" y="4784"/>
                      <a:pt x="22994" y="4784"/>
                    </a:cubicBezTo>
                    <a:cubicBezTo>
                      <a:pt x="22448" y="4784"/>
                      <a:pt x="22040" y="5164"/>
                      <a:pt x="21988" y="5634"/>
                    </a:cubicBezTo>
                    <a:cubicBezTo>
                      <a:pt x="21929" y="6017"/>
                      <a:pt x="22325" y="6674"/>
                      <a:pt x="22895" y="6674"/>
                    </a:cubicBezTo>
                    <a:cubicBezTo>
                      <a:pt x="23064" y="6674"/>
                      <a:pt x="23249" y="6616"/>
                      <a:pt x="23441" y="6476"/>
                    </a:cubicBezTo>
                    <a:lnTo>
                      <a:pt x="23441" y="6476"/>
                    </a:lnTo>
                    <a:cubicBezTo>
                      <a:pt x="23785" y="7967"/>
                      <a:pt x="22791" y="8732"/>
                      <a:pt x="21529" y="8885"/>
                    </a:cubicBezTo>
                    <a:cubicBezTo>
                      <a:pt x="21261" y="8847"/>
                      <a:pt x="20955" y="8847"/>
                      <a:pt x="20649" y="8809"/>
                    </a:cubicBezTo>
                    <a:cubicBezTo>
                      <a:pt x="18852" y="8388"/>
                      <a:pt x="16978" y="7776"/>
                      <a:pt x="17704" y="4946"/>
                    </a:cubicBezTo>
                    <a:cubicBezTo>
                      <a:pt x="17749" y="4787"/>
                      <a:pt x="17721" y="4722"/>
                      <a:pt x="17653" y="4722"/>
                    </a:cubicBezTo>
                    <a:cubicBezTo>
                      <a:pt x="17425" y="4722"/>
                      <a:pt x="16739" y="5443"/>
                      <a:pt x="16710" y="5825"/>
                    </a:cubicBezTo>
                    <a:cubicBezTo>
                      <a:pt x="16175" y="3798"/>
                      <a:pt x="14874" y="4066"/>
                      <a:pt x="15104" y="2421"/>
                    </a:cubicBezTo>
                    <a:cubicBezTo>
                      <a:pt x="15111" y="2364"/>
                      <a:pt x="15084" y="2337"/>
                      <a:pt x="15032" y="2337"/>
                    </a:cubicBezTo>
                    <a:cubicBezTo>
                      <a:pt x="14563" y="2337"/>
                      <a:pt x="12055" y="4581"/>
                      <a:pt x="14568" y="7508"/>
                    </a:cubicBezTo>
                    <a:cubicBezTo>
                      <a:pt x="15371" y="8388"/>
                      <a:pt x="16480" y="8962"/>
                      <a:pt x="17704" y="9115"/>
                    </a:cubicBezTo>
                    <a:lnTo>
                      <a:pt x="17781" y="9115"/>
                    </a:lnTo>
                    <a:lnTo>
                      <a:pt x="17475" y="9191"/>
                    </a:lnTo>
                    <a:lnTo>
                      <a:pt x="17475" y="9191"/>
                    </a:lnTo>
                    <a:lnTo>
                      <a:pt x="17704" y="9115"/>
                    </a:lnTo>
                    <a:lnTo>
                      <a:pt x="17704" y="9115"/>
                    </a:lnTo>
                    <a:cubicBezTo>
                      <a:pt x="17475" y="9191"/>
                      <a:pt x="17322" y="9229"/>
                      <a:pt x="17131" y="9306"/>
                    </a:cubicBezTo>
                    <a:lnTo>
                      <a:pt x="16748" y="9382"/>
                    </a:lnTo>
                    <a:cubicBezTo>
                      <a:pt x="16162" y="9532"/>
                      <a:pt x="15661" y="9597"/>
                      <a:pt x="15231" y="9597"/>
                    </a:cubicBezTo>
                    <a:cubicBezTo>
                      <a:pt x="13136" y="9597"/>
                      <a:pt x="12751" y="8040"/>
                      <a:pt x="12656" y="7088"/>
                    </a:cubicBezTo>
                    <a:cubicBezTo>
                      <a:pt x="12642" y="6969"/>
                      <a:pt x="12610" y="6920"/>
                      <a:pt x="12569" y="6920"/>
                    </a:cubicBezTo>
                    <a:cubicBezTo>
                      <a:pt x="12384" y="6920"/>
                      <a:pt x="12002" y="7936"/>
                      <a:pt x="12159" y="8311"/>
                    </a:cubicBezTo>
                    <a:cubicBezTo>
                      <a:pt x="10858" y="6782"/>
                      <a:pt x="9864" y="7546"/>
                      <a:pt x="9367" y="6055"/>
                    </a:cubicBezTo>
                    <a:cubicBezTo>
                      <a:pt x="9355" y="6022"/>
                      <a:pt x="9339" y="6006"/>
                      <a:pt x="9320" y="6006"/>
                    </a:cubicBezTo>
                    <a:cubicBezTo>
                      <a:pt x="9027" y="6006"/>
                      <a:pt x="8047" y="9663"/>
                      <a:pt x="11853" y="11027"/>
                    </a:cubicBezTo>
                    <a:cubicBezTo>
                      <a:pt x="12006" y="11065"/>
                      <a:pt x="12120" y="11103"/>
                      <a:pt x="12273" y="11142"/>
                    </a:cubicBezTo>
                    <a:cubicBezTo>
                      <a:pt x="10862" y="11634"/>
                      <a:pt x="9601" y="11849"/>
                      <a:pt x="8493" y="11849"/>
                    </a:cubicBezTo>
                    <a:cubicBezTo>
                      <a:pt x="1070" y="11849"/>
                      <a:pt x="444" y="2186"/>
                      <a:pt x="6766" y="1121"/>
                    </a:cubicBezTo>
                    <a:lnTo>
                      <a:pt x="6766" y="1121"/>
                    </a:lnTo>
                    <a:cubicBezTo>
                      <a:pt x="7099" y="2268"/>
                      <a:pt x="7725" y="2685"/>
                      <a:pt x="8306" y="2685"/>
                    </a:cubicBezTo>
                    <a:cubicBezTo>
                      <a:pt x="9390" y="2685"/>
                      <a:pt x="10315" y="1228"/>
                      <a:pt x="8870" y="356"/>
                    </a:cubicBezTo>
                    <a:cubicBezTo>
                      <a:pt x="8495" y="120"/>
                      <a:pt x="7981" y="0"/>
                      <a:pt x="7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3" name="Google Shape;753;p11"/>
            <p:cNvGrpSpPr/>
            <p:nvPr/>
          </p:nvGrpSpPr>
          <p:grpSpPr>
            <a:xfrm rot="5400000">
              <a:off x="7603018" y="2328297"/>
              <a:ext cx="2317538" cy="486902"/>
              <a:chOff x="5903593" y="2466197"/>
              <a:chExt cx="2317538" cy="486902"/>
            </a:xfrm>
          </p:grpSpPr>
          <p:sp>
            <p:nvSpPr>
              <p:cNvPr id="754" name="Google Shape;754;p11"/>
              <p:cNvSpPr/>
              <p:nvPr/>
            </p:nvSpPr>
            <p:spPr>
              <a:xfrm>
                <a:off x="6731033" y="2688324"/>
                <a:ext cx="68047" cy="71678"/>
              </a:xfrm>
              <a:custGeom>
                <a:avLst/>
                <a:gdLst/>
                <a:ahLst/>
                <a:cxnLst/>
                <a:rect l="l" t="t" r="r" b="b"/>
                <a:pathLst>
                  <a:path w="3598" h="3790" extrusionOk="0">
                    <a:moveTo>
                      <a:pt x="827" y="0"/>
                    </a:moveTo>
                    <a:cubicBezTo>
                      <a:pt x="585" y="0"/>
                      <a:pt x="0" y="1554"/>
                      <a:pt x="1532" y="2451"/>
                    </a:cubicBezTo>
                    <a:cubicBezTo>
                      <a:pt x="2144" y="2833"/>
                      <a:pt x="2756" y="3254"/>
                      <a:pt x="3330" y="3789"/>
                    </a:cubicBezTo>
                    <a:cubicBezTo>
                      <a:pt x="3597" y="3063"/>
                      <a:pt x="3597" y="1303"/>
                      <a:pt x="2527" y="538"/>
                    </a:cubicBezTo>
                    <a:cubicBezTo>
                      <a:pt x="1800" y="3"/>
                      <a:pt x="1417" y="271"/>
                      <a:pt x="844" y="3"/>
                    </a:cubicBezTo>
                    <a:cubicBezTo>
                      <a:pt x="838" y="1"/>
                      <a:pt x="833" y="0"/>
                      <a:pt x="8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11"/>
              <p:cNvSpPr/>
              <p:nvPr/>
            </p:nvSpPr>
            <p:spPr>
              <a:xfrm>
                <a:off x="5960009" y="2649288"/>
                <a:ext cx="60369" cy="47773"/>
              </a:xfrm>
              <a:custGeom>
                <a:avLst/>
                <a:gdLst/>
                <a:ahLst/>
                <a:cxnLst/>
                <a:rect l="l" t="t" r="r" b="b"/>
                <a:pathLst>
                  <a:path w="3192" h="2526" extrusionOk="0">
                    <a:moveTo>
                      <a:pt x="2725" y="1"/>
                    </a:moveTo>
                    <a:cubicBezTo>
                      <a:pt x="2722" y="1"/>
                      <a:pt x="2719" y="1"/>
                      <a:pt x="2716" y="2"/>
                    </a:cubicBezTo>
                    <a:cubicBezTo>
                      <a:pt x="2550" y="40"/>
                      <a:pt x="2410" y="44"/>
                      <a:pt x="2269" y="44"/>
                    </a:cubicBezTo>
                    <a:cubicBezTo>
                      <a:pt x="2229" y="44"/>
                      <a:pt x="2189" y="44"/>
                      <a:pt x="2149" y="44"/>
                    </a:cubicBezTo>
                    <a:cubicBezTo>
                      <a:pt x="1905" y="44"/>
                      <a:pt x="1639" y="56"/>
                      <a:pt x="1224" y="231"/>
                    </a:cubicBezTo>
                    <a:cubicBezTo>
                      <a:pt x="421" y="690"/>
                      <a:pt x="0" y="1608"/>
                      <a:pt x="153" y="2526"/>
                    </a:cubicBezTo>
                    <a:cubicBezTo>
                      <a:pt x="689" y="2182"/>
                      <a:pt x="1224" y="1914"/>
                      <a:pt x="1798" y="1723"/>
                    </a:cubicBezTo>
                    <a:cubicBezTo>
                      <a:pt x="3191" y="1195"/>
                      <a:pt x="2916" y="1"/>
                      <a:pt x="27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11"/>
              <p:cNvSpPr/>
              <p:nvPr/>
            </p:nvSpPr>
            <p:spPr>
              <a:xfrm>
                <a:off x="6975629" y="2593516"/>
                <a:ext cx="88189" cy="84028"/>
              </a:xfrm>
              <a:custGeom>
                <a:avLst/>
                <a:gdLst/>
                <a:ahLst/>
                <a:cxnLst/>
                <a:rect l="l" t="t" r="r" b="b"/>
                <a:pathLst>
                  <a:path w="4663" h="4443" extrusionOk="0">
                    <a:moveTo>
                      <a:pt x="170" y="0"/>
                    </a:moveTo>
                    <a:cubicBezTo>
                      <a:pt x="0" y="0"/>
                      <a:pt x="81" y="1629"/>
                      <a:pt x="1488" y="2147"/>
                    </a:cubicBezTo>
                    <a:cubicBezTo>
                      <a:pt x="2559" y="2568"/>
                      <a:pt x="3859" y="3104"/>
                      <a:pt x="4662" y="4442"/>
                    </a:cubicBezTo>
                    <a:cubicBezTo>
                      <a:pt x="4509" y="3524"/>
                      <a:pt x="2903" y="771"/>
                      <a:pt x="1373" y="656"/>
                    </a:cubicBezTo>
                    <a:cubicBezTo>
                      <a:pt x="2827" y="656"/>
                      <a:pt x="4050" y="2033"/>
                      <a:pt x="4433" y="2759"/>
                    </a:cubicBezTo>
                    <a:cubicBezTo>
                      <a:pt x="4203" y="1574"/>
                      <a:pt x="3592" y="465"/>
                      <a:pt x="2215" y="159"/>
                    </a:cubicBezTo>
                    <a:cubicBezTo>
                      <a:pt x="2063" y="123"/>
                      <a:pt x="1915" y="110"/>
                      <a:pt x="1771" y="110"/>
                    </a:cubicBezTo>
                    <a:cubicBezTo>
                      <a:pt x="1414" y="110"/>
                      <a:pt x="1083" y="190"/>
                      <a:pt x="784" y="190"/>
                    </a:cubicBezTo>
                    <a:cubicBezTo>
                      <a:pt x="568" y="190"/>
                      <a:pt x="369" y="148"/>
                      <a:pt x="188" y="6"/>
                    </a:cubicBezTo>
                    <a:cubicBezTo>
                      <a:pt x="181" y="2"/>
                      <a:pt x="176" y="0"/>
                      <a:pt x="1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11"/>
              <p:cNvSpPr/>
              <p:nvPr/>
            </p:nvSpPr>
            <p:spPr>
              <a:xfrm>
                <a:off x="5903593" y="2466613"/>
                <a:ext cx="1187705" cy="485995"/>
              </a:xfrm>
              <a:custGeom>
                <a:avLst/>
                <a:gdLst/>
                <a:ahLst/>
                <a:cxnLst/>
                <a:rect l="l" t="t" r="r" b="b"/>
                <a:pathLst>
                  <a:path w="62800" h="25697" extrusionOk="0">
                    <a:moveTo>
                      <a:pt x="23062" y="4689"/>
                    </a:moveTo>
                    <a:lnTo>
                      <a:pt x="23674" y="4995"/>
                    </a:lnTo>
                    <a:lnTo>
                      <a:pt x="24248" y="5339"/>
                    </a:lnTo>
                    <a:cubicBezTo>
                      <a:pt x="23926" y="5302"/>
                      <a:pt x="23571" y="5282"/>
                      <a:pt x="23202" y="5282"/>
                    </a:cubicBezTo>
                    <a:cubicBezTo>
                      <a:pt x="21645" y="5282"/>
                      <a:pt x="19834" y="5635"/>
                      <a:pt x="19123" y="6563"/>
                    </a:cubicBezTo>
                    <a:cubicBezTo>
                      <a:pt x="19926" y="5224"/>
                      <a:pt x="21915" y="4727"/>
                      <a:pt x="23062" y="4689"/>
                    </a:cubicBezTo>
                    <a:close/>
                    <a:moveTo>
                      <a:pt x="30711" y="8475"/>
                    </a:moveTo>
                    <a:lnTo>
                      <a:pt x="30711" y="8475"/>
                    </a:lnTo>
                    <a:cubicBezTo>
                      <a:pt x="32088" y="8704"/>
                      <a:pt x="33427" y="9087"/>
                      <a:pt x="34689" y="9661"/>
                    </a:cubicBezTo>
                    <a:cubicBezTo>
                      <a:pt x="37443" y="10846"/>
                      <a:pt x="39967" y="12567"/>
                      <a:pt x="42453" y="14327"/>
                    </a:cubicBezTo>
                    <a:cubicBezTo>
                      <a:pt x="43715" y="15206"/>
                      <a:pt x="44939" y="16124"/>
                      <a:pt x="46201" y="17004"/>
                    </a:cubicBezTo>
                    <a:cubicBezTo>
                      <a:pt x="47463" y="17884"/>
                      <a:pt x="48802" y="18687"/>
                      <a:pt x="50179" y="19375"/>
                    </a:cubicBezTo>
                    <a:cubicBezTo>
                      <a:pt x="50905" y="19719"/>
                      <a:pt x="51632" y="19987"/>
                      <a:pt x="52435" y="20178"/>
                    </a:cubicBezTo>
                    <a:cubicBezTo>
                      <a:pt x="52796" y="20251"/>
                      <a:pt x="53174" y="20289"/>
                      <a:pt x="53558" y="20289"/>
                    </a:cubicBezTo>
                    <a:cubicBezTo>
                      <a:pt x="53986" y="20289"/>
                      <a:pt x="54421" y="20241"/>
                      <a:pt x="54845" y="20140"/>
                    </a:cubicBezTo>
                    <a:cubicBezTo>
                      <a:pt x="56451" y="19643"/>
                      <a:pt x="57637" y="18304"/>
                      <a:pt x="57943" y="16698"/>
                    </a:cubicBezTo>
                    <a:cubicBezTo>
                      <a:pt x="58095" y="15856"/>
                      <a:pt x="57943" y="15053"/>
                      <a:pt x="57560" y="14327"/>
                    </a:cubicBezTo>
                    <a:cubicBezTo>
                      <a:pt x="57139" y="13600"/>
                      <a:pt x="56413" y="13141"/>
                      <a:pt x="55571" y="13026"/>
                    </a:cubicBezTo>
                    <a:cubicBezTo>
                      <a:pt x="55517" y="13021"/>
                      <a:pt x="55463" y="13019"/>
                      <a:pt x="55408" y="13019"/>
                    </a:cubicBezTo>
                    <a:cubicBezTo>
                      <a:pt x="55043" y="13019"/>
                      <a:pt x="54680" y="13127"/>
                      <a:pt x="54347" y="13294"/>
                    </a:cubicBezTo>
                    <a:cubicBezTo>
                      <a:pt x="54347" y="13294"/>
                      <a:pt x="54347" y="13256"/>
                      <a:pt x="54347" y="13256"/>
                    </a:cubicBezTo>
                    <a:cubicBezTo>
                      <a:pt x="54233" y="12606"/>
                      <a:pt x="54347" y="11917"/>
                      <a:pt x="54692" y="11343"/>
                    </a:cubicBezTo>
                    <a:cubicBezTo>
                      <a:pt x="55281" y="10303"/>
                      <a:pt x="56375" y="9639"/>
                      <a:pt x="57572" y="9639"/>
                    </a:cubicBezTo>
                    <a:cubicBezTo>
                      <a:pt x="57695" y="9639"/>
                      <a:pt x="57818" y="9646"/>
                      <a:pt x="57943" y="9661"/>
                    </a:cubicBezTo>
                    <a:cubicBezTo>
                      <a:pt x="59243" y="9814"/>
                      <a:pt x="60428" y="10502"/>
                      <a:pt x="61232" y="11535"/>
                    </a:cubicBezTo>
                    <a:cubicBezTo>
                      <a:pt x="61997" y="12567"/>
                      <a:pt x="62379" y="13829"/>
                      <a:pt x="62264" y="15130"/>
                    </a:cubicBezTo>
                    <a:cubicBezTo>
                      <a:pt x="62150" y="16430"/>
                      <a:pt x="61691" y="17654"/>
                      <a:pt x="60926" y="18687"/>
                    </a:cubicBezTo>
                    <a:cubicBezTo>
                      <a:pt x="60161" y="19719"/>
                      <a:pt x="59128" y="20561"/>
                      <a:pt x="57981" y="21134"/>
                    </a:cubicBezTo>
                    <a:cubicBezTo>
                      <a:pt x="56833" y="21746"/>
                      <a:pt x="55571" y="22091"/>
                      <a:pt x="54271" y="22205"/>
                    </a:cubicBezTo>
                    <a:cubicBezTo>
                      <a:pt x="54028" y="22220"/>
                      <a:pt x="53783" y="22228"/>
                      <a:pt x="53538" y="22228"/>
                    </a:cubicBezTo>
                    <a:cubicBezTo>
                      <a:pt x="52509" y="22228"/>
                      <a:pt x="51465" y="22093"/>
                      <a:pt x="50446" y="21785"/>
                    </a:cubicBezTo>
                    <a:cubicBezTo>
                      <a:pt x="47960" y="21096"/>
                      <a:pt x="45627" y="19796"/>
                      <a:pt x="43447" y="18342"/>
                    </a:cubicBezTo>
                    <a:cubicBezTo>
                      <a:pt x="41267" y="16889"/>
                      <a:pt x="39164" y="15206"/>
                      <a:pt x="37099" y="13562"/>
                    </a:cubicBezTo>
                    <a:cubicBezTo>
                      <a:pt x="35033" y="11879"/>
                      <a:pt x="32968" y="10196"/>
                      <a:pt x="30826" y="8590"/>
                    </a:cubicBezTo>
                    <a:lnTo>
                      <a:pt x="30711" y="8475"/>
                    </a:lnTo>
                    <a:close/>
                    <a:moveTo>
                      <a:pt x="14697" y="2373"/>
                    </a:moveTo>
                    <a:cubicBezTo>
                      <a:pt x="15243" y="2373"/>
                      <a:pt x="15789" y="2406"/>
                      <a:pt x="16331" y="2470"/>
                    </a:cubicBezTo>
                    <a:cubicBezTo>
                      <a:pt x="16828" y="2547"/>
                      <a:pt x="17364" y="2623"/>
                      <a:pt x="17861" y="2738"/>
                    </a:cubicBezTo>
                    <a:cubicBezTo>
                      <a:pt x="17520" y="2710"/>
                      <a:pt x="17179" y="2696"/>
                      <a:pt x="16840" y="2696"/>
                    </a:cubicBezTo>
                    <a:cubicBezTo>
                      <a:pt x="15310" y="2696"/>
                      <a:pt x="13800" y="2978"/>
                      <a:pt x="12392" y="3541"/>
                    </a:cubicBezTo>
                    <a:cubicBezTo>
                      <a:pt x="8144" y="5612"/>
                      <a:pt x="9327" y="9648"/>
                      <a:pt x="9659" y="9648"/>
                    </a:cubicBezTo>
                    <a:cubicBezTo>
                      <a:pt x="9682" y="9648"/>
                      <a:pt x="9702" y="9627"/>
                      <a:pt x="9714" y="9584"/>
                    </a:cubicBezTo>
                    <a:cubicBezTo>
                      <a:pt x="10212" y="7748"/>
                      <a:pt x="11397" y="8666"/>
                      <a:pt x="12889" y="6792"/>
                    </a:cubicBezTo>
                    <a:lnTo>
                      <a:pt x="12889" y="6792"/>
                    </a:lnTo>
                    <a:cubicBezTo>
                      <a:pt x="12733" y="7230"/>
                      <a:pt x="13240" y="8407"/>
                      <a:pt x="13452" y="8407"/>
                    </a:cubicBezTo>
                    <a:cubicBezTo>
                      <a:pt x="13499" y="8407"/>
                      <a:pt x="13532" y="8347"/>
                      <a:pt x="13539" y="8207"/>
                    </a:cubicBezTo>
                    <a:cubicBezTo>
                      <a:pt x="13616" y="6792"/>
                      <a:pt x="14686" y="3694"/>
                      <a:pt x="19352" y="3159"/>
                    </a:cubicBezTo>
                    <a:cubicBezTo>
                      <a:pt x="20462" y="3503"/>
                      <a:pt x="21494" y="3924"/>
                      <a:pt x="22527" y="4421"/>
                    </a:cubicBezTo>
                    <a:cubicBezTo>
                      <a:pt x="22227" y="4337"/>
                      <a:pt x="21926" y="4296"/>
                      <a:pt x="21628" y="4296"/>
                    </a:cubicBezTo>
                    <a:cubicBezTo>
                      <a:pt x="20708" y="4296"/>
                      <a:pt x="19826" y="4684"/>
                      <a:pt x="19161" y="5377"/>
                    </a:cubicBezTo>
                    <a:cubicBezTo>
                      <a:pt x="18435" y="6104"/>
                      <a:pt x="18435" y="7175"/>
                      <a:pt x="17670" y="7481"/>
                    </a:cubicBezTo>
                    <a:cubicBezTo>
                      <a:pt x="17468" y="7556"/>
                      <a:pt x="18227" y="8079"/>
                      <a:pt x="19217" y="8079"/>
                    </a:cubicBezTo>
                    <a:cubicBezTo>
                      <a:pt x="19731" y="8079"/>
                      <a:pt x="20308" y="7937"/>
                      <a:pt x="20844" y="7519"/>
                    </a:cubicBezTo>
                    <a:cubicBezTo>
                      <a:pt x="21877" y="6716"/>
                      <a:pt x="23177" y="5798"/>
                      <a:pt x="24783" y="5607"/>
                    </a:cubicBezTo>
                    <a:cubicBezTo>
                      <a:pt x="25854" y="6219"/>
                      <a:pt x="26925" y="6907"/>
                      <a:pt x="27958" y="7595"/>
                    </a:cubicBezTo>
                    <a:cubicBezTo>
                      <a:pt x="27193" y="7672"/>
                      <a:pt x="26504" y="7863"/>
                      <a:pt x="25816" y="8093"/>
                    </a:cubicBezTo>
                    <a:cubicBezTo>
                      <a:pt x="24286" y="8590"/>
                      <a:pt x="22909" y="9469"/>
                      <a:pt x="21800" y="10655"/>
                    </a:cubicBezTo>
                    <a:cubicBezTo>
                      <a:pt x="21494" y="10999"/>
                      <a:pt x="21226" y="11343"/>
                      <a:pt x="20997" y="11726"/>
                    </a:cubicBezTo>
                    <a:cubicBezTo>
                      <a:pt x="20759" y="11660"/>
                      <a:pt x="20467" y="11617"/>
                      <a:pt x="20163" y="11617"/>
                    </a:cubicBezTo>
                    <a:cubicBezTo>
                      <a:pt x="19585" y="11617"/>
                      <a:pt x="18963" y="11772"/>
                      <a:pt x="18588" y="12223"/>
                    </a:cubicBezTo>
                    <a:cubicBezTo>
                      <a:pt x="18090" y="12797"/>
                      <a:pt x="18243" y="13141"/>
                      <a:pt x="18014" y="13562"/>
                    </a:cubicBezTo>
                    <a:cubicBezTo>
                      <a:pt x="17951" y="13667"/>
                      <a:pt x="18317" y="13912"/>
                      <a:pt x="18806" y="13912"/>
                    </a:cubicBezTo>
                    <a:cubicBezTo>
                      <a:pt x="19205" y="13912"/>
                      <a:pt x="19684" y="13750"/>
                      <a:pt x="20079" y="13218"/>
                    </a:cubicBezTo>
                    <a:cubicBezTo>
                      <a:pt x="20232" y="12988"/>
                      <a:pt x="20385" y="12797"/>
                      <a:pt x="20538" y="12606"/>
                    </a:cubicBezTo>
                    <a:cubicBezTo>
                      <a:pt x="20538" y="12644"/>
                      <a:pt x="20538" y="12644"/>
                      <a:pt x="20538" y="12682"/>
                    </a:cubicBezTo>
                    <a:cubicBezTo>
                      <a:pt x="20232" y="13409"/>
                      <a:pt x="20041" y="14212"/>
                      <a:pt x="20041" y="15015"/>
                    </a:cubicBezTo>
                    <a:cubicBezTo>
                      <a:pt x="20003" y="16507"/>
                      <a:pt x="20462" y="17922"/>
                      <a:pt x="21379" y="19107"/>
                    </a:cubicBezTo>
                    <a:cubicBezTo>
                      <a:pt x="21035" y="19987"/>
                      <a:pt x="20576" y="20828"/>
                      <a:pt x="20041" y="21555"/>
                    </a:cubicBezTo>
                    <a:cubicBezTo>
                      <a:pt x="19238" y="22626"/>
                      <a:pt x="18205" y="23467"/>
                      <a:pt x="17058" y="24118"/>
                    </a:cubicBezTo>
                    <a:cubicBezTo>
                      <a:pt x="15910" y="24730"/>
                      <a:pt x="14648" y="25112"/>
                      <a:pt x="13348" y="25189"/>
                    </a:cubicBezTo>
                    <a:cubicBezTo>
                      <a:pt x="13111" y="25206"/>
                      <a:pt x="12873" y="25214"/>
                      <a:pt x="12635" y="25214"/>
                    </a:cubicBezTo>
                    <a:cubicBezTo>
                      <a:pt x="11298" y="25214"/>
                      <a:pt x="9954" y="24943"/>
                      <a:pt x="8720" y="24424"/>
                    </a:cubicBezTo>
                    <a:lnTo>
                      <a:pt x="8720" y="24424"/>
                    </a:lnTo>
                    <a:cubicBezTo>
                      <a:pt x="9391" y="24662"/>
                      <a:pt x="10087" y="24777"/>
                      <a:pt x="10786" y="24777"/>
                    </a:cubicBezTo>
                    <a:cubicBezTo>
                      <a:pt x="11322" y="24777"/>
                      <a:pt x="11861" y="24709"/>
                      <a:pt x="12392" y="24577"/>
                    </a:cubicBezTo>
                    <a:cubicBezTo>
                      <a:pt x="15019" y="23641"/>
                      <a:pt x="14429" y="20910"/>
                      <a:pt x="14254" y="20910"/>
                    </a:cubicBezTo>
                    <a:cubicBezTo>
                      <a:pt x="14244" y="20910"/>
                      <a:pt x="14234" y="20921"/>
                      <a:pt x="14227" y="20943"/>
                    </a:cubicBezTo>
                    <a:cubicBezTo>
                      <a:pt x="13845" y="22052"/>
                      <a:pt x="13195" y="21364"/>
                      <a:pt x="12239" y="22435"/>
                    </a:cubicBezTo>
                    <a:cubicBezTo>
                      <a:pt x="12364" y="22154"/>
                      <a:pt x="12106" y="21339"/>
                      <a:pt x="11987" y="21339"/>
                    </a:cubicBezTo>
                    <a:cubicBezTo>
                      <a:pt x="11960" y="21339"/>
                      <a:pt x="11940" y="21380"/>
                      <a:pt x="11933" y="21479"/>
                    </a:cubicBezTo>
                    <a:cubicBezTo>
                      <a:pt x="11822" y="22398"/>
                      <a:pt x="11110" y="24203"/>
                      <a:pt x="8469" y="24203"/>
                    </a:cubicBezTo>
                    <a:cubicBezTo>
                      <a:pt x="8365" y="24203"/>
                      <a:pt x="8257" y="24200"/>
                      <a:pt x="8146" y="24194"/>
                    </a:cubicBezTo>
                    <a:cubicBezTo>
                      <a:pt x="7420" y="23850"/>
                      <a:pt x="6731" y="23429"/>
                      <a:pt x="6119" y="22894"/>
                    </a:cubicBezTo>
                    <a:cubicBezTo>
                      <a:pt x="5278" y="22205"/>
                      <a:pt x="4551" y="21402"/>
                      <a:pt x="3978" y="20523"/>
                    </a:cubicBezTo>
                    <a:cubicBezTo>
                      <a:pt x="3633" y="18228"/>
                      <a:pt x="6005" y="16048"/>
                      <a:pt x="5316" y="14671"/>
                    </a:cubicBezTo>
                    <a:cubicBezTo>
                      <a:pt x="5199" y="14446"/>
                      <a:pt x="5057" y="14363"/>
                      <a:pt x="4901" y="14363"/>
                    </a:cubicBezTo>
                    <a:cubicBezTo>
                      <a:pt x="4462" y="14363"/>
                      <a:pt x="3920" y="15026"/>
                      <a:pt x="3555" y="15026"/>
                    </a:cubicBezTo>
                    <a:cubicBezTo>
                      <a:pt x="3500" y="15026"/>
                      <a:pt x="3450" y="15011"/>
                      <a:pt x="3404" y="14977"/>
                    </a:cubicBezTo>
                    <a:cubicBezTo>
                      <a:pt x="3136" y="14786"/>
                      <a:pt x="3174" y="13715"/>
                      <a:pt x="4398" y="12873"/>
                    </a:cubicBezTo>
                    <a:cubicBezTo>
                      <a:pt x="4746" y="12632"/>
                      <a:pt x="5160" y="12523"/>
                      <a:pt x="5562" y="12523"/>
                    </a:cubicBezTo>
                    <a:cubicBezTo>
                      <a:pt x="6309" y="12523"/>
                      <a:pt x="7016" y="12902"/>
                      <a:pt x="7190" y="13523"/>
                    </a:cubicBezTo>
                    <a:cubicBezTo>
                      <a:pt x="6363" y="14192"/>
                      <a:pt x="6965" y="15363"/>
                      <a:pt x="7808" y="15363"/>
                    </a:cubicBezTo>
                    <a:cubicBezTo>
                      <a:pt x="7978" y="15363"/>
                      <a:pt x="8158" y="15315"/>
                      <a:pt x="8338" y="15206"/>
                    </a:cubicBezTo>
                    <a:cubicBezTo>
                      <a:pt x="9933" y="14472"/>
                      <a:pt x="8307" y="11927"/>
                      <a:pt x="6057" y="11927"/>
                    </a:cubicBezTo>
                    <a:cubicBezTo>
                      <a:pt x="5611" y="11927"/>
                      <a:pt x="5141" y="12027"/>
                      <a:pt x="4666" y="12261"/>
                    </a:cubicBezTo>
                    <a:cubicBezTo>
                      <a:pt x="2410" y="13371"/>
                      <a:pt x="2218" y="15933"/>
                      <a:pt x="2754" y="18037"/>
                    </a:cubicBezTo>
                    <a:cubicBezTo>
                      <a:pt x="2524" y="17463"/>
                      <a:pt x="2371" y="16927"/>
                      <a:pt x="2257" y="16354"/>
                    </a:cubicBezTo>
                    <a:cubicBezTo>
                      <a:pt x="1109" y="11114"/>
                      <a:pt x="3825" y="5760"/>
                      <a:pt x="8797" y="3694"/>
                    </a:cubicBezTo>
                    <a:cubicBezTo>
                      <a:pt x="10636" y="2820"/>
                      <a:pt x="12665" y="2373"/>
                      <a:pt x="14697" y="2373"/>
                    </a:cubicBezTo>
                    <a:close/>
                    <a:moveTo>
                      <a:pt x="21455" y="1"/>
                    </a:moveTo>
                    <a:cubicBezTo>
                      <a:pt x="21366" y="1"/>
                      <a:pt x="21309" y="22"/>
                      <a:pt x="21303" y="61"/>
                    </a:cubicBezTo>
                    <a:cubicBezTo>
                      <a:pt x="21188" y="673"/>
                      <a:pt x="20768" y="826"/>
                      <a:pt x="20768" y="1744"/>
                    </a:cubicBezTo>
                    <a:cubicBezTo>
                      <a:pt x="20806" y="2126"/>
                      <a:pt x="20959" y="2509"/>
                      <a:pt x="21188" y="2853"/>
                    </a:cubicBezTo>
                    <a:cubicBezTo>
                      <a:pt x="19658" y="2241"/>
                      <a:pt x="18052" y="1820"/>
                      <a:pt x="16407" y="1629"/>
                    </a:cubicBezTo>
                    <a:cubicBezTo>
                      <a:pt x="15811" y="1554"/>
                      <a:pt x="15215" y="1518"/>
                      <a:pt x="14621" y="1518"/>
                    </a:cubicBezTo>
                    <a:cubicBezTo>
                      <a:pt x="12472" y="1518"/>
                      <a:pt x="10354" y="2000"/>
                      <a:pt x="8376" y="2929"/>
                    </a:cubicBezTo>
                    <a:cubicBezTo>
                      <a:pt x="5852" y="4038"/>
                      <a:pt x="3748" y="6027"/>
                      <a:pt x="2486" y="8475"/>
                    </a:cubicBezTo>
                    <a:cubicBezTo>
                      <a:pt x="0" y="13600"/>
                      <a:pt x="1339" y="19758"/>
                      <a:pt x="5737" y="23353"/>
                    </a:cubicBezTo>
                    <a:cubicBezTo>
                      <a:pt x="7617" y="24863"/>
                      <a:pt x="9968" y="25696"/>
                      <a:pt x="12377" y="25696"/>
                    </a:cubicBezTo>
                    <a:cubicBezTo>
                      <a:pt x="12713" y="25696"/>
                      <a:pt x="13049" y="25680"/>
                      <a:pt x="13386" y="25647"/>
                    </a:cubicBezTo>
                    <a:cubicBezTo>
                      <a:pt x="14725" y="25533"/>
                      <a:pt x="16063" y="25112"/>
                      <a:pt x="17249" y="24424"/>
                    </a:cubicBezTo>
                    <a:cubicBezTo>
                      <a:pt x="18396" y="23773"/>
                      <a:pt x="19429" y="22817"/>
                      <a:pt x="20232" y="21746"/>
                    </a:cubicBezTo>
                    <a:cubicBezTo>
                      <a:pt x="20768" y="20981"/>
                      <a:pt x="21188" y="20140"/>
                      <a:pt x="21494" y="19260"/>
                    </a:cubicBezTo>
                    <a:cubicBezTo>
                      <a:pt x="21571" y="19337"/>
                      <a:pt x="21609" y="19413"/>
                      <a:pt x="21685" y="19490"/>
                    </a:cubicBezTo>
                    <a:cubicBezTo>
                      <a:pt x="22795" y="20637"/>
                      <a:pt x="24286" y="21326"/>
                      <a:pt x="25931" y="21440"/>
                    </a:cubicBezTo>
                    <a:cubicBezTo>
                      <a:pt x="25975" y="21441"/>
                      <a:pt x="26020" y="21442"/>
                      <a:pt x="26065" y="21442"/>
                    </a:cubicBezTo>
                    <a:cubicBezTo>
                      <a:pt x="27622" y="21442"/>
                      <a:pt x="29096" y="20794"/>
                      <a:pt x="30100" y="19605"/>
                    </a:cubicBezTo>
                    <a:cubicBezTo>
                      <a:pt x="30635" y="18993"/>
                      <a:pt x="30979" y="18304"/>
                      <a:pt x="31170" y="17501"/>
                    </a:cubicBezTo>
                    <a:cubicBezTo>
                      <a:pt x="31323" y="16774"/>
                      <a:pt x="31209" y="15971"/>
                      <a:pt x="30826" y="15283"/>
                    </a:cubicBezTo>
                    <a:lnTo>
                      <a:pt x="30826" y="15283"/>
                    </a:lnTo>
                    <a:cubicBezTo>
                      <a:pt x="31170" y="15971"/>
                      <a:pt x="31247" y="16736"/>
                      <a:pt x="31017" y="17501"/>
                    </a:cubicBezTo>
                    <a:cubicBezTo>
                      <a:pt x="30826" y="18228"/>
                      <a:pt x="30444" y="18878"/>
                      <a:pt x="29947" y="19413"/>
                    </a:cubicBezTo>
                    <a:cubicBezTo>
                      <a:pt x="29001" y="20429"/>
                      <a:pt x="27702" y="20996"/>
                      <a:pt x="26315" y="20996"/>
                    </a:cubicBezTo>
                    <a:cubicBezTo>
                      <a:pt x="26188" y="20996"/>
                      <a:pt x="26059" y="20991"/>
                      <a:pt x="25931" y="20981"/>
                    </a:cubicBezTo>
                    <a:cubicBezTo>
                      <a:pt x="24477" y="20828"/>
                      <a:pt x="23101" y="20178"/>
                      <a:pt x="22106" y="19069"/>
                    </a:cubicBezTo>
                    <a:cubicBezTo>
                      <a:pt x="21991" y="18916"/>
                      <a:pt x="21838" y="18763"/>
                      <a:pt x="21724" y="18572"/>
                    </a:cubicBezTo>
                    <a:cubicBezTo>
                      <a:pt x="21762" y="18419"/>
                      <a:pt x="21800" y="18228"/>
                      <a:pt x="21838" y="18075"/>
                    </a:cubicBezTo>
                    <a:cubicBezTo>
                      <a:pt x="22144" y="16774"/>
                      <a:pt x="22144" y="15398"/>
                      <a:pt x="21915" y="14097"/>
                    </a:cubicBezTo>
                    <a:lnTo>
                      <a:pt x="21915" y="14097"/>
                    </a:lnTo>
                    <a:cubicBezTo>
                      <a:pt x="22144" y="15551"/>
                      <a:pt x="22030" y="17004"/>
                      <a:pt x="21609" y="18381"/>
                    </a:cubicBezTo>
                    <a:cubicBezTo>
                      <a:pt x="20997" y="17425"/>
                      <a:pt x="20691" y="16239"/>
                      <a:pt x="20768" y="15092"/>
                    </a:cubicBezTo>
                    <a:cubicBezTo>
                      <a:pt x="20844" y="13638"/>
                      <a:pt x="21456" y="12261"/>
                      <a:pt x="22412" y="11190"/>
                    </a:cubicBezTo>
                    <a:cubicBezTo>
                      <a:pt x="23101" y="10464"/>
                      <a:pt x="23904" y="9852"/>
                      <a:pt x="24783" y="9431"/>
                    </a:cubicBezTo>
                    <a:lnTo>
                      <a:pt x="24783" y="9431"/>
                    </a:lnTo>
                    <a:cubicBezTo>
                      <a:pt x="24630" y="9622"/>
                      <a:pt x="24554" y="9890"/>
                      <a:pt x="24477" y="10120"/>
                    </a:cubicBezTo>
                    <a:cubicBezTo>
                      <a:pt x="24286" y="11037"/>
                      <a:pt x="24707" y="11267"/>
                      <a:pt x="24707" y="11917"/>
                    </a:cubicBezTo>
                    <a:cubicBezTo>
                      <a:pt x="24707" y="11973"/>
                      <a:pt x="24808" y="12010"/>
                      <a:pt x="24965" y="12010"/>
                    </a:cubicBezTo>
                    <a:cubicBezTo>
                      <a:pt x="25454" y="12010"/>
                      <a:pt x="26484" y="11643"/>
                      <a:pt x="26657" y="10311"/>
                    </a:cubicBezTo>
                    <a:cubicBezTo>
                      <a:pt x="26734" y="9737"/>
                      <a:pt x="26849" y="9163"/>
                      <a:pt x="27002" y="8628"/>
                    </a:cubicBezTo>
                    <a:cubicBezTo>
                      <a:pt x="27690" y="8475"/>
                      <a:pt x="28378" y="8399"/>
                      <a:pt x="29067" y="8399"/>
                    </a:cubicBezTo>
                    <a:lnTo>
                      <a:pt x="30291" y="9316"/>
                    </a:lnTo>
                    <a:cubicBezTo>
                      <a:pt x="32433" y="10885"/>
                      <a:pt x="34498" y="12567"/>
                      <a:pt x="36563" y="14212"/>
                    </a:cubicBezTo>
                    <a:cubicBezTo>
                      <a:pt x="38093" y="15398"/>
                      <a:pt x="39623" y="16583"/>
                      <a:pt x="41229" y="17769"/>
                    </a:cubicBezTo>
                    <a:cubicBezTo>
                      <a:pt x="40597" y="17563"/>
                      <a:pt x="39925" y="17436"/>
                      <a:pt x="39260" y="17436"/>
                    </a:cubicBezTo>
                    <a:cubicBezTo>
                      <a:pt x="38316" y="17436"/>
                      <a:pt x="37386" y="17692"/>
                      <a:pt x="36601" y="18342"/>
                    </a:cubicBezTo>
                    <a:cubicBezTo>
                      <a:pt x="34679" y="19881"/>
                      <a:pt x="35978" y="22224"/>
                      <a:pt x="37349" y="22224"/>
                    </a:cubicBezTo>
                    <a:cubicBezTo>
                      <a:pt x="37615" y="22224"/>
                      <a:pt x="37883" y="22136"/>
                      <a:pt x="38131" y="21938"/>
                    </a:cubicBezTo>
                    <a:cubicBezTo>
                      <a:pt x="38947" y="21247"/>
                      <a:pt x="38244" y="20480"/>
                      <a:pt x="37458" y="20480"/>
                    </a:cubicBezTo>
                    <a:cubicBezTo>
                      <a:pt x="37286" y="20480"/>
                      <a:pt x="37110" y="20517"/>
                      <a:pt x="36946" y="20599"/>
                    </a:cubicBezTo>
                    <a:cubicBezTo>
                      <a:pt x="36104" y="20140"/>
                      <a:pt x="36295" y="18878"/>
                      <a:pt x="37290" y="18304"/>
                    </a:cubicBezTo>
                    <a:cubicBezTo>
                      <a:pt x="37895" y="17934"/>
                      <a:pt x="38450" y="17812"/>
                      <a:pt x="38858" y="17812"/>
                    </a:cubicBezTo>
                    <a:cubicBezTo>
                      <a:pt x="39251" y="17812"/>
                      <a:pt x="39509" y="17924"/>
                      <a:pt x="39546" y="18037"/>
                    </a:cubicBezTo>
                    <a:cubicBezTo>
                      <a:pt x="39737" y="18534"/>
                      <a:pt x="37902" y="18840"/>
                      <a:pt x="38628" y="19452"/>
                    </a:cubicBezTo>
                    <a:cubicBezTo>
                      <a:pt x="38934" y="19712"/>
                      <a:pt x="39396" y="19788"/>
                      <a:pt x="39949" y="19788"/>
                    </a:cubicBezTo>
                    <a:cubicBezTo>
                      <a:pt x="40729" y="19788"/>
                      <a:pt x="41689" y="19636"/>
                      <a:pt x="42639" y="19636"/>
                    </a:cubicBezTo>
                    <a:cubicBezTo>
                      <a:pt x="43290" y="19636"/>
                      <a:pt x="43937" y="19708"/>
                      <a:pt x="44518" y="19949"/>
                    </a:cubicBezTo>
                    <a:cubicBezTo>
                      <a:pt x="46316" y="21058"/>
                      <a:pt x="48228" y="21938"/>
                      <a:pt x="50255" y="22511"/>
                    </a:cubicBezTo>
                    <a:cubicBezTo>
                      <a:pt x="51259" y="22769"/>
                      <a:pt x="52285" y="22899"/>
                      <a:pt x="53315" y="22899"/>
                    </a:cubicBezTo>
                    <a:cubicBezTo>
                      <a:pt x="53659" y="22899"/>
                      <a:pt x="54003" y="22884"/>
                      <a:pt x="54347" y="22856"/>
                    </a:cubicBezTo>
                    <a:cubicBezTo>
                      <a:pt x="55686" y="22703"/>
                      <a:pt x="57025" y="22320"/>
                      <a:pt x="58248" y="21670"/>
                    </a:cubicBezTo>
                    <a:cubicBezTo>
                      <a:pt x="59472" y="21020"/>
                      <a:pt x="60505" y="20102"/>
                      <a:pt x="61346" y="18993"/>
                    </a:cubicBezTo>
                    <a:cubicBezTo>
                      <a:pt x="62150" y="17884"/>
                      <a:pt x="62609" y="16545"/>
                      <a:pt x="62723" y="15168"/>
                    </a:cubicBezTo>
                    <a:cubicBezTo>
                      <a:pt x="62800" y="13791"/>
                      <a:pt x="62341" y="12376"/>
                      <a:pt x="61461" y="11305"/>
                    </a:cubicBezTo>
                    <a:cubicBezTo>
                      <a:pt x="60581" y="10234"/>
                      <a:pt x="59319" y="9546"/>
                      <a:pt x="57943" y="9431"/>
                    </a:cubicBezTo>
                    <a:cubicBezTo>
                      <a:pt x="57845" y="9423"/>
                      <a:pt x="57747" y="9419"/>
                      <a:pt x="57650" y="9419"/>
                    </a:cubicBezTo>
                    <a:cubicBezTo>
                      <a:pt x="56346" y="9419"/>
                      <a:pt x="55144" y="10128"/>
                      <a:pt x="54539" y="11267"/>
                    </a:cubicBezTo>
                    <a:cubicBezTo>
                      <a:pt x="54233" y="11879"/>
                      <a:pt x="54118" y="12606"/>
                      <a:pt x="54271" y="13256"/>
                    </a:cubicBezTo>
                    <a:cubicBezTo>
                      <a:pt x="54271" y="13294"/>
                      <a:pt x="54271" y="13332"/>
                      <a:pt x="54309" y="13332"/>
                    </a:cubicBezTo>
                    <a:cubicBezTo>
                      <a:pt x="54003" y="13523"/>
                      <a:pt x="53735" y="13791"/>
                      <a:pt x="53582" y="14097"/>
                    </a:cubicBezTo>
                    <a:cubicBezTo>
                      <a:pt x="53391" y="14480"/>
                      <a:pt x="53353" y="14862"/>
                      <a:pt x="53429" y="15245"/>
                    </a:cubicBezTo>
                    <a:cubicBezTo>
                      <a:pt x="53544" y="15627"/>
                      <a:pt x="53735" y="15971"/>
                      <a:pt x="54003" y="16277"/>
                    </a:cubicBezTo>
                    <a:cubicBezTo>
                      <a:pt x="53774" y="15971"/>
                      <a:pt x="53582" y="15627"/>
                      <a:pt x="53544" y="15245"/>
                    </a:cubicBezTo>
                    <a:cubicBezTo>
                      <a:pt x="53468" y="14862"/>
                      <a:pt x="53506" y="14480"/>
                      <a:pt x="53697" y="14174"/>
                    </a:cubicBezTo>
                    <a:cubicBezTo>
                      <a:pt x="53850" y="13906"/>
                      <a:pt x="54080" y="13676"/>
                      <a:pt x="54347" y="13523"/>
                    </a:cubicBezTo>
                    <a:cubicBezTo>
                      <a:pt x="54539" y="14097"/>
                      <a:pt x="54806" y="14594"/>
                      <a:pt x="55151" y="15053"/>
                    </a:cubicBezTo>
                    <a:cubicBezTo>
                      <a:pt x="54806" y="14594"/>
                      <a:pt x="54539" y="14059"/>
                      <a:pt x="54424" y="13485"/>
                    </a:cubicBezTo>
                    <a:cubicBezTo>
                      <a:pt x="54679" y="13343"/>
                      <a:pt x="54956" y="13265"/>
                      <a:pt x="55253" y="13265"/>
                    </a:cubicBezTo>
                    <a:cubicBezTo>
                      <a:pt x="55356" y="13265"/>
                      <a:pt x="55463" y="13274"/>
                      <a:pt x="55571" y="13294"/>
                    </a:cubicBezTo>
                    <a:cubicBezTo>
                      <a:pt x="56298" y="13409"/>
                      <a:pt x="56910" y="13868"/>
                      <a:pt x="57254" y="14480"/>
                    </a:cubicBezTo>
                    <a:cubicBezTo>
                      <a:pt x="57560" y="15168"/>
                      <a:pt x="57637" y="15895"/>
                      <a:pt x="57484" y="16583"/>
                    </a:cubicBezTo>
                    <a:cubicBezTo>
                      <a:pt x="57178" y="18037"/>
                      <a:pt x="56107" y="19184"/>
                      <a:pt x="54692" y="19566"/>
                    </a:cubicBezTo>
                    <a:cubicBezTo>
                      <a:pt x="54349" y="19639"/>
                      <a:pt x="54005" y="19677"/>
                      <a:pt x="53666" y="19677"/>
                    </a:cubicBezTo>
                    <a:cubicBezTo>
                      <a:pt x="53287" y="19677"/>
                      <a:pt x="52913" y="19629"/>
                      <a:pt x="52550" y="19528"/>
                    </a:cubicBezTo>
                    <a:cubicBezTo>
                      <a:pt x="51861" y="19337"/>
                      <a:pt x="51211" y="19107"/>
                      <a:pt x="50561" y="18763"/>
                    </a:cubicBezTo>
                    <a:cubicBezTo>
                      <a:pt x="49452" y="17080"/>
                      <a:pt x="50179" y="15742"/>
                      <a:pt x="50676" y="15245"/>
                    </a:cubicBezTo>
                    <a:cubicBezTo>
                      <a:pt x="50754" y="15155"/>
                      <a:pt x="50731" y="15118"/>
                      <a:pt x="50655" y="15118"/>
                    </a:cubicBezTo>
                    <a:cubicBezTo>
                      <a:pt x="50471" y="15118"/>
                      <a:pt x="49981" y="15334"/>
                      <a:pt x="49873" y="15551"/>
                    </a:cubicBezTo>
                    <a:cubicBezTo>
                      <a:pt x="50064" y="14327"/>
                      <a:pt x="49261" y="14212"/>
                      <a:pt x="49758" y="13371"/>
                    </a:cubicBezTo>
                    <a:cubicBezTo>
                      <a:pt x="49780" y="13336"/>
                      <a:pt x="49769" y="13318"/>
                      <a:pt x="49733" y="13318"/>
                    </a:cubicBezTo>
                    <a:cubicBezTo>
                      <a:pt x="49458" y="13318"/>
                      <a:pt x="47708" y="14376"/>
                      <a:pt x="48419" y="16545"/>
                    </a:cubicBezTo>
                    <a:cubicBezTo>
                      <a:pt x="48687" y="17157"/>
                      <a:pt x="49069" y="17731"/>
                      <a:pt x="49528" y="18190"/>
                    </a:cubicBezTo>
                    <a:cubicBezTo>
                      <a:pt x="47272" y="16889"/>
                      <a:pt x="45130" y="15206"/>
                      <a:pt x="42950" y="13638"/>
                    </a:cubicBezTo>
                    <a:cubicBezTo>
                      <a:pt x="40847" y="12032"/>
                      <a:pt x="38628" y="10617"/>
                      <a:pt x="36295" y="9393"/>
                    </a:cubicBezTo>
                    <a:cubicBezTo>
                      <a:pt x="34689" y="7787"/>
                      <a:pt x="35148" y="6104"/>
                      <a:pt x="35530" y="5377"/>
                    </a:cubicBezTo>
                    <a:cubicBezTo>
                      <a:pt x="35596" y="5265"/>
                      <a:pt x="35586" y="5219"/>
                      <a:pt x="35533" y="5219"/>
                    </a:cubicBezTo>
                    <a:cubicBezTo>
                      <a:pt x="35368" y="5219"/>
                      <a:pt x="34785" y="5662"/>
                      <a:pt x="34727" y="5951"/>
                    </a:cubicBezTo>
                    <a:cubicBezTo>
                      <a:pt x="34574" y="4459"/>
                      <a:pt x="33618" y="4574"/>
                      <a:pt x="33962" y="3427"/>
                    </a:cubicBezTo>
                    <a:cubicBezTo>
                      <a:pt x="33972" y="3393"/>
                      <a:pt x="33963" y="3377"/>
                      <a:pt x="33938" y="3377"/>
                    </a:cubicBezTo>
                    <a:cubicBezTo>
                      <a:pt x="33681" y="3377"/>
                      <a:pt x="31776" y="5148"/>
                      <a:pt x="33312" y="7557"/>
                    </a:cubicBezTo>
                    <a:cubicBezTo>
                      <a:pt x="33542" y="7863"/>
                      <a:pt x="33809" y="8169"/>
                      <a:pt x="34115" y="8437"/>
                    </a:cubicBezTo>
                    <a:cubicBezTo>
                      <a:pt x="32968" y="8016"/>
                      <a:pt x="31744" y="7710"/>
                      <a:pt x="30520" y="7557"/>
                    </a:cubicBezTo>
                    <a:cubicBezTo>
                      <a:pt x="30138" y="7519"/>
                      <a:pt x="29755" y="7519"/>
                      <a:pt x="29373" y="7519"/>
                    </a:cubicBezTo>
                    <a:cubicBezTo>
                      <a:pt x="27690" y="6295"/>
                      <a:pt x="25931" y="5148"/>
                      <a:pt x="24095" y="4153"/>
                    </a:cubicBezTo>
                    <a:cubicBezTo>
                      <a:pt x="23789" y="4000"/>
                      <a:pt x="23445" y="3809"/>
                      <a:pt x="23101" y="3694"/>
                    </a:cubicBezTo>
                    <a:cubicBezTo>
                      <a:pt x="23062" y="3121"/>
                      <a:pt x="23024" y="2585"/>
                      <a:pt x="23062" y="2011"/>
                    </a:cubicBezTo>
                    <a:cubicBezTo>
                      <a:pt x="23126" y="517"/>
                      <a:pt x="21895" y="1"/>
                      <a:pt x="214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11"/>
              <p:cNvSpPr/>
              <p:nvPr/>
            </p:nvSpPr>
            <p:spPr>
              <a:xfrm>
                <a:off x="7325642" y="2688324"/>
                <a:ext cx="68066" cy="71678"/>
              </a:xfrm>
              <a:custGeom>
                <a:avLst/>
                <a:gdLst/>
                <a:ahLst/>
                <a:cxnLst/>
                <a:rect l="l" t="t" r="r" b="b"/>
                <a:pathLst>
                  <a:path w="3599" h="3790" extrusionOk="0">
                    <a:moveTo>
                      <a:pt x="2806" y="0"/>
                    </a:moveTo>
                    <a:cubicBezTo>
                      <a:pt x="2801" y="0"/>
                      <a:pt x="2797" y="1"/>
                      <a:pt x="2792" y="3"/>
                    </a:cubicBezTo>
                    <a:cubicBezTo>
                      <a:pt x="2219" y="271"/>
                      <a:pt x="1836" y="3"/>
                      <a:pt x="1071" y="538"/>
                    </a:cubicBezTo>
                    <a:cubicBezTo>
                      <a:pt x="39" y="1303"/>
                      <a:pt x="0" y="3063"/>
                      <a:pt x="306" y="3789"/>
                    </a:cubicBezTo>
                    <a:cubicBezTo>
                      <a:pt x="842" y="3254"/>
                      <a:pt x="1454" y="2833"/>
                      <a:pt x="2104" y="2451"/>
                    </a:cubicBezTo>
                    <a:cubicBezTo>
                      <a:pt x="3598" y="1554"/>
                      <a:pt x="3012" y="0"/>
                      <a:pt x="28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11"/>
              <p:cNvSpPr/>
              <p:nvPr/>
            </p:nvSpPr>
            <p:spPr>
              <a:xfrm>
                <a:off x="8105064" y="2649288"/>
                <a:ext cx="59650" cy="47773"/>
              </a:xfrm>
              <a:custGeom>
                <a:avLst/>
                <a:gdLst/>
                <a:ahLst/>
                <a:cxnLst/>
                <a:rect l="l" t="t" r="r" b="b"/>
                <a:pathLst>
                  <a:path w="3154" h="2526" extrusionOk="0">
                    <a:moveTo>
                      <a:pt x="431" y="1"/>
                    </a:moveTo>
                    <a:cubicBezTo>
                      <a:pt x="276" y="1"/>
                      <a:pt x="0" y="1195"/>
                      <a:pt x="1356" y="1723"/>
                    </a:cubicBezTo>
                    <a:cubicBezTo>
                      <a:pt x="1930" y="1914"/>
                      <a:pt x="2503" y="2182"/>
                      <a:pt x="3001" y="2526"/>
                    </a:cubicBezTo>
                    <a:cubicBezTo>
                      <a:pt x="3154" y="1608"/>
                      <a:pt x="2733" y="690"/>
                      <a:pt x="1930" y="231"/>
                    </a:cubicBezTo>
                    <a:cubicBezTo>
                      <a:pt x="1536" y="56"/>
                      <a:pt x="1280" y="44"/>
                      <a:pt x="1033" y="44"/>
                    </a:cubicBezTo>
                    <a:cubicBezTo>
                      <a:pt x="992" y="44"/>
                      <a:pt x="951" y="44"/>
                      <a:pt x="910" y="44"/>
                    </a:cubicBezTo>
                    <a:cubicBezTo>
                      <a:pt x="765" y="44"/>
                      <a:pt x="617" y="40"/>
                      <a:pt x="438" y="2"/>
                    </a:cubicBezTo>
                    <a:cubicBezTo>
                      <a:pt x="436" y="1"/>
                      <a:pt x="433" y="1"/>
                      <a:pt x="4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11"/>
              <p:cNvSpPr/>
              <p:nvPr/>
            </p:nvSpPr>
            <p:spPr>
              <a:xfrm>
                <a:off x="7061624" y="2593516"/>
                <a:ext cx="87508" cy="84028"/>
              </a:xfrm>
              <a:custGeom>
                <a:avLst/>
                <a:gdLst/>
                <a:ahLst/>
                <a:cxnLst/>
                <a:rect l="l" t="t" r="r" b="b"/>
                <a:pathLst>
                  <a:path w="4627" h="4443" extrusionOk="0">
                    <a:moveTo>
                      <a:pt x="4490" y="0"/>
                    </a:moveTo>
                    <a:cubicBezTo>
                      <a:pt x="4485" y="0"/>
                      <a:pt x="4480" y="2"/>
                      <a:pt x="4475" y="6"/>
                    </a:cubicBezTo>
                    <a:cubicBezTo>
                      <a:pt x="4294" y="148"/>
                      <a:pt x="4095" y="190"/>
                      <a:pt x="3879" y="190"/>
                    </a:cubicBezTo>
                    <a:cubicBezTo>
                      <a:pt x="3580" y="190"/>
                      <a:pt x="3249" y="110"/>
                      <a:pt x="2892" y="110"/>
                    </a:cubicBezTo>
                    <a:cubicBezTo>
                      <a:pt x="2748" y="110"/>
                      <a:pt x="2600" y="123"/>
                      <a:pt x="2448" y="159"/>
                    </a:cubicBezTo>
                    <a:cubicBezTo>
                      <a:pt x="1072" y="465"/>
                      <a:pt x="460" y="1574"/>
                      <a:pt x="230" y="2759"/>
                    </a:cubicBezTo>
                    <a:cubicBezTo>
                      <a:pt x="613" y="2033"/>
                      <a:pt x="1836" y="656"/>
                      <a:pt x="3252" y="656"/>
                    </a:cubicBezTo>
                    <a:cubicBezTo>
                      <a:pt x="1760" y="771"/>
                      <a:pt x="115" y="3524"/>
                      <a:pt x="1" y="4442"/>
                    </a:cubicBezTo>
                    <a:cubicBezTo>
                      <a:pt x="766" y="3104"/>
                      <a:pt x="2066" y="2568"/>
                      <a:pt x="3175" y="2147"/>
                    </a:cubicBezTo>
                    <a:cubicBezTo>
                      <a:pt x="4582" y="1629"/>
                      <a:pt x="4627" y="0"/>
                      <a:pt x="449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11"/>
              <p:cNvSpPr/>
              <p:nvPr/>
            </p:nvSpPr>
            <p:spPr>
              <a:xfrm>
                <a:off x="7033425" y="2466197"/>
                <a:ext cx="1187705" cy="486902"/>
              </a:xfrm>
              <a:custGeom>
                <a:avLst/>
                <a:gdLst/>
                <a:ahLst/>
                <a:cxnLst/>
                <a:rect l="l" t="t" r="r" b="b"/>
                <a:pathLst>
                  <a:path w="62800" h="25745" extrusionOk="0">
                    <a:moveTo>
                      <a:pt x="39738" y="4711"/>
                    </a:moveTo>
                    <a:cubicBezTo>
                      <a:pt x="40885" y="4787"/>
                      <a:pt x="42874" y="5246"/>
                      <a:pt x="43715" y="6623"/>
                    </a:cubicBezTo>
                    <a:cubicBezTo>
                      <a:pt x="42972" y="5663"/>
                      <a:pt x="41150" y="5305"/>
                      <a:pt x="39611" y="5305"/>
                    </a:cubicBezTo>
                    <a:cubicBezTo>
                      <a:pt x="39249" y="5305"/>
                      <a:pt x="38903" y="5324"/>
                      <a:pt x="38590" y="5361"/>
                    </a:cubicBezTo>
                    <a:cubicBezTo>
                      <a:pt x="38820" y="5246"/>
                      <a:pt x="38973" y="5131"/>
                      <a:pt x="39164" y="5017"/>
                    </a:cubicBezTo>
                    <a:lnTo>
                      <a:pt x="39738" y="4711"/>
                    </a:lnTo>
                    <a:close/>
                    <a:moveTo>
                      <a:pt x="32127" y="8535"/>
                    </a:moveTo>
                    <a:lnTo>
                      <a:pt x="32012" y="8612"/>
                    </a:lnTo>
                    <a:cubicBezTo>
                      <a:pt x="29870" y="10256"/>
                      <a:pt x="27805" y="11901"/>
                      <a:pt x="25740" y="13584"/>
                    </a:cubicBezTo>
                    <a:cubicBezTo>
                      <a:pt x="23636" y="15267"/>
                      <a:pt x="21571" y="16873"/>
                      <a:pt x="19391" y="18364"/>
                    </a:cubicBezTo>
                    <a:cubicBezTo>
                      <a:pt x="17172" y="19856"/>
                      <a:pt x="14878" y="21156"/>
                      <a:pt x="12353" y="21845"/>
                    </a:cubicBezTo>
                    <a:cubicBezTo>
                      <a:pt x="11400" y="22113"/>
                      <a:pt x="10401" y="22265"/>
                      <a:pt x="9391" y="22265"/>
                    </a:cubicBezTo>
                    <a:cubicBezTo>
                      <a:pt x="9104" y="22265"/>
                      <a:pt x="8817" y="22253"/>
                      <a:pt x="8529" y="22227"/>
                    </a:cubicBezTo>
                    <a:cubicBezTo>
                      <a:pt x="7267" y="22113"/>
                      <a:pt x="6005" y="21768"/>
                      <a:pt x="4857" y="21195"/>
                    </a:cubicBezTo>
                    <a:cubicBezTo>
                      <a:pt x="3672" y="20621"/>
                      <a:pt x="2677" y="19780"/>
                      <a:pt x="1912" y="18747"/>
                    </a:cubicBezTo>
                    <a:cubicBezTo>
                      <a:pt x="1147" y="17676"/>
                      <a:pt x="688" y="16452"/>
                      <a:pt x="574" y="15190"/>
                    </a:cubicBezTo>
                    <a:cubicBezTo>
                      <a:pt x="459" y="13890"/>
                      <a:pt x="841" y="12589"/>
                      <a:pt x="1645" y="11557"/>
                    </a:cubicBezTo>
                    <a:cubicBezTo>
                      <a:pt x="2448" y="10524"/>
                      <a:pt x="3595" y="9874"/>
                      <a:pt x="4896" y="9721"/>
                    </a:cubicBezTo>
                    <a:cubicBezTo>
                      <a:pt x="5025" y="9706"/>
                      <a:pt x="5155" y="9699"/>
                      <a:pt x="5283" y="9699"/>
                    </a:cubicBezTo>
                    <a:cubicBezTo>
                      <a:pt x="6474" y="9699"/>
                      <a:pt x="7563" y="10329"/>
                      <a:pt x="8185" y="11365"/>
                    </a:cubicBezTo>
                    <a:cubicBezTo>
                      <a:pt x="8491" y="11977"/>
                      <a:pt x="8605" y="12628"/>
                      <a:pt x="8491" y="13278"/>
                    </a:cubicBezTo>
                    <a:cubicBezTo>
                      <a:pt x="8491" y="13316"/>
                      <a:pt x="8491" y="13316"/>
                      <a:pt x="8491" y="13354"/>
                    </a:cubicBezTo>
                    <a:cubicBezTo>
                      <a:pt x="8170" y="13162"/>
                      <a:pt x="7823" y="13077"/>
                      <a:pt x="7471" y="13077"/>
                    </a:cubicBezTo>
                    <a:cubicBezTo>
                      <a:pt x="7403" y="13077"/>
                      <a:pt x="7335" y="13080"/>
                      <a:pt x="7267" y="13087"/>
                    </a:cubicBezTo>
                    <a:cubicBezTo>
                      <a:pt x="6425" y="13163"/>
                      <a:pt x="5699" y="13660"/>
                      <a:pt x="5316" y="14349"/>
                    </a:cubicBezTo>
                    <a:cubicBezTo>
                      <a:pt x="4896" y="15075"/>
                      <a:pt x="4781" y="15917"/>
                      <a:pt x="4934" y="16720"/>
                    </a:cubicBezTo>
                    <a:cubicBezTo>
                      <a:pt x="5202" y="18364"/>
                      <a:pt x="6425" y="19703"/>
                      <a:pt x="7993" y="20162"/>
                    </a:cubicBezTo>
                    <a:cubicBezTo>
                      <a:pt x="8435" y="20267"/>
                      <a:pt x="8888" y="20326"/>
                      <a:pt x="9339" y="20326"/>
                    </a:cubicBezTo>
                    <a:cubicBezTo>
                      <a:pt x="9710" y="20326"/>
                      <a:pt x="10079" y="20286"/>
                      <a:pt x="10441" y="20200"/>
                    </a:cubicBezTo>
                    <a:cubicBezTo>
                      <a:pt x="11206" y="20009"/>
                      <a:pt x="11933" y="19741"/>
                      <a:pt x="12659" y="19397"/>
                    </a:cubicBezTo>
                    <a:cubicBezTo>
                      <a:pt x="14036" y="18709"/>
                      <a:pt x="15375" y="17944"/>
                      <a:pt x="16637" y="17026"/>
                    </a:cubicBezTo>
                    <a:cubicBezTo>
                      <a:pt x="17899" y="16146"/>
                      <a:pt x="19123" y="15228"/>
                      <a:pt x="20385" y="14349"/>
                    </a:cubicBezTo>
                    <a:cubicBezTo>
                      <a:pt x="22871" y="12589"/>
                      <a:pt x="25395" y="10868"/>
                      <a:pt x="28149" y="9683"/>
                    </a:cubicBezTo>
                    <a:cubicBezTo>
                      <a:pt x="29411" y="9109"/>
                      <a:pt x="30750" y="8726"/>
                      <a:pt x="32127" y="8535"/>
                    </a:cubicBezTo>
                    <a:close/>
                    <a:moveTo>
                      <a:pt x="48250" y="2429"/>
                    </a:moveTo>
                    <a:cubicBezTo>
                      <a:pt x="50259" y="2429"/>
                      <a:pt x="52262" y="2852"/>
                      <a:pt x="54080" y="3716"/>
                    </a:cubicBezTo>
                    <a:cubicBezTo>
                      <a:pt x="59013" y="5820"/>
                      <a:pt x="61767" y="11136"/>
                      <a:pt x="60620" y="16376"/>
                    </a:cubicBezTo>
                    <a:cubicBezTo>
                      <a:pt x="60505" y="16949"/>
                      <a:pt x="60314" y="17523"/>
                      <a:pt x="60123" y="18059"/>
                    </a:cubicBezTo>
                    <a:cubicBezTo>
                      <a:pt x="60620" y="15955"/>
                      <a:pt x="60467" y="13393"/>
                      <a:pt x="58210" y="12283"/>
                    </a:cubicBezTo>
                    <a:cubicBezTo>
                      <a:pt x="57730" y="12049"/>
                      <a:pt x="57255" y="11949"/>
                      <a:pt x="56807" y="11949"/>
                    </a:cubicBezTo>
                    <a:cubicBezTo>
                      <a:pt x="54543" y="11949"/>
                      <a:pt x="52936" y="14500"/>
                      <a:pt x="54500" y="15267"/>
                    </a:cubicBezTo>
                    <a:cubicBezTo>
                      <a:pt x="54676" y="15357"/>
                      <a:pt x="54848" y="15397"/>
                      <a:pt x="55010" y="15397"/>
                    </a:cubicBezTo>
                    <a:cubicBezTo>
                      <a:pt x="55876" y="15397"/>
                      <a:pt x="56459" y="14260"/>
                      <a:pt x="55686" y="13584"/>
                    </a:cubicBezTo>
                    <a:cubicBezTo>
                      <a:pt x="55860" y="12961"/>
                      <a:pt x="56569" y="12566"/>
                      <a:pt x="57317" y="12566"/>
                    </a:cubicBezTo>
                    <a:cubicBezTo>
                      <a:pt x="57718" y="12566"/>
                      <a:pt x="58131" y="12680"/>
                      <a:pt x="58478" y="12934"/>
                    </a:cubicBezTo>
                    <a:cubicBezTo>
                      <a:pt x="59664" y="13775"/>
                      <a:pt x="59740" y="14808"/>
                      <a:pt x="59472" y="14999"/>
                    </a:cubicBezTo>
                    <a:cubicBezTo>
                      <a:pt x="59422" y="15041"/>
                      <a:pt x="59366" y="15059"/>
                      <a:pt x="59304" y="15059"/>
                    </a:cubicBezTo>
                    <a:cubicBezTo>
                      <a:pt x="58936" y="15059"/>
                      <a:pt x="58396" y="14405"/>
                      <a:pt x="57961" y="14405"/>
                    </a:cubicBezTo>
                    <a:cubicBezTo>
                      <a:pt x="57811" y="14405"/>
                      <a:pt x="57674" y="14483"/>
                      <a:pt x="57560" y="14693"/>
                    </a:cubicBezTo>
                    <a:cubicBezTo>
                      <a:pt x="56872" y="16070"/>
                      <a:pt x="59243" y="18250"/>
                      <a:pt x="58899" y="20545"/>
                    </a:cubicBezTo>
                    <a:cubicBezTo>
                      <a:pt x="58287" y="21462"/>
                      <a:pt x="57560" y="22266"/>
                      <a:pt x="56757" y="22954"/>
                    </a:cubicBezTo>
                    <a:cubicBezTo>
                      <a:pt x="56145" y="23451"/>
                      <a:pt x="55457" y="23872"/>
                      <a:pt x="54730" y="24216"/>
                    </a:cubicBezTo>
                    <a:cubicBezTo>
                      <a:pt x="54596" y="24225"/>
                      <a:pt x="54466" y="24229"/>
                      <a:pt x="54341" y="24229"/>
                    </a:cubicBezTo>
                    <a:cubicBezTo>
                      <a:pt x="51754" y="24229"/>
                      <a:pt x="51053" y="22413"/>
                      <a:pt x="50944" y="21501"/>
                    </a:cubicBezTo>
                    <a:cubicBezTo>
                      <a:pt x="50937" y="21414"/>
                      <a:pt x="50919" y="21377"/>
                      <a:pt x="50894" y="21377"/>
                    </a:cubicBezTo>
                    <a:cubicBezTo>
                      <a:pt x="50776" y="21377"/>
                      <a:pt x="50511" y="22204"/>
                      <a:pt x="50638" y="22457"/>
                    </a:cubicBezTo>
                    <a:cubicBezTo>
                      <a:pt x="49681" y="21386"/>
                      <a:pt x="48993" y="22113"/>
                      <a:pt x="48649" y="20965"/>
                    </a:cubicBezTo>
                    <a:cubicBezTo>
                      <a:pt x="48640" y="20943"/>
                      <a:pt x="48629" y="20932"/>
                      <a:pt x="48616" y="20932"/>
                    </a:cubicBezTo>
                    <a:cubicBezTo>
                      <a:pt x="48414" y="20932"/>
                      <a:pt x="47855" y="23665"/>
                      <a:pt x="50446" y="24637"/>
                    </a:cubicBezTo>
                    <a:cubicBezTo>
                      <a:pt x="50957" y="24765"/>
                      <a:pt x="51481" y="24826"/>
                      <a:pt x="52005" y="24826"/>
                    </a:cubicBezTo>
                    <a:cubicBezTo>
                      <a:pt x="52736" y="24826"/>
                      <a:pt x="53466" y="24707"/>
                      <a:pt x="54156" y="24484"/>
                    </a:cubicBezTo>
                    <a:lnTo>
                      <a:pt x="54156" y="24484"/>
                    </a:lnTo>
                    <a:cubicBezTo>
                      <a:pt x="52882" y="25020"/>
                      <a:pt x="51490" y="25263"/>
                      <a:pt x="50083" y="25263"/>
                    </a:cubicBezTo>
                    <a:cubicBezTo>
                      <a:pt x="49886" y="25263"/>
                      <a:pt x="49688" y="25258"/>
                      <a:pt x="49490" y="25249"/>
                    </a:cubicBezTo>
                    <a:cubicBezTo>
                      <a:pt x="48190" y="25134"/>
                      <a:pt x="46928" y="24790"/>
                      <a:pt x="45780" y="24140"/>
                    </a:cubicBezTo>
                    <a:cubicBezTo>
                      <a:pt x="44633" y="23528"/>
                      <a:pt x="43639" y="22648"/>
                      <a:pt x="42835" y="21615"/>
                    </a:cubicBezTo>
                    <a:cubicBezTo>
                      <a:pt x="42262" y="20850"/>
                      <a:pt x="41803" y="20009"/>
                      <a:pt x="41497" y="19129"/>
                    </a:cubicBezTo>
                    <a:cubicBezTo>
                      <a:pt x="42376" y="17982"/>
                      <a:pt x="42874" y="16529"/>
                      <a:pt x="42835" y="15075"/>
                    </a:cubicBezTo>
                    <a:cubicBezTo>
                      <a:pt x="42797" y="14272"/>
                      <a:pt x="42644" y="13469"/>
                      <a:pt x="42338" y="12704"/>
                    </a:cubicBezTo>
                    <a:lnTo>
                      <a:pt x="42300" y="12666"/>
                    </a:lnTo>
                    <a:lnTo>
                      <a:pt x="42300" y="12666"/>
                    </a:lnTo>
                    <a:cubicBezTo>
                      <a:pt x="42491" y="12819"/>
                      <a:pt x="42644" y="13010"/>
                      <a:pt x="42797" y="13240"/>
                    </a:cubicBezTo>
                    <a:cubicBezTo>
                      <a:pt x="43192" y="13789"/>
                      <a:pt x="43664" y="13953"/>
                      <a:pt x="44058" y="13953"/>
                    </a:cubicBezTo>
                    <a:cubicBezTo>
                      <a:pt x="44540" y="13953"/>
                      <a:pt x="44905" y="13706"/>
                      <a:pt x="44862" y="13622"/>
                    </a:cubicBezTo>
                    <a:cubicBezTo>
                      <a:pt x="44595" y="13163"/>
                      <a:pt x="44786" y="12819"/>
                      <a:pt x="44289" y="12245"/>
                    </a:cubicBezTo>
                    <a:cubicBezTo>
                      <a:pt x="43901" y="11809"/>
                      <a:pt x="43298" y="11649"/>
                      <a:pt x="42733" y="11649"/>
                    </a:cubicBezTo>
                    <a:cubicBezTo>
                      <a:pt x="42406" y="11649"/>
                      <a:pt x="42093" y="11702"/>
                      <a:pt x="41841" y="11786"/>
                    </a:cubicBezTo>
                    <a:cubicBezTo>
                      <a:pt x="41612" y="11404"/>
                      <a:pt x="41344" y="11021"/>
                      <a:pt x="41038" y="10677"/>
                    </a:cubicBezTo>
                    <a:cubicBezTo>
                      <a:pt x="39967" y="9491"/>
                      <a:pt x="38590" y="8612"/>
                      <a:pt x="37060" y="8115"/>
                    </a:cubicBezTo>
                    <a:cubicBezTo>
                      <a:pt x="36372" y="7885"/>
                      <a:pt x="35645" y="7732"/>
                      <a:pt x="34919" y="7617"/>
                    </a:cubicBezTo>
                    <a:cubicBezTo>
                      <a:pt x="35951" y="6929"/>
                      <a:pt x="36984" y="6241"/>
                      <a:pt x="38093" y="5629"/>
                    </a:cubicBezTo>
                    <a:cubicBezTo>
                      <a:pt x="39699" y="5820"/>
                      <a:pt x="40961" y="6738"/>
                      <a:pt x="41994" y="7541"/>
                    </a:cubicBezTo>
                    <a:cubicBezTo>
                      <a:pt x="42530" y="7959"/>
                      <a:pt x="43107" y="8101"/>
                      <a:pt x="43623" y="8101"/>
                    </a:cubicBezTo>
                    <a:cubicBezTo>
                      <a:pt x="44615" y="8101"/>
                      <a:pt x="45383" y="7578"/>
                      <a:pt x="45207" y="7503"/>
                    </a:cubicBezTo>
                    <a:cubicBezTo>
                      <a:pt x="44404" y="7197"/>
                      <a:pt x="44442" y="6164"/>
                      <a:pt x="43677" y="5399"/>
                    </a:cubicBezTo>
                    <a:cubicBezTo>
                      <a:pt x="43036" y="4700"/>
                      <a:pt x="42130" y="4334"/>
                      <a:pt x="41210" y="4334"/>
                    </a:cubicBezTo>
                    <a:cubicBezTo>
                      <a:pt x="40922" y="4334"/>
                      <a:pt x="40632" y="4370"/>
                      <a:pt x="40349" y="4443"/>
                    </a:cubicBezTo>
                    <a:cubicBezTo>
                      <a:pt x="41344" y="3946"/>
                      <a:pt x="42415" y="3525"/>
                      <a:pt x="43486" y="3181"/>
                    </a:cubicBezTo>
                    <a:cubicBezTo>
                      <a:pt x="48152" y="3716"/>
                      <a:pt x="49222" y="6776"/>
                      <a:pt x="49337" y="8229"/>
                    </a:cubicBezTo>
                    <a:cubicBezTo>
                      <a:pt x="49345" y="8382"/>
                      <a:pt x="49378" y="8446"/>
                      <a:pt x="49426" y="8446"/>
                    </a:cubicBezTo>
                    <a:cubicBezTo>
                      <a:pt x="49632" y="8446"/>
                      <a:pt x="50104" y="7279"/>
                      <a:pt x="49949" y="6814"/>
                    </a:cubicBezTo>
                    <a:lnTo>
                      <a:pt x="49949" y="6814"/>
                    </a:lnTo>
                    <a:cubicBezTo>
                      <a:pt x="51441" y="8688"/>
                      <a:pt x="52665" y="7770"/>
                      <a:pt x="53162" y="9606"/>
                    </a:cubicBezTo>
                    <a:cubicBezTo>
                      <a:pt x="53174" y="9645"/>
                      <a:pt x="53192" y="9664"/>
                      <a:pt x="53214" y="9664"/>
                    </a:cubicBezTo>
                    <a:cubicBezTo>
                      <a:pt x="53537" y="9664"/>
                      <a:pt x="54711" y="5641"/>
                      <a:pt x="50485" y="3563"/>
                    </a:cubicBezTo>
                    <a:cubicBezTo>
                      <a:pt x="49095" y="3020"/>
                      <a:pt x="47634" y="2738"/>
                      <a:pt x="46177" y="2738"/>
                    </a:cubicBezTo>
                    <a:cubicBezTo>
                      <a:pt x="45789" y="2738"/>
                      <a:pt x="45401" y="2758"/>
                      <a:pt x="45015" y="2798"/>
                    </a:cubicBezTo>
                    <a:cubicBezTo>
                      <a:pt x="45513" y="2684"/>
                      <a:pt x="46010" y="2569"/>
                      <a:pt x="46545" y="2531"/>
                    </a:cubicBezTo>
                    <a:cubicBezTo>
                      <a:pt x="47111" y="2463"/>
                      <a:pt x="47681" y="2429"/>
                      <a:pt x="48250" y="2429"/>
                    </a:cubicBezTo>
                    <a:close/>
                    <a:moveTo>
                      <a:pt x="41373" y="0"/>
                    </a:moveTo>
                    <a:cubicBezTo>
                      <a:pt x="40961" y="0"/>
                      <a:pt x="39673" y="506"/>
                      <a:pt x="39738" y="2033"/>
                    </a:cubicBezTo>
                    <a:cubicBezTo>
                      <a:pt x="39776" y="2569"/>
                      <a:pt x="39776" y="3143"/>
                      <a:pt x="39699" y="3716"/>
                    </a:cubicBezTo>
                    <a:cubicBezTo>
                      <a:pt x="39355" y="3869"/>
                      <a:pt x="39049" y="4022"/>
                      <a:pt x="38743" y="4175"/>
                    </a:cubicBezTo>
                    <a:cubicBezTo>
                      <a:pt x="36907" y="5170"/>
                      <a:pt x="35148" y="6279"/>
                      <a:pt x="33465" y="7541"/>
                    </a:cubicBezTo>
                    <a:cubicBezTo>
                      <a:pt x="33353" y="7530"/>
                      <a:pt x="33241" y="7525"/>
                      <a:pt x="33129" y="7525"/>
                    </a:cubicBezTo>
                    <a:cubicBezTo>
                      <a:pt x="32859" y="7525"/>
                      <a:pt x="32588" y="7552"/>
                      <a:pt x="32318" y="7579"/>
                    </a:cubicBezTo>
                    <a:cubicBezTo>
                      <a:pt x="31094" y="7732"/>
                      <a:pt x="29870" y="8000"/>
                      <a:pt x="28723" y="8459"/>
                    </a:cubicBezTo>
                    <a:cubicBezTo>
                      <a:pt x="29029" y="8191"/>
                      <a:pt x="29296" y="7885"/>
                      <a:pt x="29526" y="7579"/>
                    </a:cubicBezTo>
                    <a:cubicBezTo>
                      <a:pt x="31062" y="5170"/>
                      <a:pt x="29157" y="3399"/>
                      <a:pt x="28900" y="3399"/>
                    </a:cubicBezTo>
                    <a:cubicBezTo>
                      <a:pt x="28875" y="3399"/>
                      <a:pt x="28866" y="3415"/>
                      <a:pt x="28876" y="3449"/>
                    </a:cubicBezTo>
                    <a:cubicBezTo>
                      <a:pt x="29220" y="4596"/>
                      <a:pt x="28264" y="4481"/>
                      <a:pt x="28111" y="5973"/>
                    </a:cubicBezTo>
                    <a:cubicBezTo>
                      <a:pt x="28053" y="5684"/>
                      <a:pt x="27470" y="5241"/>
                      <a:pt x="27305" y="5241"/>
                    </a:cubicBezTo>
                    <a:cubicBezTo>
                      <a:pt x="27252" y="5241"/>
                      <a:pt x="27242" y="5287"/>
                      <a:pt x="27308" y="5399"/>
                    </a:cubicBezTo>
                    <a:cubicBezTo>
                      <a:pt x="27690" y="6126"/>
                      <a:pt x="28149" y="7809"/>
                      <a:pt x="26543" y="9415"/>
                    </a:cubicBezTo>
                    <a:cubicBezTo>
                      <a:pt x="24210" y="10639"/>
                      <a:pt x="21991" y="12054"/>
                      <a:pt x="19888" y="13660"/>
                    </a:cubicBezTo>
                    <a:cubicBezTo>
                      <a:pt x="17708" y="15228"/>
                      <a:pt x="15566" y="16873"/>
                      <a:pt x="13310" y="18212"/>
                    </a:cubicBezTo>
                    <a:cubicBezTo>
                      <a:pt x="13769" y="17714"/>
                      <a:pt x="14151" y="17179"/>
                      <a:pt x="14419" y="16567"/>
                    </a:cubicBezTo>
                    <a:cubicBezTo>
                      <a:pt x="15130" y="14398"/>
                      <a:pt x="13380" y="13340"/>
                      <a:pt x="13105" y="13340"/>
                    </a:cubicBezTo>
                    <a:cubicBezTo>
                      <a:pt x="13069" y="13340"/>
                      <a:pt x="13058" y="13358"/>
                      <a:pt x="13080" y="13393"/>
                    </a:cubicBezTo>
                    <a:cubicBezTo>
                      <a:pt x="13577" y="14234"/>
                      <a:pt x="12774" y="14349"/>
                      <a:pt x="12965" y="15534"/>
                    </a:cubicBezTo>
                    <a:cubicBezTo>
                      <a:pt x="12858" y="15346"/>
                      <a:pt x="12372" y="15139"/>
                      <a:pt x="12199" y="15139"/>
                    </a:cubicBezTo>
                    <a:cubicBezTo>
                      <a:pt x="12127" y="15139"/>
                      <a:pt x="12110" y="15176"/>
                      <a:pt x="12200" y="15267"/>
                    </a:cubicBezTo>
                    <a:cubicBezTo>
                      <a:pt x="12659" y="15764"/>
                      <a:pt x="13386" y="17102"/>
                      <a:pt x="12277" y="18785"/>
                    </a:cubicBezTo>
                    <a:cubicBezTo>
                      <a:pt x="11627" y="19091"/>
                      <a:pt x="10977" y="19359"/>
                      <a:pt x="10288" y="19550"/>
                    </a:cubicBezTo>
                    <a:cubicBezTo>
                      <a:pt x="9925" y="19651"/>
                      <a:pt x="9551" y="19699"/>
                      <a:pt x="9172" y="19699"/>
                    </a:cubicBezTo>
                    <a:cubicBezTo>
                      <a:pt x="8833" y="19699"/>
                      <a:pt x="8490" y="19661"/>
                      <a:pt x="8146" y="19588"/>
                    </a:cubicBezTo>
                    <a:cubicBezTo>
                      <a:pt x="6731" y="19206"/>
                      <a:pt x="5660" y="18059"/>
                      <a:pt x="5354" y="16605"/>
                    </a:cubicBezTo>
                    <a:cubicBezTo>
                      <a:pt x="5202" y="15917"/>
                      <a:pt x="5278" y="15152"/>
                      <a:pt x="5584" y="14502"/>
                    </a:cubicBezTo>
                    <a:cubicBezTo>
                      <a:pt x="5928" y="13851"/>
                      <a:pt x="6540" y="13431"/>
                      <a:pt x="7267" y="13316"/>
                    </a:cubicBezTo>
                    <a:cubicBezTo>
                      <a:pt x="7375" y="13296"/>
                      <a:pt x="7482" y="13287"/>
                      <a:pt x="7585" y="13287"/>
                    </a:cubicBezTo>
                    <a:cubicBezTo>
                      <a:pt x="7883" y="13287"/>
                      <a:pt x="8159" y="13365"/>
                      <a:pt x="8414" y="13507"/>
                    </a:cubicBezTo>
                    <a:cubicBezTo>
                      <a:pt x="8299" y="14081"/>
                      <a:pt x="8032" y="14616"/>
                      <a:pt x="7687" y="15037"/>
                    </a:cubicBezTo>
                    <a:cubicBezTo>
                      <a:pt x="8032" y="14616"/>
                      <a:pt x="8299" y="14081"/>
                      <a:pt x="8491" y="13545"/>
                    </a:cubicBezTo>
                    <a:cubicBezTo>
                      <a:pt x="8758" y="13698"/>
                      <a:pt x="8988" y="13928"/>
                      <a:pt x="9141" y="14196"/>
                    </a:cubicBezTo>
                    <a:cubicBezTo>
                      <a:pt x="9332" y="14502"/>
                      <a:pt x="9370" y="14884"/>
                      <a:pt x="9294" y="15267"/>
                    </a:cubicBezTo>
                    <a:cubicBezTo>
                      <a:pt x="9256" y="15611"/>
                      <a:pt x="9064" y="15993"/>
                      <a:pt x="8835" y="16261"/>
                    </a:cubicBezTo>
                    <a:cubicBezTo>
                      <a:pt x="9103" y="15993"/>
                      <a:pt x="9294" y="15649"/>
                      <a:pt x="9409" y="15267"/>
                    </a:cubicBezTo>
                    <a:cubicBezTo>
                      <a:pt x="9485" y="14884"/>
                      <a:pt x="9447" y="14463"/>
                      <a:pt x="9256" y="14119"/>
                    </a:cubicBezTo>
                    <a:cubicBezTo>
                      <a:pt x="9103" y="13813"/>
                      <a:pt x="8873" y="13545"/>
                      <a:pt x="8567" y="13354"/>
                    </a:cubicBezTo>
                    <a:lnTo>
                      <a:pt x="8567" y="13278"/>
                    </a:lnTo>
                    <a:cubicBezTo>
                      <a:pt x="8682" y="12589"/>
                      <a:pt x="8605" y="11901"/>
                      <a:pt x="8299" y="11289"/>
                    </a:cubicBezTo>
                    <a:cubicBezTo>
                      <a:pt x="7659" y="10150"/>
                      <a:pt x="6488" y="9441"/>
                      <a:pt x="5187" y="9441"/>
                    </a:cubicBezTo>
                    <a:cubicBezTo>
                      <a:pt x="5091" y="9441"/>
                      <a:pt x="4993" y="9445"/>
                      <a:pt x="4896" y="9453"/>
                    </a:cubicBezTo>
                    <a:cubicBezTo>
                      <a:pt x="3519" y="9568"/>
                      <a:pt x="2218" y="10256"/>
                      <a:pt x="1339" y="11327"/>
                    </a:cubicBezTo>
                    <a:cubicBezTo>
                      <a:pt x="459" y="12398"/>
                      <a:pt x="0" y="13775"/>
                      <a:pt x="115" y="15190"/>
                    </a:cubicBezTo>
                    <a:cubicBezTo>
                      <a:pt x="191" y="16567"/>
                      <a:pt x="650" y="17906"/>
                      <a:pt x="1492" y="19015"/>
                    </a:cubicBezTo>
                    <a:cubicBezTo>
                      <a:pt x="2295" y="20124"/>
                      <a:pt x="3327" y="21042"/>
                      <a:pt x="4551" y="21692"/>
                    </a:cubicBezTo>
                    <a:cubicBezTo>
                      <a:pt x="5775" y="22304"/>
                      <a:pt x="7114" y="22725"/>
                      <a:pt x="8491" y="22878"/>
                    </a:cubicBezTo>
                    <a:cubicBezTo>
                      <a:pt x="8753" y="22893"/>
                      <a:pt x="9017" y="22900"/>
                      <a:pt x="9282" y="22900"/>
                    </a:cubicBezTo>
                    <a:cubicBezTo>
                      <a:pt x="10368" y="22900"/>
                      <a:pt x="11469" y="22772"/>
                      <a:pt x="12545" y="22495"/>
                    </a:cubicBezTo>
                    <a:cubicBezTo>
                      <a:pt x="14572" y="21921"/>
                      <a:pt x="16522" y="21080"/>
                      <a:pt x="18320" y="19971"/>
                    </a:cubicBezTo>
                    <a:cubicBezTo>
                      <a:pt x="18905" y="19717"/>
                      <a:pt x="19557" y="19641"/>
                      <a:pt x="20214" y="19641"/>
                    </a:cubicBezTo>
                    <a:cubicBezTo>
                      <a:pt x="21175" y="19641"/>
                      <a:pt x="22145" y="19803"/>
                      <a:pt x="22928" y="19803"/>
                    </a:cubicBezTo>
                    <a:cubicBezTo>
                      <a:pt x="23464" y="19803"/>
                      <a:pt x="23912" y="19728"/>
                      <a:pt x="24210" y="19474"/>
                    </a:cubicBezTo>
                    <a:cubicBezTo>
                      <a:pt x="24936" y="18862"/>
                      <a:pt x="23101" y="18556"/>
                      <a:pt x="23292" y="18059"/>
                    </a:cubicBezTo>
                    <a:cubicBezTo>
                      <a:pt x="23329" y="17946"/>
                      <a:pt x="23587" y="17834"/>
                      <a:pt x="23980" y="17834"/>
                    </a:cubicBezTo>
                    <a:cubicBezTo>
                      <a:pt x="24388" y="17834"/>
                      <a:pt x="24944" y="17956"/>
                      <a:pt x="25548" y="18326"/>
                    </a:cubicBezTo>
                    <a:cubicBezTo>
                      <a:pt x="26543" y="18900"/>
                      <a:pt x="26734" y="20162"/>
                      <a:pt x="25893" y="20621"/>
                    </a:cubicBezTo>
                    <a:cubicBezTo>
                      <a:pt x="25728" y="20539"/>
                      <a:pt x="25552" y="20502"/>
                      <a:pt x="25380" y="20502"/>
                    </a:cubicBezTo>
                    <a:cubicBezTo>
                      <a:pt x="24594" y="20502"/>
                      <a:pt x="23891" y="21269"/>
                      <a:pt x="24707" y="21960"/>
                    </a:cubicBezTo>
                    <a:cubicBezTo>
                      <a:pt x="24949" y="22158"/>
                      <a:pt x="25213" y="22246"/>
                      <a:pt x="25476" y="22246"/>
                    </a:cubicBezTo>
                    <a:cubicBezTo>
                      <a:pt x="26834" y="22246"/>
                      <a:pt x="28159" y="19903"/>
                      <a:pt x="26237" y="18364"/>
                    </a:cubicBezTo>
                    <a:cubicBezTo>
                      <a:pt x="25452" y="17714"/>
                      <a:pt x="24522" y="17458"/>
                      <a:pt x="23578" y="17458"/>
                    </a:cubicBezTo>
                    <a:cubicBezTo>
                      <a:pt x="22913" y="17458"/>
                      <a:pt x="22242" y="17585"/>
                      <a:pt x="21609" y="17791"/>
                    </a:cubicBezTo>
                    <a:cubicBezTo>
                      <a:pt x="23215" y="16643"/>
                      <a:pt x="24745" y="15420"/>
                      <a:pt x="26237" y="14234"/>
                    </a:cubicBezTo>
                    <a:cubicBezTo>
                      <a:pt x="28340" y="12589"/>
                      <a:pt x="30406" y="10868"/>
                      <a:pt x="32547" y="9338"/>
                    </a:cubicBezTo>
                    <a:lnTo>
                      <a:pt x="33771" y="8421"/>
                    </a:lnTo>
                    <a:cubicBezTo>
                      <a:pt x="34460" y="8421"/>
                      <a:pt x="35148" y="8497"/>
                      <a:pt x="35836" y="8650"/>
                    </a:cubicBezTo>
                    <a:cubicBezTo>
                      <a:pt x="35989" y="9185"/>
                      <a:pt x="36104" y="9759"/>
                      <a:pt x="36181" y="10333"/>
                    </a:cubicBezTo>
                    <a:cubicBezTo>
                      <a:pt x="36354" y="11665"/>
                      <a:pt x="37384" y="12032"/>
                      <a:pt x="37873" y="12032"/>
                    </a:cubicBezTo>
                    <a:cubicBezTo>
                      <a:pt x="38030" y="12032"/>
                      <a:pt x="38131" y="11995"/>
                      <a:pt x="38131" y="11939"/>
                    </a:cubicBezTo>
                    <a:cubicBezTo>
                      <a:pt x="38131" y="11289"/>
                      <a:pt x="38514" y="11059"/>
                      <a:pt x="38361" y="10142"/>
                    </a:cubicBezTo>
                    <a:cubicBezTo>
                      <a:pt x="38284" y="9912"/>
                      <a:pt x="38169" y="9644"/>
                      <a:pt x="38055" y="9453"/>
                    </a:cubicBezTo>
                    <a:lnTo>
                      <a:pt x="38055" y="9453"/>
                    </a:lnTo>
                    <a:cubicBezTo>
                      <a:pt x="38934" y="9874"/>
                      <a:pt x="39738" y="10486"/>
                      <a:pt x="40426" y="11212"/>
                    </a:cubicBezTo>
                    <a:cubicBezTo>
                      <a:pt x="41420" y="12283"/>
                      <a:pt x="41994" y="13660"/>
                      <a:pt x="42109" y="15114"/>
                    </a:cubicBezTo>
                    <a:cubicBezTo>
                      <a:pt x="42147" y="16261"/>
                      <a:pt x="41879" y="17408"/>
                      <a:pt x="41229" y="18403"/>
                    </a:cubicBezTo>
                    <a:cubicBezTo>
                      <a:pt x="40847" y="17026"/>
                      <a:pt x="40732" y="15534"/>
                      <a:pt x="40923" y="14119"/>
                    </a:cubicBezTo>
                    <a:lnTo>
                      <a:pt x="40923" y="14119"/>
                    </a:lnTo>
                    <a:cubicBezTo>
                      <a:pt x="40694" y="15420"/>
                      <a:pt x="40732" y="16796"/>
                      <a:pt x="41000" y="18097"/>
                    </a:cubicBezTo>
                    <a:cubicBezTo>
                      <a:pt x="41038" y="18250"/>
                      <a:pt x="41076" y="18441"/>
                      <a:pt x="41114" y="18594"/>
                    </a:cubicBezTo>
                    <a:cubicBezTo>
                      <a:pt x="41000" y="18785"/>
                      <a:pt x="40885" y="18938"/>
                      <a:pt x="40732" y="19091"/>
                    </a:cubicBezTo>
                    <a:cubicBezTo>
                      <a:pt x="39738" y="20200"/>
                      <a:pt x="38361" y="20850"/>
                      <a:pt x="36907" y="21003"/>
                    </a:cubicBezTo>
                    <a:cubicBezTo>
                      <a:pt x="36782" y="21013"/>
                      <a:pt x="36657" y="21018"/>
                      <a:pt x="36532" y="21018"/>
                    </a:cubicBezTo>
                    <a:cubicBezTo>
                      <a:pt x="35174" y="21018"/>
                      <a:pt x="33876" y="20451"/>
                      <a:pt x="32930" y="19435"/>
                    </a:cubicBezTo>
                    <a:cubicBezTo>
                      <a:pt x="32394" y="18900"/>
                      <a:pt x="32012" y="18250"/>
                      <a:pt x="31821" y="17523"/>
                    </a:cubicBezTo>
                    <a:cubicBezTo>
                      <a:pt x="31629" y="16758"/>
                      <a:pt x="31706" y="15993"/>
                      <a:pt x="32012" y="15305"/>
                    </a:cubicBezTo>
                    <a:lnTo>
                      <a:pt x="32012" y="15305"/>
                    </a:lnTo>
                    <a:cubicBezTo>
                      <a:pt x="31629" y="15993"/>
                      <a:pt x="31553" y="16758"/>
                      <a:pt x="31706" y="17523"/>
                    </a:cubicBezTo>
                    <a:cubicBezTo>
                      <a:pt x="31859" y="18288"/>
                      <a:pt x="32203" y="19015"/>
                      <a:pt x="32739" y="19627"/>
                    </a:cubicBezTo>
                    <a:cubicBezTo>
                      <a:pt x="33744" y="20781"/>
                      <a:pt x="35257" y="21464"/>
                      <a:pt x="36818" y="21464"/>
                    </a:cubicBezTo>
                    <a:cubicBezTo>
                      <a:pt x="36861" y="21464"/>
                      <a:pt x="36903" y="21463"/>
                      <a:pt x="36946" y="21462"/>
                    </a:cubicBezTo>
                    <a:cubicBezTo>
                      <a:pt x="38552" y="21348"/>
                      <a:pt x="40082" y="20659"/>
                      <a:pt x="41191" y="19512"/>
                    </a:cubicBezTo>
                    <a:lnTo>
                      <a:pt x="41382" y="19282"/>
                    </a:lnTo>
                    <a:cubicBezTo>
                      <a:pt x="41650" y="20162"/>
                      <a:pt x="42109" y="21003"/>
                      <a:pt x="42644" y="21768"/>
                    </a:cubicBezTo>
                    <a:cubicBezTo>
                      <a:pt x="43409" y="22839"/>
                      <a:pt x="44442" y="23795"/>
                      <a:pt x="45589" y="24446"/>
                    </a:cubicBezTo>
                    <a:cubicBezTo>
                      <a:pt x="46775" y="25134"/>
                      <a:pt x="48113" y="25555"/>
                      <a:pt x="49452" y="25708"/>
                    </a:cubicBezTo>
                    <a:cubicBezTo>
                      <a:pt x="49750" y="25733"/>
                      <a:pt x="50048" y="25745"/>
                      <a:pt x="50345" y="25745"/>
                    </a:cubicBezTo>
                    <a:cubicBezTo>
                      <a:pt x="52794" y="25745"/>
                      <a:pt x="55191" y="24910"/>
                      <a:pt x="57101" y="23375"/>
                    </a:cubicBezTo>
                    <a:cubicBezTo>
                      <a:pt x="61499" y="19780"/>
                      <a:pt x="62800" y="13622"/>
                      <a:pt x="60314" y="8497"/>
                    </a:cubicBezTo>
                    <a:cubicBezTo>
                      <a:pt x="59013" y="6049"/>
                      <a:pt x="56948" y="4060"/>
                      <a:pt x="54424" y="2951"/>
                    </a:cubicBezTo>
                    <a:cubicBezTo>
                      <a:pt x="52446" y="2022"/>
                      <a:pt x="50328" y="1540"/>
                      <a:pt x="48197" y="1540"/>
                    </a:cubicBezTo>
                    <a:cubicBezTo>
                      <a:pt x="47608" y="1540"/>
                      <a:pt x="47018" y="1576"/>
                      <a:pt x="46431" y="1651"/>
                    </a:cubicBezTo>
                    <a:cubicBezTo>
                      <a:pt x="44786" y="1842"/>
                      <a:pt x="43180" y="2225"/>
                      <a:pt x="41650" y="2837"/>
                    </a:cubicBezTo>
                    <a:cubicBezTo>
                      <a:pt x="41879" y="2531"/>
                      <a:pt x="41994" y="2148"/>
                      <a:pt x="42032" y="1766"/>
                    </a:cubicBezTo>
                    <a:cubicBezTo>
                      <a:pt x="42071" y="848"/>
                      <a:pt x="41612" y="695"/>
                      <a:pt x="41497" y="45"/>
                    </a:cubicBezTo>
                    <a:cubicBezTo>
                      <a:pt x="41491" y="16"/>
                      <a:pt x="41446" y="0"/>
                      <a:pt x="413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62" name="Google Shape;762;p11"/>
            <p:cNvSpPr/>
            <p:nvPr/>
          </p:nvSpPr>
          <p:spPr>
            <a:xfrm rot="-5400000">
              <a:off x="362803" y="2833213"/>
              <a:ext cx="68047" cy="71678"/>
            </a:xfrm>
            <a:custGeom>
              <a:avLst/>
              <a:gdLst/>
              <a:ahLst/>
              <a:cxnLst/>
              <a:rect l="l" t="t" r="r" b="b"/>
              <a:pathLst>
                <a:path w="3598" h="3790" extrusionOk="0">
                  <a:moveTo>
                    <a:pt x="827" y="0"/>
                  </a:moveTo>
                  <a:cubicBezTo>
                    <a:pt x="585" y="0"/>
                    <a:pt x="0" y="1554"/>
                    <a:pt x="1532" y="2451"/>
                  </a:cubicBezTo>
                  <a:cubicBezTo>
                    <a:pt x="2144" y="2833"/>
                    <a:pt x="2756" y="3254"/>
                    <a:pt x="3330" y="3789"/>
                  </a:cubicBezTo>
                  <a:cubicBezTo>
                    <a:pt x="3597" y="3063"/>
                    <a:pt x="3597" y="1303"/>
                    <a:pt x="2527" y="538"/>
                  </a:cubicBezTo>
                  <a:cubicBezTo>
                    <a:pt x="1800" y="3"/>
                    <a:pt x="1417" y="271"/>
                    <a:pt x="844" y="3"/>
                  </a:cubicBezTo>
                  <a:cubicBezTo>
                    <a:pt x="838" y="1"/>
                    <a:pt x="833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1"/>
            <p:cNvSpPr/>
            <p:nvPr/>
          </p:nvSpPr>
          <p:spPr>
            <a:xfrm rot="-5400000">
              <a:off x="315654" y="3620030"/>
              <a:ext cx="60369" cy="47773"/>
            </a:xfrm>
            <a:custGeom>
              <a:avLst/>
              <a:gdLst/>
              <a:ahLst/>
              <a:cxnLst/>
              <a:rect l="l" t="t" r="r" b="b"/>
              <a:pathLst>
                <a:path w="3192" h="2526" extrusionOk="0">
                  <a:moveTo>
                    <a:pt x="2725" y="1"/>
                  </a:moveTo>
                  <a:cubicBezTo>
                    <a:pt x="2722" y="1"/>
                    <a:pt x="2719" y="1"/>
                    <a:pt x="2716" y="2"/>
                  </a:cubicBezTo>
                  <a:cubicBezTo>
                    <a:pt x="2550" y="40"/>
                    <a:pt x="2410" y="44"/>
                    <a:pt x="2269" y="44"/>
                  </a:cubicBezTo>
                  <a:cubicBezTo>
                    <a:pt x="2229" y="44"/>
                    <a:pt x="2189" y="44"/>
                    <a:pt x="2149" y="44"/>
                  </a:cubicBezTo>
                  <a:cubicBezTo>
                    <a:pt x="1905" y="44"/>
                    <a:pt x="1639" y="56"/>
                    <a:pt x="1224" y="231"/>
                  </a:cubicBezTo>
                  <a:cubicBezTo>
                    <a:pt x="421" y="690"/>
                    <a:pt x="0" y="1608"/>
                    <a:pt x="153" y="2526"/>
                  </a:cubicBezTo>
                  <a:cubicBezTo>
                    <a:pt x="689" y="2182"/>
                    <a:pt x="1224" y="1914"/>
                    <a:pt x="1798" y="1723"/>
                  </a:cubicBezTo>
                  <a:cubicBezTo>
                    <a:pt x="3191" y="1195"/>
                    <a:pt x="2916" y="1"/>
                    <a:pt x="272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1"/>
            <p:cNvSpPr/>
            <p:nvPr/>
          </p:nvSpPr>
          <p:spPr>
            <a:xfrm rot="-5400000">
              <a:off x="264099" y="2572372"/>
              <a:ext cx="88189" cy="84028"/>
            </a:xfrm>
            <a:custGeom>
              <a:avLst/>
              <a:gdLst/>
              <a:ahLst/>
              <a:cxnLst/>
              <a:rect l="l" t="t" r="r" b="b"/>
              <a:pathLst>
                <a:path w="4663" h="4443" extrusionOk="0">
                  <a:moveTo>
                    <a:pt x="170" y="0"/>
                  </a:moveTo>
                  <a:cubicBezTo>
                    <a:pt x="0" y="0"/>
                    <a:pt x="81" y="1629"/>
                    <a:pt x="1488" y="2147"/>
                  </a:cubicBezTo>
                  <a:cubicBezTo>
                    <a:pt x="2559" y="2568"/>
                    <a:pt x="3859" y="3104"/>
                    <a:pt x="4662" y="4442"/>
                  </a:cubicBezTo>
                  <a:cubicBezTo>
                    <a:pt x="4509" y="3524"/>
                    <a:pt x="2903" y="771"/>
                    <a:pt x="1373" y="656"/>
                  </a:cubicBezTo>
                  <a:cubicBezTo>
                    <a:pt x="2827" y="656"/>
                    <a:pt x="4050" y="2033"/>
                    <a:pt x="4433" y="2759"/>
                  </a:cubicBezTo>
                  <a:cubicBezTo>
                    <a:pt x="4203" y="1574"/>
                    <a:pt x="3592" y="465"/>
                    <a:pt x="2215" y="159"/>
                  </a:cubicBezTo>
                  <a:cubicBezTo>
                    <a:pt x="2063" y="123"/>
                    <a:pt x="1915" y="110"/>
                    <a:pt x="1771" y="110"/>
                  </a:cubicBezTo>
                  <a:cubicBezTo>
                    <a:pt x="1414" y="110"/>
                    <a:pt x="1083" y="190"/>
                    <a:pt x="784" y="190"/>
                  </a:cubicBezTo>
                  <a:cubicBezTo>
                    <a:pt x="568" y="190"/>
                    <a:pt x="369" y="148"/>
                    <a:pt x="188" y="6"/>
                  </a:cubicBezTo>
                  <a:cubicBezTo>
                    <a:pt x="181" y="2"/>
                    <a:pt x="176" y="0"/>
                    <a:pt x="17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1"/>
            <p:cNvSpPr/>
            <p:nvPr/>
          </p:nvSpPr>
          <p:spPr>
            <a:xfrm rot="-5400000">
              <a:off x="-211579" y="2893667"/>
              <a:ext cx="1187705" cy="485995"/>
            </a:xfrm>
            <a:custGeom>
              <a:avLst/>
              <a:gdLst/>
              <a:ahLst/>
              <a:cxnLst/>
              <a:rect l="l" t="t" r="r" b="b"/>
              <a:pathLst>
                <a:path w="62800" h="25697" extrusionOk="0">
                  <a:moveTo>
                    <a:pt x="23062" y="4689"/>
                  </a:moveTo>
                  <a:lnTo>
                    <a:pt x="23674" y="4995"/>
                  </a:lnTo>
                  <a:lnTo>
                    <a:pt x="24248" y="5339"/>
                  </a:lnTo>
                  <a:cubicBezTo>
                    <a:pt x="23926" y="5302"/>
                    <a:pt x="23571" y="5282"/>
                    <a:pt x="23202" y="5282"/>
                  </a:cubicBezTo>
                  <a:cubicBezTo>
                    <a:pt x="21645" y="5282"/>
                    <a:pt x="19834" y="5635"/>
                    <a:pt x="19123" y="6563"/>
                  </a:cubicBezTo>
                  <a:cubicBezTo>
                    <a:pt x="19926" y="5224"/>
                    <a:pt x="21915" y="4727"/>
                    <a:pt x="23062" y="4689"/>
                  </a:cubicBezTo>
                  <a:close/>
                  <a:moveTo>
                    <a:pt x="30711" y="8475"/>
                  </a:moveTo>
                  <a:lnTo>
                    <a:pt x="30711" y="8475"/>
                  </a:lnTo>
                  <a:cubicBezTo>
                    <a:pt x="32088" y="8704"/>
                    <a:pt x="33427" y="9087"/>
                    <a:pt x="34689" y="9661"/>
                  </a:cubicBezTo>
                  <a:cubicBezTo>
                    <a:pt x="37443" y="10846"/>
                    <a:pt x="39967" y="12567"/>
                    <a:pt x="42453" y="14327"/>
                  </a:cubicBezTo>
                  <a:cubicBezTo>
                    <a:pt x="43715" y="15206"/>
                    <a:pt x="44939" y="16124"/>
                    <a:pt x="46201" y="17004"/>
                  </a:cubicBezTo>
                  <a:cubicBezTo>
                    <a:pt x="47463" y="17884"/>
                    <a:pt x="48802" y="18687"/>
                    <a:pt x="50179" y="19375"/>
                  </a:cubicBezTo>
                  <a:cubicBezTo>
                    <a:pt x="50905" y="19719"/>
                    <a:pt x="51632" y="19987"/>
                    <a:pt x="52435" y="20178"/>
                  </a:cubicBezTo>
                  <a:cubicBezTo>
                    <a:pt x="52796" y="20251"/>
                    <a:pt x="53174" y="20289"/>
                    <a:pt x="53558" y="20289"/>
                  </a:cubicBezTo>
                  <a:cubicBezTo>
                    <a:pt x="53986" y="20289"/>
                    <a:pt x="54421" y="20241"/>
                    <a:pt x="54845" y="20140"/>
                  </a:cubicBezTo>
                  <a:cubicBezTo>
                    <a:pt x="56451" y="19643"/>
                    <a:pt x="57637" y="18304"/>
                    <a:pt x="57943" y="16698"/>
                  </a:cubicBezTo>
                  <a:cubicBezTo>
                    <a:pt x="58095" y="15856"/>
                    <a:pt x="57943" y="15053"/>
                    <a:pt x="57560" y="14327"/>
                  </a:cubicBezTo>
                  <a:cubicBezTo>
                    <a:pt x="57139" y="13600"/>
                    <a:pt x="56413" y="13141"/>
                    <a:pt x="55571" y="13026"/>
                  </a:cubicBezTo>
                  <a:cubicBezTo>
                    <a:pt x="55517" y="13021"/>
                    <a:pt x="55463" y="13019"/>
                    <a:pt x="55408" y="13019"/>
                  </a:cubicBezTo>
                  <a:cubicBezTo>
                    <a:pt x="55043" y="13019"/>
                    <a:pt x="54680" y="13127"/>
                    <a:pt x="54347" y="13294"/>
                  </a:cubicBezTo>
                  <a:cubicBezTo>
                    <a:pt x="54347" y="13294"/>
                    <a:pt x="54347" y="13256"/>
                    <a:pt x="54347" y="13256"/>
                  </a:cubicBezTo>
                  <a:cubicBezTo>
                    <a:pt x="54233" y="12606"/>
                    <a:pt x="54347" y="11917"/>
                    <a:pt x="54692" y="11343"/>
                  </a:cubicBezTo>
                  <a:cubicBezTo>
                    <a:pt x="55281" y="10303"/>
                    <a:pt x="56375" y="9639"/>
                    <a:pt x="57572" y="9639"/>
                  </a:cubicBezTo>
                  <a:cubicBezTo>
                    <a:pt x="57695" y="9639"/>
                    <a:pt x="57818" y="9646"/>
                    <a:pt x="57943" y="9661"/>
                  </a:cubicBezTo>
                  <a:cubicBezTo>
                    <a:pt x="59243" y="9814"/>
                    <a:pt x="60428" y="10502"/>
                    <a:pt x="61232" y="11535"/>
                  </a:cubicBezTo>
                  <a:cubicBezTo>
                    <a:pt x="61997" y="12567"/>
                    <a:pt x="62379" y="13829"/>
                    <a:pt x="62264" y="15130"/>
                  </a:cubicBezTo>
                  <a:cubicBezTo>
                    <a:pt x="62150" y="16430"/>
                    <a:pt x="61691" y="17654"/>
                    <a:pt x="60926" y="18687"/>
                  </a:cubicBezTo>
                  <a:cubicBezTo>
                    <a:pt x="60161" y="19719"/>
                    <a:pt x="59128" y="20561"/>
                    <a:pt x="57981" y="21134"/>
                  </a:cubicBezTo>
                  <a:cubicBezTo>
                    <a:pt x="56833" y="21746"/>
                    <a:pt x="55571" y="22091"/>
                    <a:pt x="54271" y="22205"/>
                  </a:cubicBezTo>
                  <a:cubicBezTo>
                    <a:pt x="54028" y="22220"/>
                    <a:pt x="53783" y="22228"/>
                    <a:pt x="53538" y="22228"/>
                  </a:cubicBezTo>
                  <a:cubicBezTo>
                    <a:pt x="52509" y="22228"/>
                    <a:pt x="51465" y="22093"/>
                    <a:pt x="50446" y="21785"/>
                  </a:cubicBezTo>
                  <a:cubicBezTo>
                    <a:pt x="47960" y="21096"/>
                    <a:pt x="45627" y="19796"/>
                    <a:pt x="43447" y="18342"/>
                  </a:cubicBezTo>
                  <a:cubicBezTo>
                    <a:pt x="41267" y="16889"/>
                    <a:pt x="39164" y="15206"/>
                    <a:pt x="37099" y="13562"/>
                  </a:cubicBezTo>
                  <a:cubicBezTo>
                    <a:pt x="35033" y="11879"/>
                    <a:pt x="32968" y="10196"/>
                    <a:pt x="30826" y="8590"/>
                  </a:cubicBezTo>
                  <a:lnTo>
                    <a:pt x="30711" y="8475"/>
                  </a:lnTo>
                  <a:close/>
                  <a:moveTo>
                    <a:pt x="14697" y="2373"/>
                  </a:moveTo>
                  <a:cubicBezTo>
                    <a:pt x="15243" y="2373"/>
                    <a:pt x="15789" y="2406"/>
                    <a:pt x="16331" y="2470"/>
                  </a:cubicBezTo>
                  <a:cubicBezTo>
                    <a:pt x="16828" y="2547"/>
                    <a:pt x="17364" y="2623"/>
                    <a:pt x="17861" y="2738"/>
                  </a:cubicBezTo>
                  <a:cubicBezTo>
                    <a:pt x="17520" y="2710"/>
                    <a:pt x="17179" y="2696"/>
                    <a:pt x="16840" y="2696"/>
                  </a:cubicBezTo>
                  <a:cubicBezTo>
                    <a:pt x="15310" y="2696"/>
                    <a:pt x="13800" y="2978"/>
                    <a:pt x="12392" y="3541"/>
                  </a:cubicBezTo>
                  <a:cubicBezTo>
                    <a:pt x="8144" y="5612"/>
                    <a:pt x="9327" y="9648"/>
                    <a:pt x="9659" y="9648"/>
                  </a:cubicBezTo>
                  <a:cubicBezTo>
                    <a:pt x="9682" y="9648"/>
                    <a:pt x="9702" y="9627"/>
                    <a:pt x="9714" y="9584"/>
                  </a:cubicBezTo>
                  <a:cubicBezTo>
                    <a:pt x="10212" y="7748"/>
                    <a:pt x="11397" y="8666"/>
                    <a:pt x="12889" y="6792"/>
                  </a:cubicBezTo>
                  <a:lnTo>
                    <a:pt x="12889" y="6792"/>
                  </a:lnTo>
                  <a:cubicBezTo>
                    <a:pt x="12733" y="7230"/>
                    <a:pt x="13240" y="8407"/>
                    <a:pt x="13452" y="8407"/>
                  </a:cubicBezTo>
                  <a:cubicBezTo>
                    <a:pt x="13499" y="8407"/>
                    <a:pt x="13532" y="8347"/>
                    <a:pt x="13539" y="8207"/>
                  </a:cubicBezTo>
                  <a:cubicBezTo>
                    <a:pt x="13616" y="6792"/>
                    <a:pt x="14686" y="3694"/>
                    <a:pt x="19352" y="3159"/>
                  </a:cubicBezTo>
                  <a:cubicBezTo>
                    <a:pt x="20462" y="3503"/>
                    <a:pt x="21494" y="3924"/>
                    <a:pt x="22527" y="4421"/>
                  </a:cubicBezTo>
                  <a:cubicBezTo>
                    <a:pt x="22227" y="4337"/>
                    <a:pt x="21926" y="4296"/>
                    <a:pt x="21628" y="4296"/>
                  </a:cubicBezTo>
                  <a:cubicBezTo>
                    <a:pt x="20708" y="4296"/>
                    <a:pt x="19826" y="4684"/>
                    <a:pt x="19161" y="5377"/>
                  </a:cubicBezTo>
                  <a:cubicBezTo>
                    <a:pt x="18435" y="6104"/>
                    <a:pt x="18435" y="7175"/>
                    <a:pt x="17670" y="7481"/>
                  </a:cubicBezTo>
                  <a:cubicBezTo>
                    <a:pt x="17468" y="7556"/>
                    <a:pt x="18227" y="8079"/>
                    <a:pt x="19217" y="8079"/>
                  </a:cubicBezTo>
                  <a:cubicBezTo>
                    <a:pt x="19731" y="8079"/>
                    <a:pt x="20308" y="7937"/>
                    <a:pt x="20844" y="7519"/>
                  </a:cubicBezTo>
                  <a:cubicBezTo>
                    <a:pt x="21877" y="6716"/>
                    <a:pt x="23177" y="5798"/>
                    <a:pt x="24783" y="5607"/>
                  </a:cubicBezTo>
                  <a:cubicBezTo>
                    <a:pt x="25854" y="6219"/>
                    <a:pt x="26925" y="6907"/>
                    <a:pt x="27958" y="7595"/>
                  </a:cubicBezTo>
                  <a:cubicBezTo>
                    <a:pt x="27193" y="7672"/>
                    <a:pt x="26504" y="7863"/>
                    <a:pt x="25816" y="8093"/>
                  </a:cubicBezTo>
                  <a:cubicBezTo>
                    <a:pt x="24286" y="8590"/>
                    <a:pt x="22909" y="9469"/>
                    <a:pt x="21800" y="10655"/>
                  </a:cubicBezTo>
                  <a:cubicBezTo>
                    <a:pt x="21494" y="10999"/>
                    <a:pt x="21226" y="11343"/>
                    <a:pt x="20997" y="11726"/>
                  </a:cubicBezTo>
                  <a:cubicBezTo>
                    <a:pt x="20759" y="11660"/>
                    <a:pt x="20467" y="11617"/>
                    <a:pt x="20163" y="11617"/>
                  </a:cubicBezTo>
                  <a:cubicBezTo>
                    <a:pt x="19585" y="11617"/>
                    <a:pt x="18963" y="11772"/>
                    <a:pt x="18588" y="12223"/>
                  </a:cubicBezTo>
                  <a:cubicBezTo>
                    <a:pt x="18090" y="12797"/>
                    <a:pt x="18243" y="13141"/>
                    <a:pt x="18014" y="13562"/>
                  </a:cubicBezTo>
                  <a:cubicBezTo>
                    <a:pt x="17951" y="13667"/>
                    <a:pt x="18317" y="13912"/>
                    <a:pt x="18806" y="13912"/>
                  </a:cubicBezTo>
                  <a:cubicBezTo>
                    <a:pt x="19205" y="13912"/>
                    <a:pt x="19684" y="13750"/>
                    <a:pt x="20079" y="13218"/>
                  </a:cubicBezTo>
                  <a:cubicBezTo>
                    <a:pt x="20232" y="12988"/>
                    <a:pt x="20385" y="12797"/>
                    <a:pt x="20538" y="12606"/>
                  </a:cubicBezTo>
                  <a:cubicBezTo>
                    <a:pt x="20538" y="12644"/>
                    <a:pt x="20538" y="12644"/>
                    <a:pt x="20538" y="12682"/>
                  </a:cubicBezTo>
                  <a:cubicBezTo>
                    <a:pt x="20232" y="13409"/>
                    <a:pt x="20041" y="14212"/>
                    <a:pt x="20041" y="15015"/>
                  </a:cubicBezTo>
                  <a:cubicBezTo>
                    <a:pt x="20003" y="16507"/>
                    <a:pt x="20462" y="17922"/>
                    <a:pt x="21379" y="19107"/>
                  </a:cubicBezTo>
                  <a:cubicBezTo>
                    <a:pt x="21035" y="19987"/>
                    <a:pt x="20576" y="20828"/>
                    <a:pt x="20041" y="21555"/>
                  </a:cubicBezTo>
                  <a:cubicBezTo>
                    <a:pt x="19238" y="22626"/>
                    <a:pt x="18205" y="23467"/>
                    <a:pt x="17058" y="24118"/>
                  </a:cubicBezTo>
                  <a:cubicBezTo>
                    <a:pt x="15910" y="24730"/>
                    <a:pt x="14648" y="25112"/>
                    <a:pt x="13348" y="25189"/>
                  </a:cubicBezTo>
                  <a:cubicBezTo>
                    <a:pt x="13111" y="25206"/>
                    <a:pt x="12873" y="25214"/>
                    <a:pt x="12635" y="25214"/>
                  </a:cubicBezTo>
                  <a:cubicBezTo>
                    <a:pt x="11298" y="25214"/>
                    <a:pt x="9954" y="24943"/>
                    <a:pt x="8720" y="24424"/>
                  </a:cubicBezTo>
                  <a:lnTo>
                    <a:pt x="8720" y="24424"/>
                  </a:lnTo>
                  <a:cubicBezTo>
                    <a:pt x="9391" y="24662"/>
                    <a:pt x="10087" y="24777"/>
                    <a:pt x="10786" y="24777"/>
                  </a:cubicBezTo>
                  <a:cubicBezTo>
                    <a:pt x="11322" y="24777"/>
                    <a:pt x="11861" y="24709"/>
                    <a:pt x="12392" y="24577"/>
                  </a:cubicBezTo>
                  <a:cubicBezTo>
                    <a:pt x="15019" y="23641"/>
                    <a:pt x="14429" y="20910"/>
                    <a:pt x="14254" y="20910"/>
                  </a:cubicBezTo>
                  <a:cubicBezTo>
                    <a:pt x="14244" y="20910"/>
                    <a:pt x="14234" y="20921"/>
                    <a:pt x="14227" y="20943"/>
                  </a:cubicBezTo>
                  <a:cubicBezTo>
                    <a:pt x="13845" y="22052"/>
                    <a:pt x="13195" y="21364"/>
                    <a:pt x="12239" y="22435"/>
                  </a:cubicBezTo>
                  <a:cubicBezTo>
                    <a:pt x="12364" y="22154"/>
                    <a:pt x="12106" y="21339"/>
                    <a:pt x="11987" y="21339"/>
                  </a:cubicBezTo>
                  <a:cubicBezTo>
                    <a:pt x="11960" y="21339"/>
                    <a:pt x="11940" y="21380"/>
                    <a:pt x="11933" y="21479"/>
                  </a:cubicBezTo>
                  <a:cubicBezTo>
                    <a:pt x="11822" y="22398"/>
                    <a:pt x="11110" y="24203"/>
                    <a:pt x="8469" y="24203"/>
                  </a:cubicBezTo>
                  <a:cubicBezTo>
                    <a:pt x="8365" y="24203"/>
                    <a:pt x="8257" y="24200"/>
                    <a:pt x="8146" y="24194"/>
                  </a:cubicBezTo>
                  <a:cubicBezTo>
                    <a:pt x="7420" y="23850"/>
                    <a:pt x="6731" y="23429"/>
                    <a:pt x="6119" y="22894"/>
                  </a:cubicBezTo>
                  <a:cubicBezTo>
                    <a:pt x="5278" y="22205"/>
                    <a:pt x="4551" y="21402"/>
                    <a:pt x="3978" y="20523"/>
                  </a:cubicBezTo>
                  <a:cubicBezTo>
                    <a:pt x="3633" y="18228"/>
                    <a:pt x="6005" y="16048"/>
                    <a:pt x="5316" y="14671"/>
                  </a:cubicBezTo>
                  <a:cubicBezTo>
                    <a:pt x="5199" y="14446"/>
                    <a:pt x="5057" y="14363"/>
                    <a:pt x="4901" y="14363"/>
                  </a:cubicBezTo>
                  <a:cubicBezTo>
                    <a:pt x="4462" y="14363"/>
                    <a:pt x="3920" y="15026"/>
                    <a:pt x="3555" y="15026"/>
                  </a:cubicBezTo>
                  <a:cubicBezTo>
                    <a:pt x="3500" y="15026"/>
                    <a:pt x="3450" y="15011"/>
                    <a:pt x="3404" y="14977"/>
                  </a:cubicBezTo>
                  <a:cubicBezTo>
                    <a:pt x="3136" y="14786"/>
                    <a:pt x="3174" y="13715"/>
                    <a:pt x="4398" y="12873"/>
                  </a:cubicBezTo>
                  <a:cubicBezTo>
                    <a:pt x="4746" y="12632"/>
                    <a:pt x="5160" y="12523"/>
                    <a:pt x="5562" y="12523"/>
                  </a:cubicBezTo>
                  <a:cubicBezTo>
                    <a:pt x="6309" y="12523"/>
                    <a:pt x="7016" y="12902"/>
                    <a:pt x="7190" y="13523"/>
                  </a:cubicBezTo>
                  <a:cubicBezTo>
                    <a:pt x="6363" y="14192"/>
                    <a:pt x="6965" y="15363"/>
                    <a:pt x="7808" y="15363"/>
                  </a:cubicBezTo>
                  <a:cubicBezTo>
                    <a:pt x="7978" y="15363"/>
                    <a:pt x="8158" y="15315"/>
                    <a:pt x="8338" y="15206"/>
                  </a:cubicBezTo>
                  <a:cubicBezTo>
                    <a:pt x="9933" y="14472"/>
                    <a:pt x="8307" y="11927"/>
                    <a:pt x="6057" y="11927"/>
                  </a:cubicBezTo>
                  <a:cubicBezTo>
                    <a:pt x="5611" y="11927"/>
                    <a:pt x="5141" y="12027"/>
                    <a:pt x="4666" y="12261"/>
                  </a:cubicBezTo>
                  <a:cubicBezTo>
                    <a:pt x="2410" y="13371"/>
                    <a:pt x="2218" y="15933"/>
                    <a:pt x="2754" y="18037"/>
                  </a:cubicBezTo>
                  <a:cubicBezTo>
                    <a:pt x="2524" y="17463"/>
                    <a:pt x="2371" y="16927"/>
                    <a:pt x="2257" y="16354"/>
                  </a:cubicBezTo>
                  <a:cubicBezTo>
                    <a:pt x="1109" y="11114"/>
                    <a:pt x="3825" y="5760"/>
                    <a:pt x="8797" y="3694"/>
                  </a:cubicBezTo>
                  <a:cubicBezTo>
                    <a:pt x="10636" y="2820"/>
                    <a:pt x="12665" y="2373"/>
                    <a:pt x="14697" y="2373"/>
                  </a:cubicBezTo>
                  <a:close/>
                  <a:moveTo>
                    <a:pt x="21455" y="1"/>
                  </a:moveTo>
                  <a:cubicBezTo>
                    <a:pt x="21366" y="1"/>
                    <a:pt x="21309" y="22"/>
                    <a:pt x="21303" y="61"/>
                  </a:cubicBezTo>
                  <a:cubicBezTo>
                    <a:pt x="21188" y="673"/>
                    <a:pt x="20768" y="826"/>
                    <a:pt x="20768" y="1744"/>
                  </a:cubicBezTo>
                  <a:cubicBezTo>
                    <a:pt x="20806" y="2126"/>
                    <a:pt x="20959" y="2509"/>
                    <a:pt x="21188" y="2853"/>
                  </a:cubicBezTo>
                  <a:cubicBezTo>
                    <a:pt x="19658" y="2241"/>
                    <a:pt x="18052" y="1820"/>
                    <a:pt x="16407" y="1629"/>
                  </a:cubicBezTo>
                  <a:cubicBezTo>
                    <a:pt x="15811" y="1554"/>
                    <a:pt x="15215" y="1518"/>
                    <a:pt x="14621" y="1518"/>
                  </a:cubicBezTo>
                  <a:cubicBezTo>
                    <a:pt x="12472" y="1518"/>
                    <a:pt x="10354" y="2000"/>
                    <a:pt x="8376" y="2929"/>
                  </a:cubicBezTo>
                  <a:cubicBezTo>
                    <a:pt x="5852" y="4038"/>
                    <a:pt x="3748" y="6027"/>
                    <a:pt x="2486" y="8475"/>
                  </a:cubicBezTo>
                  <a:cubicBezTo>
                    <a:pt x="0" y="13600"/>
                    <a:pt x="1339" y="19758"/>
                    <a:pt x="5737" y="23353"/>
                  </a:cubicBezTo>
                  <a:cubicBezTo>
                    <a:pt x="7617" y="24863"/>
                    <a:pt x="9968" y="25696"/>
                    <a:pt x="12377" y="25696"/>
                  </a:cubicBezTo>
                  <a:cubicBezTo>
                    <a:pt x="12713" y="25696"/>
                    <a:pt x="13049" y="25680"/>
                    <a:pt x="13386" y="25647"/>
                  </a:cubicBezTo>
                  <a:cubicBezTo>
                    <a:pt x="14725" y="25533"/>
                    <a:pt x="16063" y="25112"/>
                    <a:pt x="17249" y="24424"/>
                  </a:cubicBezTo>
                  <a:cubicBezTo>
                    <a:pt x="18396" y="23773"/>
                    <a:pt x="19429" y="22817"/>
                    <a:pt x="20232" y="21746"/>
                  </a:cubicBezTo>
                  <a:cubicBezTo>
                    <a:pt x="20768" y="20981"/>
                    <a:pt x="21188" y="20140"/>
                    <a:pt x="21494" y="19260"/>
                  </a:cubicBezTo>
                  <a:cubicBezTo>
                    <a:pt x="21571" y="19337"/>
                    <a:pt x="21609" y="19413"/>
                    <a:pt x="21685" y="19490"/>
                  </a:cubicBezTo>
                  <a:cubicBezTo>
                    <a:pt x="22795" y="20637"/>
                    <a:pt x="24286" y="21326"/>
                    <a:pt x="25931" y="21440"/>
                  </a:cubicBezTo>
                  <a:cubicBezTo>
                    <a:pt x="25975" y="21441"/>
                    <a:pt x="26020" y="21442"/>
                    <a:pt x="26065" y="21442"/>
                  </a:cubicBezTo>
                  <a:cubicBezTo>
                    <a:pt x="27622" y="21442"/>
                    <a:pt x="29096" y="20794"/>
                    <a:pt x="30100" y="19605"/>
                  </a:cubicBezTo>
                  <a:cubicBezTo>
                    <a:pt x="30635" y="18993"/>
                    <a:pt x="30979" y="18304"/>
                    <a:pt x="31170" y="17501"/>
                  </a:cubicBezTo>
                  <a:cubicBezTo>
                    <a:pt x="31323" y="16774"/>
                    <a:pt x="31209" y="15971"/>
                    <a:pt x="30826" y="15283"/>
                  </a:cubicBezTo>
                  <a:lnTo>
                    <a:pt x="30826" y="15283"/>
                  </a:lnTo>
                  <a:cubicBezTo>
                    <a:pt x="31170" y="15971"/>
                    <a:pt x="31247" y="16736"/>
                    <a:pt x="31017" y="17501"/>
                  </a:cubicBezTo>
                  <a:cubicBezTo>
                    <a:pt x="30826" y="18228"/>
                    <a:pt x="30444" y="18878"/>
                    <a:pt x="29947" y="19413"/>
                  </a:cubicBezTo>
                  <a:cubicBezTo>
                    <a:pt x="29001" y="20429"/>
                    <a:pt x="27702" y="20996"/>
                    <a:pt x="26315" y="20996"/>
                  </a:cubicBezTo>
                  <a:cubicBezTo>
                    <a:pt x="26188" y="20996"/>
                    <a:pt x="26059" y="20991"/>
                    <a:pt x="25931" y="20981"/>
                  </a:cubicBezTo>
                  <a:cubicBezTo>
                    <a:pt x="24477" y="20828"/>
                    <a:pt x="23101" y="20178"/>
                    <a:pt x="22106" y="19069"/>
                  </a:cubicBezTo>
                  <a:cubicBezTo>
                    <a:pt x="21991" y="18916"/>
                    <a:pt x="21838" y="18763"/>
                    <a:pt x="21724" y="18572"/>
                  </a:cubicBezTo>
                  <a:cubicBezTo>
                    <a:pt x="21762" y="18419"/>
                    <a:pt x="21800" y="18228"/>
                    <a:pt x="21838" y="18075"/>
                  </a:cubicBezTo>
                  <a:cubicBezTo>
                    <a:pt x="22144" y="16774"/>
                    <a:pt x="22144" y="15398"/>
                    <a:pt x="21915" y="14097"/>
                  </a:cubicBezTo>
                  <a:lnTo>
                    <a:pt x="21915" y="14097"/>
                  </a:lnTo>
                  <a:cubicBezTo>
                    <a:pt x="22144" y="15551"/>
                    <a:pt x="22030" y="17004"/>
                    <a:pt x="21609" y="18381"/>
                  </a:cubicBezTo>
                  <a:cubicBezTo>
                    <a:pt x="20997" y="17425"/>
                    <a:pt x="20691" y="16239"/>
                    <a:pt x="20768" y="15092"/>
                  </a:cubicBezTo>
                  <a:cubicBezTo>
                    <a:pt x="20844" y="13638"/>
                    <a:pt x="21456" y="12261"/>
                    <a:pt x="22412" y="11190"/>
                  </a:cubicBezTo>
                  <a:cubicBezTo>
                    <a:pt x="23101" y="10464"/>
                    <a:pt x="23904" y="9852"/>
                    <a:pt x="24783" y="9431"/>
                  </a:cubicBezTo>
                  <a:lnTo>
                    <a:pt x="24783" y="9431"/>
                  </a:lnTo>
                  <a:cubicBezTo>
                    <a:pt x="24630" y="9622"/>
                    <a:pt x="24554" y="9890"/>
                    <a:pt x="24477" y="10120"/>
                  </a:cubicBezTo>
                  <a:cubicBezTo>
                    <a:pt x="24286" y="11037"/>
                    <a:pt x="24707" y="11267"/>
                    <a:pt x="24707" y="11917"/>
                  </a:cubicBezTo>
                  <a:cubicBezTo>
                    <a:pt x="24707" y="11973"/>
                    <a:pt x="24808" y="12010"/>
                    <a:pt x="24965" y="12010"/>
                  </a:cubicBezTo>
                  <a:cubicBezTo>
                    <a:pt x="25454" y="12010"/>
                    <a:pt x="26484" y="11643"/>
                    <a:pt x="26657" y="10311"/>
                  </a:cubicBezTo>
                  <a:cubicBezTo>
                    <a:pt x="26734" y="9737"/>
                    <a:pt x="26849" y="9163"/>
                    <a:pt x="27002" y="8628"/>
                  </a:cubicBezTo>
                  <a:cubicBezTo>
                    <a:pt x="27690" y="8475"/>
                    <a:pt x="28378" y="8399"/>
                    <a:pt x="29067" y="8399"/>
                  </a:cubicBezTo>
                  <a:lnTo>
                    <a:pt x="30291" y="9316"/>
                  </a:lnTo>
                  <a:cubicBezTo>
                    <a:pt x="32433" y="10885"/>
                    <a:pt x="34498" y="12567"/>
                    <a:pt x="36563" y="14212"/>
                  </a:cubicBezTo>
                  <a:cubicBezTo>
                    <a:pt x="38093" y="15398"/>
                    <a:pt x="39623" y="16583"/>
                    <a:pt x="41229" y="17769"/>
                  </a:cubicBezTo>
                  <a:cubicBezTo>
                    <a:pt x="40597" y="17563"/>
                    <a:pt x="39925" y="17436"/>
                    <a:pt x="39260" y="17436"/>
                  </a:cubicBezTo>
                  <a:cubicBezTo>
                    <a:pt x="38316" y="17436"/>
                    <a:pt x="37386" y="17692"/>
                    <a:pt x="36601" y="18342"/>
                  </a:cubicBezTo>
                  <a:cubicBezTo>
                    <a:pt x="34679" y="19881"/>
                    <a:pt x="35978" y="22224"/>
                    <a:pt x="37349" y="22224"/>
                  </a:cubicBezTo>
                  <a:cubicBezTo>
                    <a:pt x="37615" y="22224"/>
                    <a:pt x="37883" y="22136"/>
                    <a:pt x="38131" y="21938"/>
                  </a:cubicBezTo>
                  <a:cubicBezTo>
                    <a:pt x="38947" y="21247"/>
                    <a:pt x="38244" y="20480"/>
                    <a:pt x="37458" y="20480"/>
                  </a:cubicBezTo>
                  <a:cubicBezTo>
                    <a:pt x="37286" y="20480"/>
                    <a:pt x="37110" y="20517"/>
                    <a:pt x="36946" y="20599"/>
                  </a:cubicBezTo>
                  <a:cubicBezTo>
                    <a:pt x="36104" y="20140"/>
                    <a:pt x="36295" y="18878"/>
                    <a:pt x="37290" y="18304"/>
                  </a:cubicBezTo>
                  <a:cubicBezTo>
                    <a:pt x="37895" y="17934"/>
                    <a:pt x="38450" y="17812"/>
                    <a:pt x="38858" y="17812"/>
                  </a:cubicBezTo>
                  <a:cubicBezTo>
                    <a:pt x="39251" y="17812"/>
                    <a:pt x="39509" y="17924"/>
                    <a:pt x="39546" y="18037"/>
                  </a:cubicBezTo>
                  <a:cubicBezTo>
                    <a:pt x="39737" y="18534"/>
                    <a:pt x="37902" y="18840"/>
                    <a:pt x="38628" y="19452"/>
                  </a:cubicBezTo>
                  <a:cubicBezTo>
                    <a:pt x="38934" y="19712"/>
                    <a:pt x="39396" y="19788"/>
                    <a:pt x="39949" y="19788"/>
                  </a:cubicBezTo>
                  <a:cubicBezTo>
                    <a:pt x="40729" y="19788"/>
                    <a:pt x="41689" y="19636"/>
                    <a:pt x="42639" y="19636"/>
                  </a:cubicBezTo>
                  <a:cubicBezTo>
                    <a:pt x="43290" y="19636"/>
                    <a:pt x="43937" y="19708"/>
                    <a:pt x="44518" y="19949"/>
                  </a:cubicBezTo>
                  <a:cubicBezTo>
                    <a:pt x="46316" y="21058"/>
                    <a:pt x="48228" y="21938"/>
                    <a:pt x="50255" y="22511"/>
                  </a:cubicBezTo>
                  <a:cubicBezTo>
                    <a:pt x="51259" y="22769"/>
                    <a:pt x="52285" y="22899"/>
                    <a:pt x="53315" y="22899"/>
                  </a:cubicBezTo>
                  <a:cubicBezTo>
                    <a:pt x="53659" y="22899"/>
                    <a:pt x="54003" y="22884"/>
                    <a:pt x="54347" y="22856"/>
                  </a:cubicBezTo>
                  <a:cubicBezTo>
                    <a:pt x="55686" y="22703"/>
                    <a:pt x="57025" y="22320"/>
                    <a:pt x="58248" y="21670"/>
                  </a:cubicBezTo>
                  <a:cubicBezTo>
                    <a:pt x="59472" y="21020"/>
                    <a:pt x="60505" y="20102"/>
                    <a:pt x="61346" y="18993"/>
                  </a:cubicBezTo>
                  <a:cubicBezTo>
                    <a:pt x="62150" y="17884"/>
                    <a:pt x="62609" y="16545"/>
                    <a:pt x="62723" y="15168"/>
                  </a:cubicBezTo>
                  <a:cubicBezTo>
                    <a:pt x="62800" y="13791"/>
                    <a:pt x="62341" y="12376"/>
                    <a:pt x="61461" y="11305"/>
                  </a:cubicBezTo>
                  <a:cubicBezTo>
                    <a:pt x="60581" y="10234"/>
                    <a:pt x="59319" y="9546"/>
                    <a:pt x="57943" y="9431"/>
                  </a:cubicBezTo>
                  <a:cubicBezTo>
                    <a:pt x="57845" y="9423"/>
                    <a:pt x="57747" y="9419"/>
                    <a:pt x="57650" y="9419"/>
                  </a:cubicBezTo>
                  <a:cubicBezTo>
                    <a:pt x="56346" y="9419"/>
                    <a:pt x="55144" y="10128"/>
                    <a:pt x="54539" y="11267"/>
                  </a:cubicBezTo>
                  <a:cubicBezTo>
                    <a:pt x="54233" y="11879"/>
                    <a:pt x="54118" y="12606"/>
                    <a:pt x="54271" y="13256"/>
                  </a:cubicBezTo>
                  <a:cubicBezTo>
                    <a:pt x="54271" y="13294"/>
                    <a:pt x="54271" y="13332"/>
                    <a:pt x="54309" y="13332"/>
                  </a:cubicBezTo>
                  <a:cubicBezTo>
                    <a:pt x="54003" y="13523"/>
                    <a:pt x="53735" y="13791"/>
                    <a:pt x="53582" y="14097"/>
                  </a:cubicBezTo>
                  <a:cubicBezTo>
                    <a:pt x="53391" y="14480"/>
                    <a:pt x="53353" y="14862"/>
                    <a:pt x="53429" y="15245"/>
                  </a:cubicBezTo>
                  <a:cubicBezTo>
                    <a:pt x="53544" y="15627"/>
                    <a:pt x="53735" y="15971"/>
                    <a:pt x="54003" y="16277"/>
                  </a:cubicBezTo>
                  <a:cubicBezTo>
                    <a:pt x="53774" y="15971"/>
                    <a:pt x="53582" y="15627"/>
                    <a:pt x="53544" y="15245"/>
                  </a:cubicBezTo>
                  <a:cubicBezTo>
                    <a:pt x="53468" y="14862"/>
                    <a:pt x="53506" y="14480"/>
                    <a:pt x="53697" y="14174"/>
                  </a:cubicBezTo>
                  <a:cubicBezTo>
                    <a:pt x="53850" y="13906"/>
                    <a:pt x="54080" y="13676"/>
                    <a:pt x="54347" y="13523"/>
                  </a:cubicBezTo>
                  <a:cubicBezTo>
                    <a:pt x="54539" y="14097"/>
                    <a:pt x="54806" y="14594"/>
                    <a:pt x="55151" y="15053"/>
                  </a:cubicBezTo>
                  <a:cubicBezTo>
                    <a:pt x="54806" y="14594"/>
                    <a:pt x="54539" y="14059"/>
                    <a:pt x="54424" y="13485"/>
                  </a:cubicBezTo>
                  <a:cubicBezTo>
                    <a:pt x="54679" y="13343"/>
                    <a:pt x="54956" y="13265"/>
                    <a:pt x="55253" y="13265"/>
                  </a:cubicBezTo>
                  <a:cubicBezTo>
                    <a:pt x="55356" y="13265"/>
                    <a:pt x="55463" y="13274"/>
                    <a:pt x="55571" y="13294"/>
                  </a:cubicBezTo>
                  <a:cubicBezTo>
                    <a:pt x="56298" y="13409"/>
                    <a:pt x="56910" y="13868"/>
                    <a:pt x="57254" y="14480"/>
                  </a:cubicBezTo>
                  <a:cubicBezTo>
                    <a:pt x="57560" y="15168"/>
                    <a:pt x="57637" y="15895"/>
                    <a:pt x="57484" y="16583"/>
                  </a:cubicBezTo>
                  <a:cubicBezTo>
                    <a:pt x="57178" y="18037"/>
                    <a:pt x="56107" y="19184"/>
                    <a:pt x="54692" y="19566"/>
                  </a:cubicBezTo>
                  <a:cubicBezTo>
                    <a:pt x="54349" y="19639"/>
                    <a:pt x="54005" y="19677"/>
                    <a:pt x="53666" y="19677"/>
                  </a:cubicBezTo>
                  <a:cubicBezTo>
                    <a:pt x="53287" y="19677"/>
                    <a:pt x="52913" y="19629"/>
                    <a:pt x="52550" y="19528"/>
                  </a:cubicBezTo>
                  <a:cubicBezTo>
                    <a:pt x="51861" y="19337"/>
                    <a:pt x="51211" y="19107"/>
                    <a:pt x="50561" y="18763"/>
                  </a:cubicBezTo>
                  <a:cubicBezTo>
                    <a:pt x="49452" y="17080"/>
                    <a:pt x="50179" y="15742"/>
                    <a:pt x="50676" y="15245"/>
                  </a:cubicBezTo>
                  <a:cubicBezTo>
                    <a:pt x="50754" y="15155"/>
                    <a:pt x="50731" y="15118"/>
                    <a:pt x="50655" y="15118"/>
                  </a:cubicBezTo>
                  <a:cubicBezTo>
                    <a:pt x="50471" y="15118"/>
                    <a:pt x="49981" y="15334"/>
                    <a:pt x="49873" y="15551"/>
                  </a:cubicBezTo>
                  <a:cubicBezTo>
                    <a:pt x="50064" y="14327"/>
                    <a:pt x="49261" y="14212"/>
                    <a:pt x="49758" y="13371"/>
                  </a:cubicBezTo>
                  <a:cubicBezTo>
                    <a:pt x="49780" y="13336"/>
                    <a:pt x="49769" y="13318"/>
                    <a:pt x="49733" y="13318"/>
                  </a:cubicBezTo>
                  <a:cubicBezTo>
                    <a:pt x="49458" y="13318"/>
                    <a:pt x="47708" y="14376"/>
                    <a:pt x="48419" y="16545"/>
                  </a:cubicBezTo>
                  <a:cubicBezTo>
                    <a:pt x="48687" y="17157"/>
                    <a:pt x="49069" y="17731"/>
                    <a:pt x="49528" y="18190"/>
                  </a:cubicBezTo>
                  <a:cubicBezTo>
                    <a:pt x="47272" y="16889"/>
                    <a:pt x="45130" y="15206"/>
                    <a:pt x="42950" y="13638"/>
                  </a:cubicBezTo>
                  <a:cubicBezTo>
                    <a:pt x="40847" y="12032"/>
                    <a:pt x="38628" y="10617"/>
                    <a:pt x="36295" y="9393"/>
                  </a:cubicBezTo>
                  <a:cubicBezTo>
                    <a:pt x="34689" y="7787"/>
                    <a:pt x="35148" y="6104"/>
                    <a:pt x="35530" y="5377"/>
                  </a:cubicBezTo>
                  <a:cubicBezTo>
                    <a:pt x="35596" y="5265"/>
                    <a:pt x="35586" y="5219"/>
                    <a:pt x="35533" y="5219"/>
                  </a:cubicBezTo>
                  <a:cubicBezTo>
                    <a:pt x="35368" y="5219"/>
                    <a:pt x="34785" y="5662"/>
                    <a:pt x="34727" y="5951"/>
                  </a:cubicBezTo>
                  <a:cubicBezTo>
                    <a:pt x="34574" y="4459"/>
                    <a:pt x="33618" y="4574"/>
                    <a:pt x="33962" y="3427"/>
                  </a:cubicBezTo>
                  <a:cubicBezTo>
                    <a:pt x="33972" y="3393"/>
                    <a:pt x="33963" y="3377"/>
                    <a:pt x="33938" y="3377"/>
                  </a:cubicBezTo>
                  <a:cubicBezTo>
                    <a:pt x="33681" y="3377"/>
                    <a:pt x="31776" y="5148"/>
                    <a:pt x="33312" y="7557"/>
                  </a:cubicBezTo>
                  <a:cubicBezTo>
                    <a:pt x="33542" y="7863"/>
                    <a:pt x="33809" y="8169"/>
                    <a:pt x="34115" y="8437"/>
                  </a:cubicBezTo>
                  <a:cubicBezTo>
                    <a:pt x="32968" y="8016"/>
                    <a:pt x="31744" y="7710"/>
                    <a:pt x="30520" y="7557"/>
                  </a:cubicBezTo>
                  <a:cubicBezTo>
                    <a:pt x="30138" y="7519"/>
                    <a:pt x="29755" y="7519"/>
                    <a:pt x="29373" y="7519"/>
                  </a:cubicBezTo>
                  <a:cubicBezTo>
                    <a:pt x="27690" y="6295"/>
                    <a:pt x="25931" y="5148"/>
                    <a:pt x="24095" y="4153"/>
                  </a:cubicBezTo>
                  <a:cubicBezTo>
                    <a:pt x="23789" y="4000"/>
                    <a:pt x="23445" y="3809"/>
                    <a:pt x="23101" y="3694"/>
                  </a:cubicBezTo>
                  <a:cubicBezTo>
                    <a:pt x="23062" y="3121"/>
                    <a:pt x="23024" y="2585"/>
                    <a:pt x="23062" y="2011"/>
                  </a:cubicBezTo>
                  <a:cubicBezTo>
                    <a:pt x="23126" y="517"/>
                    <a:pt x="21895" y="1"/>
                    <a:pt x="2145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1"/>
            <p:cNvSpPr/>
            <p:nvPr/>
          </p:nvSpPr>
          <p:spPr>
            <a:xfrm rot="-5400000">
              <a:off x="362794" y="2238595"/>
              <a:ext cx="68066" cy="71678"/>
            </a:xfrm>
            <a:custGeom>
              <a:avLst/>
              <a:gdLst/>
              <a:ahLst/>
              <a:cxnLst/>
              <a:rect l="l" t="t" r="r" b="b"/>
              <a:pathLst>
                <a:path w="3599" h="3790" extrusionOk="0">
                  <a:moveTo>
                    <a:pt x="2806" y="0"/>
                  </a:moveTo>
                  <a:cubicBezTo>
                    <a:pt x="2801" y="0"/>
                    <a:pt x="2797" y="1"/>
                    <a:pt x="2792" y="3"/>
                  </a:cubicBezTo>
                  <a:cubicBezTo>
                    <a:pt x="2219" y="271"/>
                    <a:pt x="1836" y="3"/>
                    <a:pt x="1071" y="538"/>
                  </a:cubicBezTo>
                  <a:cubicBezTo>
                    <a:pt x="39" y="1303"/>
                    <a:pt x="0" y="3063"/>
                    <a:pt x="306" y="3789"/>
                  </a:cubicBezTo>
                  <a:cubicBezTo>
                    <a:pt x="842" y="3254"/>
                    <a:pt x="1454" y="2833"/>
                    <a:pt x="2104" y="2451"/>
                  </a:cubicBezTo>
                  <a:cubicBezTo>
                    <a:pt x="3598" y="1554"/>
                    <a:pt x="3012" y="0"/>
                    <a:pt x="280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1"/>
            <p:cNvSpPr/>
            <p:nvPr/>
          </p:nvSpPr>
          <p:spPr>
            <a:xfrm rot="-5400000">
              <a:off x="316014" y="1475333"/>
              <a:ext cx="59650" cy="47773"/>
            </a:xfrm>
            <a:custGeom>
              <a:avLst/>
              <a:gdLst/>
              <a:ahLst/>
              <a:cxnLst/>
              <a:rect l="l" t="t" r="r" b="b"/>
              <a:pathLst>
                <a:path w="3154" h="2526" extrusionOk="0">
                  <a:moveTo>
                    <a:pt x="431" y="1"/>
                  </a:moveTo>
                  <a:cubicBezTo>
                    <a:pt x="276" y="1"/>
                    <a:pt x="0" y="1195"/>
                    <a:pt x="1356" y="1723"/>
                  </a:cubicBezTo>
                  <a:cubicBezTo>
                    <a:pt x="1930" y="1914"/>
                    <a:pt x="2503" y="2182"/>
                    <a:pt x="3001" y="2526"/>
                  </a:cubicBezTo>
                  <a:cubicBezTo>
                    <a:pt x="3154" y="1608"/>
                    <a:pt x="2733" y="690"/>
                    <a:pt x="1930" y="231"/>
                  </a:cubicBezTo>
                  <a:cubicBezTo>
                    <a:pt x="1536" y="56"/>
                    <a:pt x="1280" y="44"/>
                    <a:pt x="1033" y="44"/>
                  </a:cubicBezTo>
                  <a:cubicBezTo>
                    <a:pt x="992" y="44"/>
                    <a:pt x="951" y="44"/>
                    <a:pt x="910" y="44"/>
                  </a:cubicBezTo>
                  <a:cubicBezTo>
                    <a:pt x="765" y="44"/>
                    <a:pt x="617" y="40"/>
                    <a:pt x="438" y="2"/>
                  </a:cubicBezTo>
                  <a:cubicBezTo>
                    <a:pt x="436" y="1"/>
                    <a:pt x="433" y="1"/>
                    <a:pt x="43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1"/>
            <p:cNvSpPr/>
            <p:nvPr/>
          </p:nvSpPr>
          <p:spPr>
            <a:xfrm rot="-5400000">
              <a:off x="264439" y="2486717"/>
              <a:ext cx="87508" cy="84028"/>
            </a:xfrm>
            <a:custGeom>
              <a:avLst/>
              <a:gdLst/>
              <a:ahLst/>
              <a:cxnLst/>
              <a:rect l="l" t="t" r="r" b="b"/>
              <a:pathLst>
                <a:path w="4627" h="4443" extrusionOk="0">
                  <a:moveTo>
                    <a:pt x="4490" y="0"/>
                  </a:moveTo>
                  <a:cubicBezTo>
                    <a:pt x="4485" y="0"/>
                    <a:pt x="4480" y="2"/>
                    <a:pt x="4475" y="6"/>
                  </a:cubicBezTo>
                  <a:cubicBezTo>
                    <a:pt x="4294" y="148"/>
                    <a:pt x="4095" y="190"/>
                    <a:pt x="3879" y="190"/>
                  </a:cubicBezTo>
                  <a:cubicBezTo>
                    <a:pt x="3580" y="190"/>
                    <a:pt x="3249" y="110"/>
                    <a:pt x="2892" y="110"/>
                  </a:cubicBezTo>
                  <a:cubicBezTo>
                    <a:pt x="2748" y="110"/>
                    <a:pt x="2600" y="123"/>
                    <a:pt x="2448" y="159"/>
                  </a:cubicBezTo>
                  <a:cubicBezTo>
                    <a:pt x="1072" y="465"/>
                    <a:pt x="460" y="1574"/>
                    <a:pt x="230" y="2759"/>
                  </a:cubicBezTo>
                  <a:cubicBezTo>
                    <a:pt x="613" y="2033"/>
                    <a:pt x="1836" y="656"/>
                    <a:pt x="3252" y="656"/>
                  </a:cubicBezTo>
                  <a:cubicBezTo>
                    <a:pt x="1760" y="771"/>
                    <a:pt x="115" y="3524"/>
                    <a:pt x="1" y="4442"/>
                  </a:cubicBezTo>
                  <a:cubicBezTo>
                    <a:pt x="766" y="3104"/>
                    <a:pt x="2066" y="2568"/>
                    <a:pt x="3175" y="2147"/>
                  </a:cubicBezTo>
                  <a:cubicBezTo>
                    <a:pt x="4582" y="1629"/>
                    <a:pt x="4627" y="0"/>
                    <a:pt x="449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1"/>
            <p:cNvSpPr/>
            <p:nvPr/>
          </p:nvSpPr>
          <p:spPr>
            <a:xfrm rot="-5400000">
              <a:off x="-211541" y="1763380"/>
              <a:ext cx="1187705" cy="486902"/>
            </a:xfrm>
            <a:custGeom>
              <a:avLst/>
              <a:gdLst/>
              <a:ahLst/>
              <a:cxnLst/>
              <a:rect l="l" t="t" r="r" b="b"/>
              <a:pathLst>
                <a:path w="62800" h="25745" extrusionOk="0">
                  <a:moveTo>
                    <a:pt x="39738" y="4711"/>
                  </a:moveTo>
                  <a:cubicBezTo>
                    <a:pt x="40885" y="4787"/>
                    <a:pt x="42874" y="5246"/>
                    <a:pt x="43715" y="6623"/>
                  </a:cubicBezTo>
                  <a:cubicBezTo>
                    <a:pt x="42972" y="5663"/>
                    <a:pt x="41150" y="5305"/>
                    <a:pt x="39611" y="5305"/>
                  </a:cubicBezTo>
                  <a:cubicBezTo>
                    <a:pt x="39249" y="5305"/>
                    <a:pt x="38903" y="5324"/>
                    <a:pt x="38590" y="5361"/>
                  </a:cubicBezTo>
                  <a:cubicBezTo>
                    <a:pt x="38820" y="5246"/>
                    <a:pt x="38973" y="5131"/>
                    <a:pt x="39164" y="5017"/>
                  </a:cubicBezTo>
                  <a:lnTo>
                    <a:pt x="39738" y="4711"/>
                  </a:lnTo>
                  <a:close/>
                  <a:moveTo>
                    <a:pt x="32127" y="8535"/>
                  </a:moveTo>
                  <a:lnTo>
                    <a:pt x="32012" y="8612"/>
                  </a:lnTo>
                  <a:cubicBezTo>
                    <a:pt x="29870" y="10256"/>
                    <a:pt x="27805" y="11901"/>
                    <a:pt x="25740" y="13584"/>
                  </a:cubicBezTo>
                  <a:cubicBezTo>
                    <a:pt x="23636" y="15267"/>
                    <a:pt x="21571" y="16873"/>
                    <a:pt x="19391" y="18364"/>
                  </a:cubicBezTo>
                  <a:cubicBezTo>
                    <a:pt x="17172" y="19856"/>
                    <a:pt x="14878" y="21156"/>
                    <a:pt x="12353" y="21845"/>
                  </a:cubicBezTo>
                  <a:cubicBezTo>
                    <a:pt x="11400" y="22113"/>
                    <a:pt x="10401" y="22265"/>
                    <a:pt x="9391" y="22265"/>
                  </a:cubicBezTo>
                  <a:cubicBezTo>
                    <a:pt x="9104" y="22265"/>
                    <a:pt x="8817" y="22253"/>
                    <a:pt x="8529" y="22227"/>
                  </a:cubicBezTo>
                  <a:cubicBezTo>
                    <a:pt x="7267" y="22113"/>
                    <a:pt x="6005" y="21768"/>
                    <a:pt x="4857" y="21195"/>
                  </a:cubicBezTo>
                  <a:cubicBezTo>
                    <a:pt x="3672" y="20621"/>
                    <a:pt x="2677" y="19780"/>
                    <a:pt x="1912" y="18747"/>
                  </a:cubicBezTo>
                  <a:cubicBezTo>
                    <a:pt x="1147" y="17676"/>
                    <a:pt x="688" y="16452"/>
                    <a:pt x="574" y="15190"/>
                  </a:cubicBezTo>
                  <a:cubicBezTo>
                    <a:pt x="459" y="13890"/>
                    <a:pt x="841" y="12589"/>
                    <a:pt x="1645" y="11557"/>
                  </a:cubicBezTo>
                  <a:cubicBezTo>
                    <a:pt x="2448" y="10524"/>
                    <a:pt x="3595" y="9874"/>
                    <a:pt x="4896" y="9721"/>
                  </a:cubicBezTo>
                  <a:cubicBezTo>
                    <a:pt x="5025" y="9706"/>
                    <a:pt x="5155" y="9699"/>
                    <a:pt x="5283" y="9699"/>
                  </a:cubicBezTo>
                  <a:cubicBezTo>
                    <a:pt x="6474" y="9699"/>
                    <a:pt x="7563" y="10329"/>
                    <a:pt x="8185" y="11365"/>
                  </a:cubicBezTo>
                  <a:cubicBezTo>
                    <a:pt x="8491" y="11977"/>
                    <a:pt x="8605" y="12628"/>
                    <a:pt x="8491" y="13278"/>
                  </a:cubicBezTo>
                  <a:cubicBezTo>
                    <a:pt x="8491" y="13316"/>
                    <a:pt x="8491" y="13316"/>
                    <a:pt x="8491" y="13354"/>
                  </a:cubicBezTo>
                  <a:cubicBezTo>
                    <a:pt x="8170" y="13162"/>
                    <a:pt x="7823" y="13077"/>
                    <a:pt x="7471" y="13077"/>
                  </a:cubicBezTo>
                  <a:cubicBezTo>
                    <a:pt x="7403" y="13077"/>
                    <a:pt x="7335" y="13080"/>
                    <a:pt x="7267" y="13087"/>
                  </a:cubicBezTo>
                  <a:cubicBezTo>
                    <a:pt x="6425" y="13163"/>
                    <a:pt x="5699" y="13660"/>
                    <a:pt x="5316" y="14349"/>
                  </a:cubicBezTo>
                  <a:cubicBezTo>
                    <a:pt x="4896" y="15075"/>
                    <a:pt x="4781" y="15917"/>
                    <a:pt x="4934" y="16720"/>
                  </a:cubicBezTo>
                  <a:cubicBezTo>
                    <a:pt x="5202" y="18364"/>
                    <a:pt x="6425" y="19703"/>
                    <a:pt x="7993" y="20162"/>
                  </a:cubicBezTo>
                  <a:cubicBezTo>
                    <a:pt x="8435" y="20267"/>
                    <a:pt x="8888" y="20326"/>
                    <a:pt x="9339" y="20326"/>
                  </a:cubicBezTo>
                  <a:cubicBezTo>
                    <a:pt x="9710" y="20326"/>
                    <a:pt x="10079" y="20286"/>
                    <a:pt x="10441" y="20200"/>
                  </a:cubicBezTo>
                  <a:cubicBezTo>
                    <a:pt x="11206" y="20009"/>
                    <a:pt x="11933" y="19741"/>
                    <a:pt x="12659" y="19397"/>
                  </a:cubicBezTo>
                  <a:cubicBezTo>
                    <a:pt x="14036" y="18709"/>
                    <a:pt x="15375" y="17944"/>
                    <a:pt x="16637" y="17026"/>
                  </a:cubicBezTo>
                  <a:cubicBezTo>
                    <a:pt x="17899" y="16146"/>
                    <a:pt x="19123" y="15228"/>
                    <a:pt x="20385" y="14349"/>
                  </a:cubicBezTo>
                  <a:cubicBezTo>
                    <a:pt x="22871" y="12589"/>
                    <a:pt x="25395" y="10868"/>
                    <a:pt x="28149" y="9683"/>
                  </a:cubicBezTo>
                  <a:cubicBezTo>
                    <a:pt x="29411" y="9109"/>
                    <a:pt x="30750" y="8726"/>
                    <a:pt x="32127" y="8535"/>
                  </a:cubicBezTo>
                  <a:close/>
                  <a:moveTo>
                    <a:pt x="48250" y="2429"/>
                  </a:moveTo>
                  <a:cubicBezTo>
                    <a:pt x="50259" y="2429"/>
                    <a:pt x="52262" y="2852"/>
                    <a:pt x="54080" y="3716"/>
                  </a:cubicBezTo>
                  <a:cubicBezTo>
                    <a:pt x="59013" y="5820"/>
                    <a:pt x="61767" y="11136"/>
                    <a:pt x="60620" y="16376"/>
                  </a:cubicBezTo>
                  <a:cubicBezTo>
                    <a:pt x="60505" y="16949"/>
                    <a:pt x="60314" y="17523"/>
                    <a:pt x="60123" y="18059"/>
                  </a:cubicBezTo>
                  <a:cubicBezTo>
                    <a:pt x="60620" y="15955"/>
                    <a:pt x="60467" y="13393"/>
                    <a:pt x="58210" y="12283"/>
                  </a:cubicBezTo>
                  <a:cubicBezTo>
                    <a:pt x="57730" y="12049"/>
                    <a:pt x="57255" y="11949"/>
                    <a:pt x="56807" y="11949"/>
                  </a:cubicBezTo>
                  <a:cubicBezTo>
                    <a:pt x="54543" y="11949"/>
                    <a:pt x="52936" y="14500"/>
                    <a:pt x="54500" y="15267"/>
                  </a:cubicBezTo>
                  <a:cubicBezTo>
                    <a:pt x="54676" y="15357"/>
                    <a:pt x="54848" y="15397"/>
                    <a:pt x="55010" y="15397"/>
                  </a:cubicBezTo>
                  <a:cubicBezTo>
                    <a:pt x="55876" y="15397"/>
                    <a:pt x="56459" y="14260"/>
                    <a:pt x="55686" y="13584"/>
                  </a:cubicBezTo>
                  <a:cubicBezTo>
                    <a:pt x="55860" y="12961"/>
                    <a:pt x="56569" y="12566"/>
                    <a:pt x="57317" y="12566"/>
                  </a:cubicBezTo>
                  <a:cubicBezTo>
                    <a:pt x="57718" y="12566"/>
                    <a:pt x="58131" y="12680"/>
                    <a:pt x="58478" y="12934"/>
                  </a:cubicBezTo>
                  <a:cubicBezTo>
                    <a:pt x="59664" y="13775"/>
                    <a:pt x="59740" y="14808"/>
                    <a:pt x="59472" y="14999"/>
                  </a:cubicBezTo>
                  <a:cubicBezTo>
                    <a:pt x="59422" y="15041"/>
                    <a:pt x="59366" y="15059"/>
                    <a:pt x="59304" y="15059"/>
                  </a:cubicBezTo>
                  <a:cubicBezTo>
                    <a:pt x="58936" y="15059"/>
                    <a:pt x="58396" y="14405"/>
                    <a:pt x="57961" y="14405"/>
                  </a:cubicBezTo>
                  <a:cubicBezTo>
                    <a:pt x="57811" y="14405"/>
                    <a:pt x="57674" y="14483"/>
                    <a:pt x="57560" y="14693"/>
                  </a:cubicBezTo>
                  <a:cubicBezTo>
                    <a:pt x="56872" y="16070"/>
                    <a:pt x="59243" y="18250"/>
                    <a:pt x="58899" y="20545"/>
                  </a:cubicBezTo>
                  <a:cubicBezTo>
                    <a:pt x="58287" y="21462"/>
                    <a:pt x="57560" y="22266"/>
                    <a:pt x="56757" y="22954"/>
                  </a:cubicBezTo>
                  <a:cubicBezTo>
                    <a:pt x="56145" y="23451"/>
                    <a:pt x="55457" y="23872"/>
                    <a:pt x="54730" y="24216"/>
                  </a:cubicBezTo>
                  <a:cubicBezTo>
                    <a:pt x="54596" y="24225"/>
                    <a:pt x="54466" y="24229"/>
                    <a:pt x="54341" y="24229"/>
                  </a:cubicBezTo>
                  <a:cubicBezTo>
                    <a:pt x="51754" y="24229"/>
                    <a:pt x="51053" y="22413"/>
                    <a:pt x="50944" y="21501"/>
                  </a:cubicBezTo>
                  <a:cubicBezTo>
                    <a:pt x="50937" y="21414"/>
                    <a:pt x="50919" y="21377"/>
                    <a:pt x="50894" y="21377"/>
                  </a:cubicBezTo>
                  <a:cubicBezTo>
                    <a:pt x="50776" y="21377"/>
                    <a:pt x="50511" y="22204"/>
                    <a:pt x="50638" y="22457"/>
                  </a:cubicBezTo>
                  <a:cubicBezTo>
                    <a:pt x="49681" y="21386"/>
                    <a:pt x="48993" y="22113"/>
                    <a:pt x="48649" y="20965"/>
                  </a:cubicBezTo>
                  <a:cubicBezTo>
                    <a:pt x="48640" y="20943"/>
                    <a:pt x="48629" y="20932"/>
                    <a:pt x="48616" y="20932"/>
                  </a:cubicBezTo>
                  <a:cubicBezTo>
                    <a:pt x="48414" y="20932"/>
                    <a:pt x="47855" y="23665"/>
                    <a:pt x="50446" y="24637"/>
                  </a:cubicBezTo>
                  <a:cubicBezTo>
                    <a:pt x="50957" y="24765"/>
                    <a:pt x="51481" y="24826"/>
                    <a:pt x="52005" y="24826"/>
                  </a:cubicBezTo>
                  <a:cubicBezTo>
                    <a:pt x="52736" y="24826"/>
                    <a:pt x="53466" y="24707"/>
                    <a:pt x="54156" y="24484"/>
                  </a:cubicBezTo>
                  <a:lnTo>
                    <a:pt x="54156" y="24484"/>
                  </a:lnTo>
                  <a:cubicBezTo>
                    <a:pt x="52882" y="25020"/>
                    <a:pt x="51490" y="25263"/>
                    <a:pt x="50083" y="25263"/>
                  </a:cubicBezTo>
                  <a:cubicBezTo>
                    <a:pt x="49886" y="25263"/>
                    <a:pt x="49688" y="25258"/>
                    <a:pt x="49490" y="25249"/>
                  </a:cubicBezTo>
                  <a:cubicBezTo>
                    <a:pt x="48190" y="25134"/>
                    <a:pt x="46928" y="24790"/>
                    <a:pt x="45780" y="24140"/>
                  </a:cubicBezTo>
                  <a:cubicBezTo>
                    <a:pt x="44633" y="23528"/>
                    <a:pt x="43639" y="22648"/>
                    <a:pt x="42835" y="21615"/>
                  </a:cubicBezTo>
                  <a:cubicBezTo>
                    <a:pt x="42262" y="20850"/>
                    <a:pt x="41803" y="20009"/>
                    <a:pt x="41497" y="19129"/>
                  </a:cubicBezTo>
                  <a:cubicBezTo>
                    <a:pt x="42376" y="17982"/>
                    <a:pt x="42874" y="16529"/>
                    <a:pt x="42835" y="15075"/>
                  </a:cubicBezTo>
                  <a:cubicBezTo>
                    <a:pt x="42797" y="14272"/>
                    <a:pt x="42644" y="13469"/>
                    <a:pt x="42338" y="12704"/>
                  </a:cubicBezTo>
                  <a:lnTo>
                    <a:pt x="42300" y="12666"/>
                  </a:lnTo>
                  <a:lnTo>
                    <a:pt x="42300" y="12666"/>
                  </a:lnTo>
                  <a:cubicBezTo>
                    <a:pt x="42491" y="12819"/>
                    <a:pt x="42644" y="13010"/>
                    <a:pt x="42797" y="13240"/>
                  </a:cubicBezTo>
                  <a:cubicBezTo>
                    <a:pt x="43192" y="13789"/>
                    <a:pt x="43664" y="13953"/>
                    <a:pt x="44058" y="13953"/>
                  </a:cubicBezTo>
                  <a:cubicBezTo>
                    <a:pt x="44540" y="13953"/>
                    <a:pt x="44905" y="13706"/>
                    <a:pt x="44862" y="13622"/>
                  </a:cubicBezTo>
                  <a:cubicBezTo>
                    <a:pt x="44595" y="13163"/>
                    <a:pt x="44786" y="12819"/>
                    <a:pt x="44289" y="12245"/>
                  </a:cubicBezTo>
                  <a:cubicBezTo>
                    <a:pt x="43901" y="11809"/>
                    <a:pt x="43298" y="11649"/>
                    <a:pt x="42733" y="11649"/>
                  </a:cubicBezTo>
                  <a:cubicBezTo>
                    <a:pt x="42406" y="11649"/>
                    <a:pt x="42093" y="11702"/>
                    <a:pt x="41841" y="11786"/>
                  </a:cubicBezTo>
                  <a:cubicBezTo>
                    <a:pt x="41612" y="11404"/>
                    <a:pt x="41344" y="11021"/>
                    <a:pt x="41038" y="10677"/>
                  </a:cubicBezTo>
                  <a:cubicBezTo>
                    <a:pt x="39967" y="9491"/>
                    <a:pt x="38590" y="8612"/>
                    <a:pt x="37060" y="8115"/>
                  </a:cubicBezTo>
                  <a:cubicBezTo>
                    <a:pt x="36372" y="7885"/>
                    <a:pt x="35645" y="7732"/>
                    <a:pt x="34919" y="7617"/>
                  </a:cubicBezTo>
                  <a:cubicBezTo>
                    <a:pt x="35951" y="6929"/>
                    <a:pt x="36984" y="6241"/>
                    <a:pt x="38093" y="5629"/>
                  </a:cubicBezTo>
                  <a:cubicBezTo>
                    <a:pt x="39699" y="5820"/>
                    <a:pt x="40961" y="6738"/>
                    <a:pt x="41994" y="7541"/>
                  </a:cubicBezTo>
                  <a:cubicBezTo>
                    <a:pt x="42530" y="7959"/>
                    <a:pt x="43107" y="8101"/>
                    <a:pt x="43623" y="8101"/>
                  </a:cubicBezTo>
                  <a:cubicBezTo>
                    <a:pt x="44615" y="8101"/>
                    <a:pt x="45383" y="7578"/>
                    <a:pt x="45207" y="7503"/>
                  </a:cubicBezTo>
                  <a:cubicBezTo>
                    <a:pt x="44404" y="7197"/>
                    <a:pt x="44442" y="6164"/>
                    <a:pt x="43677" y="5399"/>
                  </a:cubicBezTo>
                  <a:cubicBezTo>
                    <a:pt x="43036" y="4700"/>
                    <a:pt x="42130" y="4334"/>
                    <a:pt x="41210" y="4334"/>
                  </a:cubicBezTo>
                  <a:cubicBezTo>
                    <a:pt x="40922" y="4334"/>
                    <a:pt x="40632" y="4370"/>
                    <a:pt x="40349" y="4443"/>
                  </a:cubicBezTo>
                  <a:cubicBezTo>
                    <a:pt x="41344" y="3946"/>
                    <a:pt x="42415" y="3525"/>
                    <a:pt x="43486" y="3181"/>
                  </a:cubicBezTo>
                  <a:cubicBezTo>
                    <a:pt x="48152" y="3716"/>
                    <a:pt x="49222" y="6776"/>
                    <a:pt x="49337" y="8229"/>
                  </a:cubicBezTo>
                  <a:cubicBezTo>
                    <a:pt x="49345" y="8382"/>
                    <a:pt x="49378" y="8446"/>
                    <a:pt x="49426" y="8446"/>
                  </a:cubicBezTo>
                  <a:cubicBezTo>
                    <a:pt x="49632" y="8446"/>
                    <a:pt x="50104" y="7279"/>
                    <a:pt x="49949" y="6814"/>
                  </a:cubicBezTo>
                  <a:lnTo>
                    <a:pt x="49949" y="6814"/>
                  </a:lnTo>
                  <a:cubicBezTo>
                    <a:pt x="51441" y="8688"/>
                    <a:pt x="52665" y="7770"/>
                    <a:pt x="53162" y="9606"/>
                  </a:cubicBezTo>
                  <a:cubicBezTo>
                    <a:pt x="53174" y="9645"/>
                    <a:pt x="53192" y="9664"/>
                    <a:pt x="53214" y="9664"/>
                  </a:cubicBezTo>
                  <a:cubicBezTo>
                    <a:pt x="53537" y="9664"/>
                    <a:pt x="54711" y="5641"/>
                    <a:pt x="50485" y="3563"/>
                  </a:cubicBezTo>
                  <a:cubicBezTo>
                    <a:pt x="49095" y="3020"/>
                    <a:pt x="47634" y="2738"/>
                    <a:pt x="46177" y="2738"/>
                  </a:cubicBezTo>
                  <a:cubicBezTo>
                    <a:pt x="45789" y="2738"/>
                    <a:pt x="45401" y="2758"/>
                    <a:pt x="45015" y="2798"/>
                  </a:cubicBezTo>
                  <a:cubicBezTo>
                    <a:pt x="45513" y="2684"/>
                    <a:pt x="46010" y="2569"/>
                    <a:pt x="46545" y="2531"/>
                  </a:cubicBezTo>
                  <a:cubicBezTo>
                    <a:pt x="47111" y="2463"/>
                    <a:pt x="47681" y="2429"/>
                    <a:pt x="48250" y="2429"/>
                  </a:cubicBezTo>
                  <a:close/>
                  <a:moveTo>
                    <a:pt x="41373" y="0"/>
                  </a:moveTo>
                  <a:cubicBezTo>
                    <a:pt x="40961" y="0"/>
                    <a:pt x="39673" y="506"/>
                    <a:pt x="39738" y="2033"/>
                  </a:cubicBezTo>
                  <a:cubicBezTo>
                    <a:pt x="39776" y="2569"/>
                    <a:pt x="39776" y="3143"/>
                    <a:pt x="39699" y="3716"/>
                  </a:cubicBezTo>
                  <a:cubicBezTo>
                    <a:pt x="39355" y="3869"/>
                    <a:pt x="39049" y="4022"/>
                    <a:pt x="38743" y="4175"/>
                  </a:cubicBezTo>
                  <a:cubicBezTo>
                    <a:pt x="36907" y="5170"/>
                    <a:pt x="35148" y="6279"/>
                    <a:pt x="33465" y="7541"/>
                  </a:cubicBezTo>
                  <a:cubicBezTo>
                    <a:pt x="33353" y="7530"/>
                    <a:pt x="33241" y="7525"/>
                    <a:pt x="33129" y="7525"/>
                  </a:cubicBezTo>
                  <a:cubicBezTo>
                    <a:pt x="32859" y="7525"/>
                    <a:pt x="32588" y="7552"/>
                    <a:pt x="32318" y="7579"/>
                  </a:cubicBezTo>
                  <a:cubicBezTo>
                    <a:pt x="31094" y="7732"/>
                    <a:pt x="29870" y="8000"/>
                    <a:pt x="28723" y="8459"/>
                  </a:cubicBezTo>
                  <a:cubicBezTo>
                    <a:pt x="29029" y="8191"/>
                    <a:pt x="29296" y="7885"/>
                    <a:pt x="29526" y="7579"/>
                  </a:cubicBezTo>
                  <a:cubicBezTo>
                    <a:pt x="31062" y="5170"/>
                    <a:pt x="29157" y="3399"/>
                    <a:pt x="28900" y="3399"/>
                  </a:cubicBezTo>
                  <a:cubicBezTo>
                    <a:pt x="28875" y="3399"/>
                    <a:pt x="28866" y="3415"/>
                    <a:pt x="28876" y="3449"/>
                  </a:cubicBezTo>
                  <a:cubicBezTo>
                    <a:pt x="29220" y="4596"/>
                    <a:pt x="28264" y="4481"/>
                    <a:pt x="28111" y="5973"/>
                  </a:cubicBezTo>
                  <a:cubicBezTo>
                    <a:pt x="28053" y="5684"/>
                    <a:pt x="27470" y="5241"/>
                    <a:pt x="27305" y="5241"/>
                  </a:cubicBezTo>
                  <a:cubicBezTo>
                    <a:pt x="27252" y="5241"/>
                    <a:pt x="27242" y="5287"/>
                    <a:pt x="27308" y="5399"/>
                  </a:cubicBezTo>
                  <a:cubicBezTo>
                    <a:pt x="27690" y="6126"/>
                    <a:pt x="28149" y="7809"/>
                    <a:pt x="26543" y="9415"/>
                  </a:cubicBezTo>
                  <a:cubicBezTo>
                    <a:pt x="24210" y="10639"/>
                    <a:pt x="21991" y="12054"/>
                    <a:pt x="19888" y="13660"/>
                  </a:cubicBezTo>
                  <a:cubicBezTo>
                    <a:pt x="17708" y="15228"/>
                    <a:pt x="15566" y="16873"/>
                    <a:pt x="13310" y="18212"/>
                  </a:cubicBezTo>
                  <a:cubicBezTo>
                    <a:pt x="13769" y="17714"/>
                    <a:pt x="14151" y="17179"/>
                    <a:pt x="14419" y="16567"/>
                  </a:cubicBezTo>
                  <a:cubicBezTo>
                    <a:pt x="15130" y="14398"/>
                    <a:pt x="13380" y="13340"/>
                    <a:pt x="13105" y="13340"/>
                  </a:cubicBezTo>
                  <a:cubicBezTo>
                    <a:pt x="13069" y="13340"/>
                    <a:pt x="13058" y="13358"/>
                    <a:pt x="13080" y="13393"/>
                  </a:cubicBezTo>
                  <a:cubicBezTo>
                    <a:pt x="13577" y="14234"/>
                    <a:pt x="12774" y="14349"/>
                    <a:pt x="12965" y="15534"/>
                  </a:cubicBezTo>
                  <a:cubicBezTo>
                    <a:pt x="12858" y="15346"/>
                    <a:pt x="12372" y="15139"/>
                    <a:pt x="12199" y="15139"/>
                  </a:cubicBezTo>
                  <a:cubicBezTo>
                    <a:pt x="12127" y="15139"/>
                    <a:pt x="12110" y="15176"/>
                    <a:pt x="12200" y="15267"/>
                  </a:cubicBezTo>
                  <a:cubicBezTo>
                    <a:pt x="12659" y="15764"/>
                    <a:pt x="13386" y="17102"/>
                    <a:pt x="12277" y="18785"/>
                  </a:cubicBezTo>
                  <a:cubicBezTo>
                    <a:pt x="11627" y="19091"/>
                    <a:pt x="10977" y="19359"/>
                    <a:pt x="10288" y="19550"/>
                  </a:cubicBezTo>
                  <a:cubicBezTo>
                    <a:pt x="9925" y="19651"/>
                    <a:pt x="9551" y="19699"/>
                    <a:pt x="9172" y="19699"/>
                  </a:cubicBezTo>
                  <a:cubicBezTo>
                    <a:pt x="8833" y="19699"/>
                    <a:pt x="8490" y="19661"/>
                    <a:pt x="8146" y="19588"/>
                  </a:cubicBezTo>
                  <a:cubicBezTo>
                    <a:pt x="6731" y="19206"/>
                    <a:pt x="5660" y="18059"/>
                    <a:pt x="5354" y="16605"/>
                  </a:cubicBezTo>
                  <a:cubicBezTo>
                    <a:pt x="5202" y="15917"/>
                    <a:pt x="5278" y="15152"/>
                    <a:pt x="5584" y="14502"/>
                  </a:cubicBezTo>
                  <a:cubicBezTo>
                    <a:pt x="5928" y="13851"/>
                    <a:pt x="6540" y="13431"/>
                    <a:pt x="7267" y="13316"/>
                  </a:cubicBezTo>
                  <a:cubicBezTo>
                    <a:pt x="7375" y="13296"/>
                    <a:pt x="7482" y="13287"/>
                    <a:pt x="7585" y="13287"/>
                  </a:cubicBezTo>
                  <a:cubicBezTo>
                    <a:pt x="7883" y="13287"/>
                    <a:pt x="8159" y="13365"/>
                    <a:pt x="8414" y="13507"/>
                  </a:cubicBezTo>
                  <a:cubicBezTo>
                    <a:pt x="8299" y="14081"/>
                    <a:pt x="8032" y="14616"/>
                    <a:pt x="7687" y="15037"/>
                  </a:cubicBezTo>
                  <a:cubicBezTo>
                    <a:pt x="8032" y="14616"/>
                    <a:pt x="8299" y="14081"/>
                    <a:pt x="8491" y="13545"/>
                  </a:cubicBezTo>
                  <a:cubicBezTo>
                    <a:pt x="8758" y="13698"/>
                    <a:pt x="8988" y="13928"/>
                    <a:pt x="9141" y="14196"/>
                  </a:cubicBezTo>
                  <a:cubicBezTo>
                    <a:pt x="9332" y="14502"/>
                    <a:pt x="9370" y="14884"/>
                    <a:pt x="9294" y="15267"/>
                  </a:cubicBezTo>
                  <a:cubicBezTo>
                    <a:pt x="9256" y="15611"/>
                    <a:pt x="9064" y="15993"/>
                    <a:pt x="8835" y="16261"/>
                  </a:cubicBezTo>
                  <a:cubicBezTo>
                    <a:pt x="9103" y="15993"/>
                    <a:pt x="9294" y="15649"/>
                    <a:pt x="9409" y="15267"/>
                  </a:cubicBezTo>
                  <a:cubicBezTo>
                    <a:pt x="9485" y="14884"/>
                    <a:pt x="9447" y="14463"/>
                    <a:pt x="9256" y="14119"/>
                  </a:cubicBezTo>
                  <a:cubicBezTo>
                    <a:pt x="9103" y="13813"/>
                    <a:pt x="8873" y="13545"/>
                    <a:pt x="8567" y="13354"/>
                  </a:cubicBezTo>
                  <a:lnTo>
                    <a:pt x="8567" y="13278"/>
                  </a:lnTo>
                  <a:cubicBezTo>
                    <a:pt x="8682" y="12589"/>
                    <a:pt x="8605" y="11901"/>
                    <a:pt x="8299" y="11289"/>
                  </a:cubicBezTo>
                  <a:cubicBezTo>
                    <a:pt x="7659" y="10150"/>
                    <a:pt x="6488" y="9441"/>
                    <a:pt x="5187" y="9441"/>
                  </a:cubicBezTo>
                  <a:cubicBezTo>
                    <a:pt x="5091" y="9441"/>
                    <a:pt x="4993" y="9445"/>
                    <a:pt x="4896" y="9453"/>
                  </a:cubicBezTo>
                  <a:cubicBezTo>
                    <a:pt x="3519" y="9568"/>
                    <a:pt x="2218" y="10256"/>
                    <a:pt x="1339" y="11327"/>
                  </a:cubicBezTo>
                  <a:cubicBezTo>
                    <a:pt x="459" y="12398"/>
                    <a:pt x="0" y="13775"/>
                    <a:pt x="115" y="15190"/>
                  </a:cubicBezTo>
                  <a:cubicBezTo>
                    <a:pt x="191" y="16567"/>
                    <a:pt x="650" y="17906"/>
                    <a:pt x="1492" y="19015"/>
                  </a:cubicBezTo>
                  <a:cubicBezTo>
                    <a:pt x="2295" y="20124"/>
                    <a:pt x="3327" y="21042"/>
                    <a:pt x="4551" y="21692"/>
                  </a:cubicBezTo>
                  <a:cubicBezTo>
                    <a:pt x="5775" y="22304"/>
                    <a:pt x="7114" y="22725"/>
                    <a:pt x="8491" y="22878"/>
                  </a:cubicBezTo>
                  <a:cubicBezTo>
                    <a:pt x="8753" y="22893"/>
                    <a:pt x="9017" y="22900"/>
                    <a:pt x="9282" y="22900"/>
                  </a:cubicBezTo>
                  <a:cubicBezTo>
                    <a:pt x="10368" y="22900"/>
                    <a:pt x="11469" y="22772"/>
                    <a:pt x="12545" y="22495"/>
                  </a:cubicBezTo>
                  <a:cubicBezTo>
                    <a:pt x="14572" y="21921"/>
                    <a:pt x="16522" y="21080"/>
                    <a:pt x="18320" y="19971"/>
                  </a:cubicBezTo>
                  <a:cubicBezTo>
                    <a:pt x="18905" y="19717"/>
                    <a:pt x="19557" y="19641"/>
                    <a:pt x="20214" y="19641"/>
                  </a:cubicBezTo>
                  <a:cubicBezTo>
                    <a:pt x="21175" y="19641"/>
                    <a:pt x="22145" y="19803"/>
                    <a:pt x="22928" y="19803"/>
                  </a:cubicBezTo>
                  <a:cubicBezTo>
                    <a:pt x="23464" y="19803"/>
                    <a:pt x="23912" y="19728"/>
                    <a:pt x="24210" y="19474"/>
                  </a:cubicBezTo>
                  <a:cubicBezTo>
                    <a:pt x="24936" y="18862"/>
                    <a:pt x="23101" y="18556"/>
                    <a:pt x="23292" y="18059"/>
                  </a:cubicBezTo>
                  <a:cubicBezTo>
                    <a:pt x="23329" y="17946"/>
                    <a:pt x="23587" y="17834"/>
                    <a:pt x="23980" y="17834"/>
                  </a:cubicBezTo>
                  <a:cubicBezTo>
                    <a:pt x="24388" y="17834"/>
                    <a:pt x="24944" y="17956"/>
                    <a:pt x="25548" y="18326"/>
                  </a:cubicBezTo>
                  <a:cubicBezTo>
                    <a:pt x="26543" y="18900"/>
                    <a:pt x="26734" y="20162"/>
                    <a:pt x="25893" y="20621"/>
                  </a:cubicBezTo>
                  <a:cubicBezTo>
                    <a:pt x="25728" y="20539"/>
                    <a:pt x="25552" y="20502"/>
                    <a:pt x="25380" y="20502"/>
                  </a:cubicBezTo>
                  <a:cubicBezTo>
                    <a:pt x="24594" y="20502"/>
                    <a:pt x="23891" y="21269"/>
                    <a:pt x="24707" y="21960"/>
                  </a:cubicBezTo>
                  <a:cubicBezTo>
                    <a:pt x="24949" y="22158"/>
                    <a:pt x="25213" y="22246"/>
                    <a:pt x="25476" y="22246"/>
                  </a:cubicBezTo>
                  <a:cubicBezTo>
                    <a:pt x="26834" y="22246"/>
                    <a:pt x="28159" y="19903"/>
                    <a:pt x="26237" y="18364"/>
                  </a:cubicBezTo>
                  <a:cubicBezTo>
                    <a:pt x="25452" y="17714"/>
                    <a:pt x="24522" y="17458"/>
                    <a:pt x="23578" y="17458"/>
                  </a:cubicBezTo>
                  <a:cubicBezTo>
                    <a:pt x="22913" y="17458"/>
                    <a:pt x="22242" y="17585"/>
                    <a:pt x="21609" y="17791"/>
                  </a:cubicBezTo>
                  <a:cubicBezTo>
                    <a:pt x="23215" y="16643"/>
                    <a:pt x="24745" y="15420"/>
                    <a:pt x="26237" y="14234"/>
                  </a:cubicBezTo>
                  <a:cubicBezTo>
                    <a:pt x="28340" y="12589"/>
                    <a:pt x="30406" y="10868"/>
                    <a:pt x="32547" y="9338"/>
                  </a:cubicBezTo>
                  <a:lnTo>
                    <a:pt x="33771" y="8421"/>
                  </a:lnTo>
                  <a:cubicBezTo>
                    <a:pt x="34460" y="8421"/>
                    <a:pt x="35148" y="8497"/>
                    <a:pt x="35836" y="8650"/>
                  </a:cubicBezTo>
                  <a:cubicBezTo>
                    <a:pt x="35989" y="9185"/>
                    <a:pt x="36104" y="9759"/>
                    <a:pt x="36181" y="10333"/>
                  </a:cubicBezTo>
                  <a:cubicBezTo>
                    <a:pt x="36354" y="11665"/>
                    <a:pt x="37384" y="12032"/>
                    <a:pt x="37873" y="12032"/>
                  </a:cubicBezTo>
                  <a:cubicBezTo>
                    <a:pt x="38030" y="12032"/>
                    <a:pt x="38131" y="11995"/>
                    <a:pt x="38131" y="11939"/>
                  </a:cubicBezTo>
                  <a:cubicBezTo>
                    <a:pt x="38131" y="11289"/>
                    <a:pt x="38514" y="11059"/>
                    <a:pt x="38361" y="10142"/>
                  </a:cubicBezTo>
                  <a:cubicBezTo>
                    <a:pt x="38284" y="9912"/>
                    <a:pt x="38169" y="9644"/>
                    <a:pt x="38055" y="9453"/>
                  </a:cubicBezTo>
                  <a:lnTo>
                    <a:pt x="38055" y="9453"/>
                  </a:lnTo>
                  <a:cubicBezTo>
                    <a:pt x="38934" y="9874"/>
                    <a:pt x="39738" y="10486"/>
                    <a:pt x="40426" y="11212"/>
                  </a:cubicBezTo>
                  <a:cubicBezTo>
                    <a:pt x="41420" y="12283"/>
                    <a:pt x="41994" y="13660"/>
                    <a:pt x="42109" y="15114"/>
                  </a:cubicBezTo>
                  <a:cubicBezTo>
                    <a:pt x="42147" y="16261"/>
                    <a:pt x="41879" y="17408"/>
                    <a:pt x="41229" y="18403"/>
                  </a:cubicBezTo>
                  <a:cubicBezTo>
                    <a:pt x="40847" y="17026"/>
                    <a:pt x="40732" y="15534"/>
                    <a:pt x="40923" y="14119"/>
                  </a:cubicBezTo>
                  <a:lnTo>
                    <a:pt x="40923" y="14119"/>
                  </a:lnTo>
                  <a:cubicBezTo>
                    <a:pt x="40694" y="15420"/>
                    <a:pt x="40732" y="16796"/>
                    <a:pt x="41000" y="18097"/>
                  </a:cubicBezTo>
                  <a:cubicBezTo>
                    <a:pt x="41038" y="18250"/>
                    <a:pt x="41076" y="18441"/>
                    <a:pt x="41114" y="18594"/>
                  </a:cubicBezTo>
                  <a:cubicBezTo>
                    <a:pt x="41000" y="18785"/>
                    <a:pt x="40885" y="18938"/>
                    <a:pt x="40732" y="19091"/>
                  </a:cubicBezTo>
                  <a:cubicBezTo>
                    <a:pt x="39738" y="20200"/>
                    <a:pt x="38361" y="20850"/>
                    <a:pt x="36907" y="21003"/>
                  </a:cubicBezTo>
                  <a:cubicBezTo>
                    <a:pt x="36782" y="21013"/>
                    <a:pt x="36657" y="21018"/>
                    <a:pt x="36532" y="21018"/>
                  </a:cubicBezTo>
                  <a:cubicBezTo>
                    <a:pt x="35174" y="21018"/>
                    <a:pt x="33876" y="20451"/>
                    <a:pt x="32930" y="19435"/>
                  </a:cubicBezTo>
                  <a:cubicBezTo>
                    <a:pt x="32394" y="18900"/>
                    <a:pt x="32012" y="18250"/>
                    <a:pt x="31821" y="17523"/>
                  </a:cubicBezTo>
                  <a:cubicBezTo>
                    <a:pt x="31629" y="16758"/>
                    <a:pt x="31706" y="15993"/>
                    <a:pt x="32012" y="15305"/>
                  </a:cubicBezTo>
                  <a:lnTo>
                    <a:pt x="32012" y="15305"/>
                  </a:lnTo>
                  <a:cubicBezTo>
                    <a:pt x="31629" y="15993"/>
                    <a:pt x="31553" y="16758"/>
                    <a:pt x="31706" y="17523"/>
                  </a:cubicBezTo>
                  <a:cubicBezTo>
                    <a:pt x="31859" y="18288"/>
                    <a:pt x="32203" y="19015"/>
                    <a:pt x="32739" y="19627"/>
                  </a:cubicBezTo>
                  <a:cubicBezTo>
                    <a:pt x="33744" y="20781"/>
                    <a:pt x="35257" y="21464"/>
                    <a:pt x="36818" y="21464"/>
                  </a:cubicBezTo>
                  <a:cubicBezTo>
                    <a:pt x="36861" y="21464"/>
                    <a:pt x="36903" y="21463"/>
                    <a:pt x="36946" y="21462"/>
                  </a:cubicBezTo>
                  <a:cubicBezTo>
                    <a:pt x="38552" y="21348"/>
                    <a:pt x="40082" y="20659"/>
                    <a:pt x="41191" y="19512"/>
                  </a:cubicBezTo>
                  <a:lnTo>
                    <a:pt x="41382" y="19282"/>
                  </a:lnTo>
                  <a:cubicBezTo>
                    <a:pt x="41650" y="20162"/>
                    <a:pt x="42109" y="21003"/>
                    <a:pt x="42644" y="21768"/>
                  </a:cubicBezTo>
                  <a:cubicBezTo>
                    <a:pt x="43409" y="22839"/>
                    <a:pt x="44442" y="23795"/>
                    <a:pt x="45589" y="24446"/>
                  </a:cubicBezTo>
                  <a:cubicBezTo>
                    <a:pt x="46775" y="25134"/>
                    <a:pt x="48113" y="25555"/>
                    <a:pt x="49452" y="25708"/>
                  </a:cubicBezTo>
                  <a:cubicBezTo>
                    <a:pt x="49750" y="25733"/>
                    <a:pt x="50048" y="25745"/>
                    <a:pt x="50345" y="25745"/>
                  </a:cubicBezTo>
                  <a:cubicBezTo>
                    <a:pt x="52794" y="25745"/>
                    <a:pt x="55191" y="24910"/>
                    <a:pt x="57101" y="23375"/>
                  </a:cubicBezTo>
                  <a:cubicBezTo>
                    <a:pt x="61499" y="19780"/>
                    <a:pt x="62800" y="13622"/>
                    <a:pt x="60314" y="8497"/>
                  </a:cubicBezTo>
                  <a:cubicBezTo>
                    <a:pt x="59013" y="6049"/>
                    <a:pt x="56948" y="4060"/>
                    <a:pt x="54424" y="2951"/>
                  </a:cubicBezTo>
                  <a:cubicBezTo>
                    <a:pt x="52446" y="2022"/>
                    <a:pt x="50328" y="1540"/>
                    <a:pt x="48197" y="1540"/>
                  </a:cubicBezTo>
                  <a:cubicBezTo>
                    <a:pt x="47608" y="1540"/>
                    <a:pt x="47018" y="1576"/>
                    <a:pt x="46431" y="1651"/>
                  </a:cubicBezTo>
                  <a:cubicBezTo>
                    <a:pt x="44786" y="1842"/>
                    <a:pt x="43180" y="2225"/>
                    <a:pt x="41650" y="2837"/>
                  </a:cubicBezTo>
                  <a:cubicBezTo>
                    <a:pt x="41879" y="2531"/>
                    <a:pt x="41994" y="2148"/>
                    <a:pt x="42032" y="1766"/>
                  </a:cubicBezTo>
                  <a:cubicBezTo>
                    <a:pt x="42071" y="848"/>
                    <a:pt x="41612" y="695"/>
                    <a:pt x="41497" y="45"/>
                  </a:cubicBezTo>
                  <a:cubicBezTo>
                    <a:pt x="41491" y="16"/>
                    <a:pt x="41446" y="0"/>
                    <a:pt x="4137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2" name="Google Shape;772;p13"/>
          <p:cNvGraphicFramePr/>
          <p:nvPr/>
        </p:nvGraphicFramePr>
        <p:xfrm>
          <a:off x="132500" y="162342"/>
          <a:ext cx="8879000" cy="48188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73" name="Google Shape;773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74" name="Google Shape;774;p13"/>
          <p:cNvSpPr/>
          <p:nvPr/>
        </p:nvSpPr>
        <p:spPr>
          <a:xfrm flipH="1">
            <a:off x="206811" y="1023264"/>
            <a:ext cx="310608" cy="310788"/>
          </a:xfrm>
          <a:custGeom>
            <a:avLst/>
            <a:gdLst/>
            <a:ahLst/>
            <a:cxnLst/>
            <a:rect l="l" t="t" r="r" b="b"/>
            <a:pathLst>
              <a:path w="20773" h="20785" extrusionOk="0">
                <a:moveTo>
                  <a:pt x="9940" y="1"/>
                </a:moveTo>
                <a:lnTo>
                  <a:pt x="9940" y="1358"/>
                </a:lnTo>
                <a:cubicBezTo>
                  <a:pt x="9513" y="1383"/>
                  <a:pt x="9086" y="1433"/>
                  <a:pt x="8671" y="1521"/>
                </a:cubicBezTo>
                <a:lnTo>
                  <a:pt x="8345" y="202"/>
                </a:lnTo>
                <a:lnTo>
                  <a:pt x="7490" y="415"/>
                </a:lnTo>
                <a:lnTo>
                  <a:pt x="7804" y="1722"/>
                </a:lnTo>
                <a:cubicBezTo>
                  <a:pt x="7327" y="1873"/>
                  <a:pt x="6862" y="2049"/>
                  <a:pt x="6409" y="2275"/>
                </a:cubicBezTo>
                <a:lnTo>
                  <a:pt x="5756" y="1081"/>
                </a:lnTo>
                <a:lnTo>
                  <a:pt x="4977" y="1509"/>
                </a:lnTo>
                <a:lnTo>
                  <a:pt x="5630" y="2702"/>
                </a:lnTo>
                <a:cubicBezTo>
                  <a:pt x="5153" y="2991"/>
                  <a:pt x="4713" y="3318"/>
                  <a:pt x="4298" y="3695"/>
                </a:cubicBezTo>
                <a:lnTo>
                  <a:pt x="3343" y="2728"/>
                </a:lnTo>
                <a:lnTo>
                  <a:pt x="2715" y="3356"/>
                </a:lnTo>
                <a:lnTo>
                  <a:pt x="3670" y="4323"/>
                </a:lnTo>
                <a:cubicBezTo>
                  <a:pt x="3381" y="4638"/>
                  <a:pt x="3117" y="4977"/>
                  <a:pt x="2891" y="5329"/>
                </a:cubicBezTo>
                <a:lnTo>
                  <a:pt x="1722" y="4625"/>
                </a:lnTo>
                <a:lnTo>
                  <a:pt x="1270" y="5379"/>
                </a:lnTo>
                <a:lnTo>
                  <a:pt x="2426" y="6083"/>
                </a:lnTo>
                <a:cubicBezTo>
                  <a:pt x="2187" y="6522"/>
                  <a:pt x="1986" y="6987"/>
                  <a:pt x="1823" y="7452"/>
                </a:cubicBezTo>
                <a:lnTo>
                  <a:pt x="529" y="7075"/>
                </a:lnTo>
                <a:lnTo>
                  <a:pt x="277" y="7930"/>
                </a:lnTo>
                <a:lnTo>
                  <a:pt x="1584" y="8307"/>
                </a:lnTo>
                <a:cubicBezTo>
                  <a:pt x="1458" y="8847"/>
                  <a:pt x="1370" y="9400"/>
                  <a:pt x="1345" y="9953"/>
                </a:cubicBezTo>
                <a:lnTo>
                  <a:pt x="1" y="9953"/>
                </a:lnTo>
                <a:lnTo>
                  <a:pt x="1" y="10845"/>
                </a:lnTo>
                <a:lnTo>
                  <a:pt x="1345" y="10845"/>
                </a:lnTo>
                <a:cubicBezTo>
                  <a:pt x="1370" y="11272"/>
                  <a:pt x="1421" y="11687"/>
                  <a:pt x="1509" y="12114"/>
                </a:cubicBezTo>
                <a:lnTo>
                  <a:pt x="189" y="12428"/>
                </a:lnTo>
                <a:lnTo>
                  <a:pt x="403" y="13283"/>
                </a:lnTo>
                <a:lnTo>
                  <a:pt x="1710" y="12969"/>
                </a:lnTo>
                <a:cubicBezTo>
                  <a:pt x="1861" y="13446"/>
                  <a:pt x="2036" y="13924"/>
                  <a:pt x="2263" y="14364"/>
                </a:cubicBezTo>
                <a:lnTo>
                  <a:pt x="1069" y="15017"/>
                </a:lnTo>
                <a:lnTo>
                  <a:pt x="1496" y="15796"/>
                </a:lnTo>
                <a:lnTo>
                  <a:pt x="2690" y="15143"/>
                </a:lnTo>
                <a:cubicBezTo>
                  <a:pt x="2979" y="15620"/>
                  <a:pt x="3318" y="16060"/>
                  <a:pt x="3695" y="16475"/>
                </a:cubicBezTo>
                <a:lnTo>
                  <a:pt x="2728" y="17442"/>
                </a:lnTo>
                <a:lnTo>
                  <a:pt x="3356" y="18071"/>
                </a:lnTo>
                <a:lnTo>
                  <a:pt x="4311" y="17103"/>
                </a:lnTo>
                <a:cubicBezTo>
                  <a:pt x="4625" y="17392"/>
                  <a:pt x="4964" y="17656"/>
                  <a:pt x="5316" y="17895"/>
                </a:cubicBezTo>
                <a:lnTo>
                  <a:pt x="4612" y="19051"/>
                </a:lnTo>
                <a:lnTo>
                  <a:pt x="5366" y="19503"/>
                </a:lnTo>
                <a:lnTo>
                  <a:pt x="6070" y="18347"/>
                </a:lnTo>
                <a:cubicBezTo>
                  <a:pt x="6510" y="18586"/>
                  <a:pt x="6975" y="18787"/>
                  <a:pt x="7440" y="18950"/>
                </a:cubicBezTo>
                <a:lnTo>
                  <a:pt x="7063" y="20257"/>
                </a:lnTo>
                <a:lnTo>
                  <a:pt x="7917" y="20496"/>
                </a:lnTo>
                <a:lnTo>
                  <a:pt x="8294" y="19202"/>
                </a:lnTo>
                <a:cubicBezTo>
                  <a:pt x="8835" y="19327"/>
                  <a:pt x="9388" y="19403"/>
                  <a:pt x="9940" y="19428"/>
                </a:cubicBezTo>
                <a:lnTo>
                  <a:pt x="9940" y="20785"/>
                </a:lnTo>
                <a:lnTo>
                  <a:pt x="10833" y="20785"/>
                </a:lnTo>
                <a:lnTo>
                  <a:pt x="10833" y="19428"/>
                </a:lnTo>
                <a:cubicBezTo>
                  <a:pt x="11260" y="19415"/>
                  <a:pt x="11675" y="19352"/>
                  <a:pt x="12102" y="19277"/>
                </a:cubicBezTo>
                <a:lnTo>
                  <a:pt x="12416" y="20596"/>
                </a:lnTo>
                <a:lnTo>
                  <a:pt x="13283" y="20383"/>
                </a:lnTo>
                <a:lnTo>
                  <a:pt x="12969" y="19063"/>
                </a:lnTo>
                <a:cubicBezTo>
                  <a:pt x="13446" y="18925"/>
                  <a:pt x="13911" y="18737"/>
                  <a:pt x="14364" y="18523"/>
                </a:cubicBezTo>
                <a:lnTo>
                  <a:pt x="15017" y="19704"/>
                </a:lnTo>
                <a:lnTo>
                  <a:pt x="15796" y="19277"/>
                </a:lnTo>
                <a:lnTo>
                  <a:pt x="15143" y="18096"/>
                </a:lnTo>
                <a:cubicBezTo>
                  <a:pt x="15608" y="17807"/>
                  <a:pt x="16060" y="17467"/>
                  <a:pt x="16475" y="17103"/>
                </a:cubicBezTo>
                <a:lnTo>
                  <a:pt x="17430" y="18058"/>
                </a:lnTo>
                <a:lnTo>
                  <a:pt x="18058" y="17430"/>
                </a:lnTo>
                <a:lnTo>
                  <a:pt x="17103" y="16475"/>
                </a:lnTo>
                <a:cubicBezTo>
                  <a:pt x="17379" y="16148"/>
                  <a:pt x="17643" y="15821"/>
                  <a:pt x="17882" y="15457"/>
                </a:cubicBezTo>
                <a:lnTo>
                  <a:pt x="19038" y="16161"/>
                </a:lnTo>
                <a:lnTo>
                  <a:pt x="19503" y="15407"/>
                </a:lnTo>
                <a:lnTo>
                  <a:pt x="18347" y="14703"/>
                </a:lnTo>
                <a:cubicBezTo>
                  <a:pt x="18586" y="14263"/>
                  <a:pt x="18787" y="13811"/>
                  <a:pt x="18950" y="13333"/>
                </a:cubicBezTo>
                <a:lnTo>
                  <a:pt x="20245" y="13710"/>
                </a:lnTo>
                <a:lnTo>
                  <a:pt x="20496" y="12856"/>
                </a:lnTo>
                <a:lnTo>
                  <a:pt x="19189" y="12479"/>
                </a:lnTo>
                <a:cubicBezTo>
                  <a:pt x="19315" y="11938"/>
                  <a:pt x="19390" y="11398"/>
                  <a:pt x="19415" y="10845"/>
                </a:cubicBezTo>
                <a:lnTo>
                  <a:pt x="20772" y="10845"/>
                </a:lnTo>
                <a:lnTo>
                  <a:pt x="20772" y="9953"/>
                </a:lnTo>
                <a:lnTo>
                  <a:pt x="19415" y="9953"/>
                </a:lnTo>
                <a:cubicBezTo>
                  <a:pt x="19403" y="9526"/>
                  <a:pt x="19340" y="9099"/>
                  <a:pt x="19264" y="8684"/>
                </a:cubicBezTo>
                <a:lnTo>
                  <a:pt x="20584" y="8370"/>
                </a:lnTo>
                <a:lnTo>
                  <a:pt x="20370" y="7503"/>
                </a:lnTo>
                <a:lnTo>
                  <a:pt x="19051" y="7817"/>
                </a:lnTo>
                <a:cubicBezTo>
                  <a:pt x="18913" y="7339"/>
                  <a:pt x="18724" y="6874"/>
                  <a:pt x="18510" y="6422"/>
                </a:cubicBezTo>
                <a:lnTo>
                  <a:pt x="19692" y="5769"/>
                </a:lnTo>
                <a:lnTo>
                  <a:pt x="19264" y="4989"/>
                </a:lnTo>
                <a:lnTo>
                  <a:pt x="18083" y="5655"/>
                </a:lnTo>
                <a:cubicBezTo>
                  <a:pt x="17794" y="5178"/>
                  <a:pt x="17455" y="4738"/>
                  <a:pt x="17090" y="4323"/>
                </a:cubicBezTo>
                <a:lnTo>
                  <a:pt x="18045" y="3368"/>
                </a:lnTo>
                <a:lnTo>
                  <a:pt x="17417" y="2740"/>
                </a:lnTo>
                <a:lnTo>
                  <a:pt x="16462" y="3695"/>
                </a:lnTo>
                <a:cubicBezTo>
                  <a:pt x="16135" y="3419"/>
                  <a:pt x="15809" y="3155"/>
                  <a:pt x="15444" y="2916"/>
                </a:cubicBezTo>
                <a:lnTo>
                  <a:pt x="16148" y="1760"/>
                </a:lnTo>
                <a:lnTo>
                  <a:pt x="15394" y="1295"/>
                </a:lnTo>
                <a:lnTo>
                  <a:pt x="14690" y="2451"/>
                </a:lnTo>
                <a:cubicBezTo>
                  <a:pt x="14251" y="2212"/>
                  <a:pt x="13798" y="2011"/>
                  <a:pt x="13321" y="1848"/>
                </a:cubicBezTo>
                <a:lnTo>
                  <a:pt x="13698" y="554"/>
                </a:lnTo>
                <a:lnTo>
                  <a:pt x="12843" y="302"/>
                </a:lnTo>
                <a:lnTo>
                  <a:pt x="12466" y="1609"/>
                </a:lnTo>
                <a:cubicBezTo>
                  <a:pt x="11926" y="1471"/>
                  <a:pt x="11373" y="1396"/>
                  <a:pt x="10820" y="1370"/>
                </a:cubicBezTo>
                <a:lnTo>
                  <a:pt x="10820" y="1"/>
                </a:lnTo>
                <a:close/>
              </a:path>
            </a:pathLst>
          </a:custGeom>
          <a:solidFill>
            <a:schemeClr val="accent3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5" name="Google Shape;775;p13"/>
          <p:cNvGrpSpPr/>
          <p:nvPr/>
        </p:nvGrpSpPr>
        <p:grpSpPr>
          <a:xfrm flipH="1">
            <a:off x="206811" y="234266"/>
            <a:ext cx="601361" cy="427233"/>
            <a:chOff x="2772936" y="736266"/>
            <a:chExt cx="601361" cy="427233"/>
          </a:xfrm>
        </p:grpSpPr>
        <p:sp>
          <p:nvSpPr>
            <p:cNvPr id="776" name="Google Shape;776;p13"/>
            <p:cNvSpPr/>
            <p:nvPr/>
          </p:nvSpPr>
          <p:spPr>
            <a:xfrm rot="-5400000">
              <a:off x="2827527" y="904332"/>
              <a:ext cx="141068" cy="232056"/>
            </a:xfrm>
            <a:custGeom>
              <a:avLst/>
              <a:gdLst/>
              <a:ahLst/>
              <a:cxnLst/>
              <a:rect l="l" t="t" r="r" b="b"/>
              <a:pathLst>
                <a:path w="7459" h="12270" extrusionOk="0">
                  <a:moveTo>
                    <a:pt x="1504" y="0"/>
                  </a:moveTo>
                  <a:cubicBezTo>
                    <a:pt x="1399" y="0"/>
                    <a:pt x="1350" y="36"/>
                    <a:pt x="1377" y="107"/>
                  </a:cubicBezTo>
                  <a:cubicBezTo>
                    <a:pt x="1836" y="1446"/>
                    <a:pt x="459" y="2593"/>
                    <a:pt x="268" y="4390"/>
                  </a:cubicBezTo>
                  <a:cubicBezTo>
                    <a:pt x="1" y="7412"/>
                    <a:pt x="1836" y="9401"/>
                    <a:pt x="4169" y="10701"/>
                  </a:cubicBezTo>
                  <a:cubicBezTo>
                    <a:pt x="2984" y="9401"/>
                    <a:pt x="880" y="5920"/>
                    <a:pt x="1836" y="2975"/>
                  </a:cubicBezTo>
                  <a:lnTo>
                    <a:pt x="1836" y="2975"/>
                  </a:lnTo>
                  <a:cubicBezTo>
                    <a:pt x="1110" y="6188"/>
                    <a:pt x="5661" y="11389"/>
                    <a:pt x="7458" y="12269"/>
                  </a:cubicBezTo>
                  <a:cubicBezTo>
                    <a:pt x="5278" y="9783"/>
                    <a:pt x="5011" y="6723"/>
                    <a:pt x="4934" y="4199"/>
                  </a:cubicBezTo>
                  <a:cubicBezTo>
                    <a:pt x="4803" y="1311"/>
                    <a:pt x="2138" y="0"/>
                    <a:pt x="150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13"/>
            <p:cNvSpPr/>
            <p:nvPr/>
          </p:nvSpPr>
          <p:spPr>
            <a:xfrm rot="-5400000">
              <a:off x="2933276" y="1074705"/>
              <a:ext cx="117466" cy="60123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3"/>
            <p:cNvSpPr/>
            <p:nvPr/>
          </p:nvSpPr>
          <p:spPr>
            <a:xfrm rot="-5400000">
              <a:off x="2813210" y="861079"/>
              <a:ext cx="81040" cy="161588"/>
            </a:xfrm>
            <a:custGeom>
              <a:avLst/>
              <a:gdLst/>
              <a:ahLst/>
              <a:cxnLst/>
              <a:rect l="l" t="t" r="r" b="b"/>
              <a:pathLst>
                <a:path w="4285" h="8544" extrusionOk="0">
                  <a:moveTo>
                    <a:pt x="3757" y="1"/>
                  </a:moveTo>
                  <a:cubicBezTo>
                    <a:pt x="2962" y="1"/>
                    <a:pt x="1310" y="521"/>
                    <a:pt x="536" y="3112"/>
                  </a:cubicBezTo>
                  <a:cubicBezTo>
                    <a:pt x="230" y="4068"/>
                    <a:pt x="0" y="6669"/>
                    <a:pt x="689" y="8543"/>
                  </a:cubicBezTo>
                  <a:cubicBezTo>
                    <a:pt x="651" y="4833"/>
                    <a:pt x="2601" y="3495"/>
                    <a:pt x="3557" y="3227"/>
                  </a:cubicBezTo>
                  <a:cubicBezTo>
                    <a:pt x="3907" y="3110"/>
                    <a:pt x="3368" y="2882"/>
                    <a:pt x="2939" y="2882"/>
                  </a:cubicBezTo>
                  <a:cubicBezTo>
                    <a:pt x="2806" y="2882"/>
                    <a:pt x="2683" y="2905"/>
                    <a:pt x="2601" y="2959"/>
                  </a:cubicBezTo>
                  <a:cubicBezTo>
                    <a:pt x="3710" y="1582"/>
                    <a:pt x="3060" y="817"/>
                    <a:pt x="4169" y="167"/>
                  </a:cubicBezTo>
                  <a:cubicBezTo>
                    <a:pt x="4285" y="98"/>
                    <a:pt x="4101" y="1"/>
                    <a:pt x="375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3"/>
            <p:cNvSpPr/>
            <p:nvPr/>
          </p:nvSpPr>
          <p:spPr>
            <a:xfrm rot="-5400000">
              <a:off x="2906392" y="670725"/>
              <a:ext cx="402363" cy="533446"/>
            </a:xfrm>
            <a:custGeom>
              <a:avLst/>
              <a:gdLst/>
              <a:ahLst/>
              <a:cxnLst/>
              <a:rect l="l" t="t" r="r" b="b"/>
              <a:pathLst>
                <a:path w="21275" h="28206" extrusionOk="0">
                  <a:moveTo>
                    <a:pt x="14302" y="1"/>
                  </a:moveTo>
                  <a:cubicBezTo>
                    <a:pt x="13479" y="1"/>
                    <a:pt x="12606" y="249"/>
                    <a:pt x="11780" y="860"/>
                  </a:cubicBezTo>
                  <a:cubicBezTo>
                    <a:pt x="8261" y="3422"/>
                    <a:pt x="9906" y="8547"/>
                    <a:pt x="11780" y="11186"/>
                  </a:cubicBezTo>
                  <a:cubicBezTo>
                    <a:pt x="10059" y="9715"/>
                    <a:pt x="8063" y="9013"/>
                    <a:pt x="6234" y="9013"/>
                  </a:cubicBezTo>
                  <a:cubicBezTo>
                    <a:pt x="3592" y="9013"/>
                    <a:pt x="1299" y="10479"/>
                    <a:pt x="689" y="13213"/>
                  </a:cubicBezTo>
                  <a:cubicBezTo>
                    <a:pt x="0" y="15737"/>
                    <a:pt x="1645" y="18300"/>
                    <a:pt x="4246" y="18721"/>
                  </a:cubicBezTo>
                  <a:cubicBezTo>
                    <a:pt x="4590" y="18774"/>
                    <a:pt x="4912" y="18799"/>
                    <a:pt x="5214" y="18799"/>
                  </a:cubicBezTo>
                  <a:cubicBezTo>
                    <a:pt x="7292" y="18799"/>
                    <a:pt x="8372" y="17609"/>
                    <a:pt x="8606" y="16273"/>
                  </a:cubicBezTo>
                  <a:cubicBezTo>
                    <a:pt x="8844" y="15080"/>
                    <a:pt x="8107" y="14004"/>
                    <a:pt x="7136" y="14004"/>
                  </a:cubicBezTo>
                  <a:cubicBezTo>
                    <a:pt x="6861" y="14004"/>
                    <a:pt x="6568" y="14090"/>
                    <a:pt x="6273" y="14284"/>
                  </a:cubicBezTo>
                  <a:cubicBezTo>
                    <a:pt x="5125" y="15049"/>
                    <a:pt x="5240" y="16579"/>
                    <a:pt x="6464" y="17267"/>
                  </a:cubicBezTo>
                  <a:cubicBezTo>
                    <a:pt x="6133" y="17709"/>
                    <a:pt x="5667" y="17911"/>
                    <a:pt x="5177" y="17911"/>
                  </a:cubicBezTo>
                  <a:cubicBezTo>
                    <a:pt x="3628" y="17911"/>
                    <a:pt x="1837" y="15889"/>
                    <a:pt x="3289" y="12984"/>
                  </a:cubicBezTo>
                  <a:cubicBezTo>
                    <a:pt x="4128" y="11342"/>
                    <a:pt x="5639" y="10656"/>
                    <a:pt x="7344" y="10656"/>
                  </a:cubicBezTo>
                  <a:cubicBezTo>
                    <a:pt x="9452" y="10656"/>
                    <a:pt x="11857" y="11704"/>
                    <a:pt x="13654" y="13290"/>
                  </a:cubicBezTo>
                  <a:cubicBezTo>
                    <a:pt x="13425" y="12984"/>
                    <a:pt x="13195" y="12678"/>
                    <a:pt x="12966" y="12410"/>
                  </a:cubicBezTo>
                  <a:cubicBezTo>
                    <a:pt x="12660" y="11645"/>
                    <a:pt x="12545" y="10880"/>
                    <a:pt x="12621" y="10077"/>
                  </a:cubicBezTo>
                  <a:cubicBezTo>
                    <a:pt x="12660" y="9350"/>
                    <a:pt x="13004" y="8700"/>
                    <a:pt x="13501" y="8203"/>
                  </a:cubicBezTo>
                  <a:cubicBezTo>
                    <a:pt x="13904" y="7831"/>
                    <a:pt x="14432" y="7635"/>
                    <a:pt x="14985" y="7635"/>
                  </a:cubicBezTo>
                  <a:cubicBezTo>
                    <a:pt x="15114" y="7635"/>
                    <a:pt x="15245" y="7646"/>
                    <a:pt x="15375" y="7668"/>
                  </a:cubicBezTo>
                  <a:cubicBezTo>
                    <a:pt x="16064" y="7821"/>
                    <a:pt x="16676" y="8241"/>
                    <a:pt x="17058" y="8815"/>
                  </a:cubicBezTo>
                  <a:cubicBezTo>
                    <a:pt x="17479" y="9503"/>
                    <a:pt x="17746" y="10268"/>
                    <a:pt x="17861" y="11033"/>
                  </a:cubicBezTo>
                  <a:cubicBezTo>
                    <a:pt x="18014" y="11836"/>
                    <a:pt x="18014" y="12640"/>
                    <a:pt x="17861" y="13443"/>
                  </a:cubicBezTo>
                  <a:cubicBezTo>
                    <a:pt x="17708" y="14208"/>
                    <a:pt x="17364" y="14934"/>
                    <a:pt x="16867" y="15546"/>
                  </a:cubicBezTo>
                  <a:cubicBezTo>
                    <a:pt x="15796" y="16808"/>
                    <a:pt x="14419" y="17841"/>
                    <a:pt x="12889" y="18491"/>
                  </a:cubicBezTo>
                  <a:cubicBezTo>
                    <a:pt x="12086" y="18835"/>
                    <a:pt x="11283" y="19141"/>
                    <a:pt x="10480" y="19447"/>
                  </a:cubicBezTo>
                  <a:cubicBezTo>
                    <a:pt x="10059" y="19600"/>
                    <a:pt x="9677" y="19715"/>
                    <a:pt x="9218" y="19868"/>
                  </a:cubicBezTo>
                  <a:cubicBezTo>
                    <a:pt x="8797" y="20021"/>
                    <a:pt x="8376" y="20212"/>
                    <a:pt x="7955" y="20442"/>
                  </a:cubicBezTo>
                  <a:cubicBezTo>
                    <a:pt x="7152" y="20862"/>
                    <a:pt x="6387" y="21436"/>
                    <a:pt x="5775" y="22125"/>
                  </a:cubicBezTo>
                  <a:cubicBezTo>
                    <a:pt x="5125" y="22813"/>
                    <a:pt x="4705" y="23731"/>
                    <a:pt x="4590" y="24687"/>
                  </a:cubicBezTo>
                  <a:cubicBezTo>
                    <a:pt x="4513" y="25643"/>
                    <a:pt x="4819" y="26561"/>
                    <a:pt x="5469" y="27288"/>
                  </a:cubicBezTo>
                  <a:cubicBezTo>
                    <a:pt x="5979" y="27892"/>
                    <a:pt x="6753" y="28206"/>
                    <a:pt x="7527" y="28206"/>
                  </a:cubicBezTo>
                  <a:cubicBezTo>
                    <a:pt x="7683" y="28206"/>
                    <a:pt x="7840" y="28193"/>
                    <a:pt x="7994" y="28167"/>
                  </a:cubicBezTo>
                  <a:cubicBezTo>
                    <a:pt x="8912" y="28053"/>
                    <a:pt x="9715" y="27517"/>
                    <a:pt x="10250" y="26752"/>
                  </a:cubicBezTo>
                  <a:cubicBezTo>
                    <a:pt x="10747" y="26026"/>
                    <a:pt x="10824" y="25031"/>
                    <a:pt x="10480" y="24228"/>
                  </a:cubicBezTo>
                  <a:lnTo>
                    <a:pt x="10480" y="24228"/>
                  </a:lnTo>
                  <a:cubicBezTo>
                    <a:pt x="10786" y="25031"/>
                    <a:pt x="10671" y="25987"/>
                    <a:pt x="10135" y="26676"/>
                  </a:cubicBezTo>
                  <a:cubicBezTo>
                    <a:pt x="9638" y="27364"/>
                    <a:pt x="8835" y="27823"/>
                    <a:pt x="7955" y="27900"/>
                  </a:cubicBezTo>
                  <a:cubicBezTo>
                    <a:pt x="7853" y="27914"/>
                    <a:pt x="7750" y="27922"/>
                    <a:pt x="7647" y="27922"/>
                  </a:cubicBezTo>
                  <a:cubicBezTo>
                    <a:pt x="6942" y="27922"/>
                    <a:pt x="6242" y="27587"/>
                    <a:pt x="5775" y="27020"/>
                  </a:cubicBezTo>
                  <a:cubicBezTo>
                    <a:pt x="5240" y="26370"/>
                    <a:pt x="5011" y="25528"/>
                    <a:pt x="5163" y="24725"/>
                  </a:cubicBezTo>
                  <a:cubicBezTo>
                    <a:pt x="5316" y="23922"/>
                    <a:pt x="5737" y="23195"/>
                    <a:pt x="6311" y="22622"/>
                  </a:cubicBezTo>
                  <a:cubicBezTo>
                    <a:pt x="6923" y="22048"/>
                    <a:pt x="7611" y="21589"/>
                    <a:pt x="8414" y="21245"/>
                  </a:cubicBezTo>
                  <a:cubicBezTo>
                    <a:pt x="9179" y="20939"/>
                    <a:pt x="10021" y="20671"/>
                    <a:pt x="10824" y="20442"/>
                  </a:cubicBezTo>
                  <a:cubicBezTo>
                    <a:pt x="11704" y="20174"/>
                    <a:pt x="12545" y="19830"/>
                    <a:pt x="13348" y="19486"/>
                  </a:cubicBezTo>
                  <a:cubicBezTo>
                    <a:pt x="13357" y="19481"/>
                    <a:pt x="13364" y="19479"/>
                    <a:pt x="13368" y="19479"/>
                  </a:cubicBezTo>
                  <a:cubicBezTo>
                    <a:pt x="13432" y="19479"/>
                    <a:pt x="12928" y="20031"/>
                    <a:pt x="13539" y="20786"/>
                  </a:cubicBezTo>
                  <a:cubicBezTo>
                    <a:pt x="12054" y="21402"/>
                    <a:pt x="12456" y="23561"/>
                    <a:pt x="13314" y="23561"/>
                  </a:cubicBezTo>
                  <a:cubicBezTo>
                    <a:pt x="13363" y="23561"/>
                    <a:pt x="13412" y="23554"/>
                    <a:pt x="13463" y="23540"/>
                  </a:cubicBezTo>
                  <a:lnTo>
                    <a:pt x="13463" y="23540"/>
                  </a:lnTo>
                  <a:cubicBezTo>
                    <a:pt x="12979" y="24410"/>
                    <a:pt x="13691" y="25281"/>
                    <a:pt x="14637" y="25281"/>
                  </a:cubicBezTo>
                  <a:cubicBezTo>
                    <a:pt x="14813" y="25281"/>
                    <a:pt x="14998" y="25250"/>
                    <a:pt x="15184" y="25184"/>
                  </a:cubicBezTo>
                  <a:cubicBezTo>
                    <a:pt x="15819" y="24953"/>
                    <a:pt x="16301" y="24657"/>
                    <a:pt x="16664" y="24657"/>
                  </a:cubicBezTo>
                  <a:cubicBezTo>
                    <a:pt x="16782" y="24657"/>
                    <a:pt x="16888" y="24688"/>
                    <a:pt x="16981" y="24764"/>
                  </a:cubicBezTo>
                  <a:cubicBezTo>
                    <a:pt x="16446" y="24917"/>
                    <a:pt x="16217" y="25567"/>
                    <a:pt x="16828" y="26179"/>
                  </a:cubicBezTo>
                  <a:cubicBezTo>
                    <a:pt x="17014" y="26384"/>
                    <a:pt x="17247" y="26474"/>
                    <a:pt x="17475" y="26474"/>
                  </a:cubicBezTo>
                  <a:cubicBezTo>
                    <a:pt x="18140" y="26474"/>
                    <a:pt x="18765" y="25704"/>
                    <a:pt x="18052" y="24764"/>
                  </a:cubicBezTo>
                  <a:cubicBezTo>
                    <a:pt x="17364" y="23884"/>
                    <a:pt x="16523" y="24534"/>
                    <a:pt x="15299" y="23195"/>
                  </a:cubicBezTo>
                  <a:cubicBezTo>
                    <a:pt x="13960" y="21780"/>
                    <a:pt x="15146" y="20403"/>
                    <a:pt x="16178" y="18721"/>
                  </a:cubicBezTo>
                  <a:cubicBezTo>
                    <a:pt x="16466" y="20472"/>
                    <a:pt x="17872" y="21362"/>
                    <a:pt x="19107" y="21362"/>
                  </a:cubicBezTo>
                  <a:cubicBezTo>
                    <a:pt x="20004" y="21362"/>
                    <a:pt x="20810" y="20893"/>
                    <a:pt x="21036" y="19945"/>
                  </a:cubicBezTo>
                  <a:cubicBezTo>
                    <a:pt x="21274" y="18924"/>
                    <a:pt x="20601" y="18372"/>
                    <a:pt x="19884" y="18372"/>
                  </a:cubicBezTo>
                  <a:cubicBezTo>
                    <a:pt x="19337" y="18372"/>
                    <a:pt x="18765" y="18693"/>
                    <a:pt x="18550" y="19371"/>
                  </a:cubicBezTo>
                  <a:cubicBezTo>
                    <a:pt x="18481" y="19384"/>
                    <a:pt x="18415" y="19390"/>
                    <a:pt x="18351" y="19390"/>
                  </a:cubicBezTo>
                  <a:cubicBezTo>
                    <a:pt x="17454" y="19390"/>
                    <a:pt x="17035" y="18173"/>
                    <a:pt x="17249" y="16923"/>
                  </a:cubicBezTo>
                  <a:cubicBezTo>
                    <a:pt x="17479" y="16694"/>
                    <a:pt x="17670" y="16502"/>
                    <a:pt x="17861" y="16273"/>
                  </a:cubicBezTo>
                  <a:cubicBezTo>
                    <a:pt x="18473" y="15508"/>
                    <a:pt x="18894" y="14628"/>
                    <a:pt x="19123" y="13672"/>
                  </a:cubicBezTo>
                  <a:cubicBezTo>
                    <a:pt x="19314" y="12716"/>
                    <a:pt x="19353" y="11760"/>
                    <a:pt x="19161" y="10804"/>
                  </a:cubicBezTo>
                  <a:cubicBezTo>
                    <a:pt x="19085" y="10307"/>
                    <a:pt x="18970" y="9848"/>
                    <a:pt x="18817" y="9427"/>
                  </a:cubicBezTo>
                  <a:cubicBezTo>
                    <a:pt x="18664" y="8930"/>
                    <a:pt x="18435" y="8471"/>
                    <a:pt x="18167" y="8088"/>
                  </a:cubicBezTo>
                  <a:cubicBezTo>
                    <a:pt x="17593" y="7170"/>
                    <a:pt x="16676" y="6520"/>
                    <a:pt x="15643" y="6291"/>
                  </a:cubicBezTo>
                  <a:cubicBezTo>
                    <a:pt x="15432" y="6250"/>
                    <a:pt x="15220" y="6231"/>
                    <a:pt x="15011" y="6231"/>
                  </a:cubicBezTo>
                  <a:cubicBezTo>
                    <a:pt x="14425" y="6231"/>
                    <a:pt x="13856" y="6381"/>
                    <a:pt x="13348" y="6635"/>
                  </a:cubicBezTo>
                  <a:cubicBezTo>
                    <a:pt x="13616" y="5526"/>
                    <a:pt x="13731" y="4570"/>
                    <a:pt x="13233" y="3881"/>
                  </a:cubicBezTo>
                  <a:cubicBezTo>
                    <a:pt x="13062" y="3657"/>
                    <a:pt x="12890" y="3569"/>
                    <a:pt x="12719" y="3569"/>
                  </a:cubicBezTo>
                  <a:cubicBezTo>
                    <a:pt x="12081" y="3569"/>
                    <a:pt x="11460" y="4802"/>
                    <a:pt x="10913" y="4802"/>
                  </a:cubicBezTo>
                  <a:cubicBezTo>
                    <a:pt x="10857" y="4802"/>
                    <a:pt x="10802" y="4789"/>
                    <a:pt x="10747" y="4761"/>
                  </a:cubicBezTo>
                  <a:cubicBezTo>
                    <a:pt x="10365" y="4570"/>
                    <a:pt x="10212" y="3155"/>
                    <a:pt x="11589" y="1739"/>
                  </a:cubicBezTo>
                  <a:cubicBezTo>
                    <a:pt x="12122" y="1189"/>
                    <a:pt x="12869" y="927"/>
                    <a:pt x="13570" y="927"/>
                  </a:cubicBezTo>
                  <a:cubicBezTo>
                    <a:pt x="14379" y="927"/>
                    <a:pt x="15127" y="1275"/>
                    <a:pt x="15413" y="1931"/>
                  </a:cubicBezTo>
                  <a:cubicBezTo>
                    <a:pt x="14685" y="2811"/>
                    <a:pt x="15354" y="4245"/>
                    <a:pt x="16445" y="4245"/>
                  </a:cubicBezTo>
                  <a:cubicBezTo>
                    <a:pt x="16728" y="4245"/>
                    <a:pt x="17040" y="4148"/>
                    <a:pt x="17364" y="3919"/>
                  </a:cubicBezTo>
                  <a:cubicBezTo>
                    <a:pt x="19120" y="2632"/>
                    <a:pt x="16980" y="1"/>
                    <a:pt x="1430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0" name="Google Shape;780;p13"/>
          <p:cNvGrpSpPr/>
          <p:nvPr/>
        </p:nvGrpSpPr>
        <p:grpSpPr>
          <a:xfrm flipH="1">
            <a:off x="278909" y="759541"/>
            <a:ext cx="166392" cy="165674"/>
            <a:chOff x="5213532" y="1691616"/>
            <a:chExt cx="166392" cy="165674"/>
          </a:xfrm>
        </p:grpSpPr>
        <p:sp>
          <p:nvSpPr>
            <p:cNvPr id="781" name="Google Shape;781;p13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3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3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3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3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6" name="Google Shape;786;p13"/>
          <p:cNvGrpSpPr/>
          <p:nvPr/>
        </p:nvGrpSpPr>
        <p:grpSpPr>
          <a:xfrm rot="5400000" flipH="1">
            <a:off x="140625" y="1627496"/>
            <a:ext cx="442977" cy="52165"/>
            <a:chOff x="1763406" y="3001921"/>
            <a:chExt cx="442977" cy="52165"/>
          </a:xfrm>
        </p:grpSpPr>
        <p:sp>
          <p:nvSpPr>
            <p:cNvPr id="787" name="Google Shape;787;p13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13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3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3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1" name="Google Shape;791;p13"/>
          <p:cNvSpPr/>
          <p:nvPr/>
        </p:nvSpPr>
        <p:spPr>
          <a:xfrm rot="10800000">
            <a:off x="206811" y="3809457"/>
            <a:ext cx="310608" cy="310788"/>
          </a:xfrm>
          <a:custGeom>
            <a:avLst/>
            <a:gdLst/>
            <a:ahLst/>
            <a:cxnLst/>
            <a:rect l="l" t="t" r="r" b="b"/>
            <a:pathLst>
              <a:path w="20773" h="20785" extrusionOk="0">
                <a:moveTo>
                  <a:pt x="9940" y="1"/>
                </a:moveTo>
                <a:lnTo>
                  <a:pt x="9940" y="1358"/>
                </a:lnTo>
                <a:cubicBezTo>
                  <a:pt x="9513" y="1383"/>
                  <a:pt x="9086" y="1433"/>
                  <a:pt x="8671" y="1521"/>
                </a:cubicBezTo>
                <a:lnTo>
                  <a:pt x="8345" y="202"/>
                </a:lnTo>
                <a:lnTo>
                  <a:pt x="7490" y="415"/>
                </a:lnTo>
                <a:lnTo>
                  <a:pt x="7804" y="1722"/>
                </a:lnTo>
                <a:cubicBezTo>
                  <a:pt x="7327" y="1873"/>
                  <a:pt x="6862" y="2049"/>
                  <a:pt x="6409" y="2275"/>
                </a:cubicBezTo>
                <a:lnTo>
                  <a:pt x="5756" y="1081"/>
                </a:lnTo>
                <a:lnTo>
                  <a:pt x="4977" y="1509"/>
                </a:lnTo>
                <a:lnTo>
                  <a:pt x="5630" y="2702"/>
                </a:lnTo>
                <a:cubicBezTo>
                  <a:pt x="5153" y="2991"/>
                  <a:pt x="4713" y="3318"/>
                  <a:pt x="4298" y="3695"/>
                </a:cubicBezTo>
                <a:lnTo>
                  <a:pt x="3343" y="2728"/>
                </a:lnTo>
                <a:lnTo>
                  <a:pt x="2715" y="3356"/>
                </a:lnTo>
                <a:lnTo>
                  <a:pt x="3670" y="4323"/>
                </a:lnTo>
                <a:cubicBezTo>
                  <a:pt x="3381" y="4638"/>
                  <a:pt x="3117" y="4977"/>
                  <a:pt x="2891" y="5329"/>
                </a:cubicBezTo>
                <a:lnTo>
                  <a:pt x="1722" y="4625"/>
                </a:lnTo>
                <a:lnTo>
                  <a:pt x="1270" y="5379"/>
                </a:lnTo>
                <a:lnTo>
                  <a:pt x="2426" y="6083"/>
                </a:lnTo>
                <a:cubicBezTo>
                  <a:pt x="2187" y="6522"/>
                  <a:pt x="1986" y="6987"/>
                  <a:pt x="1823" y="7452"/>
                </a:cubicBezTo>
                <a:lnTo>
                  <a:pt x="529" y="7075"/>
                </a:lnTo>
                <a:lnTo>
                  <a:pt x="277" y="7930"/>
                </a:lnTo>
                <a:lnTo>
                  <a:pt x="1584" y="8307"/>
                </a:lnTo>
                <a:cubicBezTo>
                  <a:pt x="1458" y="8847"/>
                  <a:pt x="1370" y="9400"/>
                  <a:pt x="1345" y="9953"/>
                </a:cubicBezTo>
                <a:lnTo>
                  <a:pt x="1" y="9953"/>
                </a:lnTo>
                <a:lnTo>
                  <a:pt x="1" y="10845"/>
                </a:lnTo>
                <a:lnTo>
                  <a:pt x="1345" y="10845"/>
                </a:lnTo>
                <a:cubicBezTo>
                  <a:pt x="1370" y="11272"/>
                  <a:pt x="1421" y="11687"/>
                  <a:pt x="1509" y="12114"/>
                </a:cubicBezTo>
                <a:lnTo>
                  <a:pt x="189" y="12428"/>
                </a:lnTo>
                <a:lnTo>
                  <a:pt x="403" y="13283"/>
                </a:lnTo>
                <a:lnTo>
                  <a:pt x="1710" y="12969"/>
                </a:lnTo>
                <a:cubicBezTo>
                  <a:pt x="1861" y="13446"/>
                  <a:pt x="2036" y="13924"/>
                  <a:pt x="2263" y="14364"/>
                </a:cubicBezTo>
                <a:lnTo>
                  <a:pt x="1069" y="15017"/>
                </a:lnTo>
                <a:lnTo>
                  <a:pt x="1496" y="15796"/>
                </a:lnTo>
                <a:lnTo>
                  <a:pt x="2690" y="15143"/>
                </a:lnTo>
                <a:cubicBezTo>
                  <a:pt x="2979" y="15620"/>
                  <a:pt x="3318" y="16060"/>
                  <a:pt x="3695" y="16475"/>
                </a:cubicBezTo>
                <a:lnTo>
                  <a:pt x="2728" y="17442"/>
                </a:lnTo>
                <a:lnTo>
                  <a:pt x="3356" y="18071"/>
                </a:lnTo>
                <a:lnTo>
                  <a:pt x="4311" y="17103"/>
                </a:lnTo>
                <a:cubicBezTo>
                  <a:pt x="4625" y="17392"/>
                  <a:pt x="4964" y="17656"/>
                  <a:pt x="5316" y="17895"/>
                </a:cubicBezTo>
                <a:lnTo>
                  <a:pt x="4612" y="19051"/>
                </a:lnTo>
                <a:lnTo>
                  <a:pt x="5366" y="19503"/>
                </a:lnTo>
                <a:lnTo>
                  <a:pt x="6070" y="18347"/>
                </a:lnTo>
                <a:cubicBezTo>
                  <a:pt x="6510" y="18586"/>
                  <a:pt x="6975" y="18787"/>
                  <a:pt x="7440" y="18950"/>
                </a:cubicBezTo>
                <a:lnTo>
                  <a:pt x="7063" y="20257"/>
                </a:lnTo>
                <a:lnTo>
                  <a:pt x="7917" y="20496"/>
                </a:lnTo>
                <a:lnTo>
                  <a:pt x="8294" y="19202"/>
                </a:lnTo>
                <a:cubicBezTo>
                  <a:pt x="8835" y="19327"/>
                  <a:pt x="9388" y="19403"/>
                  <a:pt x="9940" y="19428"/>
                </a:cubicBezTo>
                <a:lnTo>
                  <a:pt x="9940" y="20785"/>
                </a:lnTo>
                <a:lnTo>
                  <a:pt x="10833" y="20785"/>
                </a:lnTo>
                <a:lnTo>
                  <a:pt x="10833" y="19428"/>
                </a:lnTo>
                <a:cubicBezTo>
                  <a:pt x="11260" y="19415"/>
                  <a:pt x="11675" y="19352"/>
                  <a:pt x="12102" y="19277"/>
                </a:cubicBezTo>
                <a:lnTo>
                  <a:pt x="12416" y="20596"/>
                </a:lnTo>
                <a:lnTo>
                  <a:pt x="13283" y="20383"/>
                </a:lnTo>
                <a:lnTo>
                  <a:pt x="12969" y="19063"/>
                </a:lnTo>
                <a:cubicBezTo>
                  <a:pt x="13446" y="18925"/>
                  <a:pt x="13911" y="18737"/>
                  <a:pt x="14364" y="18523"/>
                </a:cubicBezTo>
                <a:lnTo>
                  <a:pt x="15017" y="19704"/>
                </a:lnTo>
                <a:lnTo>
                  <a:pt x="15796" y="19277"/>
                </a:lnTo>
                <a:lnTo>
                  <a:pt x="15143" y="18096"/>
                </a:lnTo>
                <a:cubicBezTo>
                  <a:pt x="15608" y="17807"/>
                  <a:pt x="16060" y="17467"/>
                  <a:pt x="16475" y="17103"/>
                </a:cubicBezTo>
                <a:lnTo>
                  <a:pt x="17430" y="18058"/>
                </a:lnTo>
                <a:lnTo>
                  <a:pt x="18058" y="17430"/>
                </a:lnTo>
                <a:lnTo>
                  <a:pt x="17103" y="16475"/>
                </a:lnTo>
                <a:cubicBezTo>
                  <a:pt x="17379" y="16148"/>
                  <a:pt x="17643" y="15821"/>
                  <a:pt x="17882" y="15457"/>
                </a:cubicBezTo>
                <a:lnTo>
                  <a:pt x="19038" y="16161"/>
                </a:lnTo>
                <a:lnTo>
                  <a:pt x="19503" y="15407"/>
                </a:lnTo>
                <a:lnTo>
                  <a:pt x="18347" y="14703"/>
                </a:lnTo>
                <a:cubicBezTo>
                  <a:pt x="18586" y="14263"/>
                  <a:pt x="18787" y="13811"/>
                  <a:pt x="18950" y="13333"/>
                </a:cubicBezTo>
                <a:lnTo>
                  <a:pt x="20245" y="13710"/>
                </a:lnTo>
                <a:lnTo>
                  <a:pt x="20496" y="12856"/>
                </a:lnTo>
                <a:lnTo>
                  <a:pt x="19189" y="12479"/>
                </a:lnTo>
                <a:cubicBezTo>
                  <a:pt x="19315" y="11938"/>
                  <a:pt x="19390" y="11398"/>
                  <a:pt x="19415" y="10845"/>
                </a:cubicBezTo>
                <a:lnTo>
                  <a:pt x="20772" y="10845"/>
                </a:lnTo>
                <a:lnTo>
                  <a:pt x="20772" y="9953"/>
                </a:lnTo>
                <a:lnTo>
                  <a:pt x="19415" y="9953"/>
                </a:lnTo>
                <a:cubicBezTo>
                  <a:pt x="19403" y="9526"/>
                  <a:pt x="19340" y="9099"/>
                  <a:pt x="19264" y="8684"/>
                </a:cubicBezTo>
                <a:lnTo>
                  <a:pt x="20584" y="8370"/>
                </a:lnTo>
                <a:lnTo>
                  <a:pt x="20370" y="7503"/>
                </a:lnTo>
                <a:lnTo>
                  <a:pt x="19051" y="7817"/>
                </a:lnTo>
                <a:cubicBezTo>
                  <a:pt x="18913" y="7339"/>
                  <a:pt x="18724" y="6874"/>
                  <a:pt x="18510" y="6422"/>
                </a:cubicBezTo>
                <a:lnTo>
                  <a:pt x="19692" y="5769"/>
                </a:lnTo>
                <a:lnTo>
                  <a:pt x="19264" y="4989"/>
                </a:lnTo>
                <a:lnTo>
                  <a:pt x="18083" y="5655"/>
                </a:lnTo>
                <a:cubicBezTo>
                  <a:pt x="17794" y="5178"/>
                  <a:pt x="17455" y="4738"/>
                  <a:pt x="17090" y="4323"/>
                </a:cubicBezTo>
                <a:lnTo>
                  <a:pt x="18045" y="3368"/>
                </a:lnTo>
                <a:lnTo>
                  <a:pt x="17417" y="2740"/>
                </a:lnTo>
                <a:lnTo>
                  <a:pt x="16462" y="3695"/>
                </a:lnTo>
                <a:cubicBezTo>
                  <a:pt x="16135" y="3419"/>
                  <a:pt x="15809" y="3155"/>
                  <a:pt x="15444" y="2916"/>
                </a:cubicBezTo>
                <a:lnTo>
                  <a:pt x="16148" y="1760"/>
                </a:lnTo>
                <a:lnTo>
                  <a:pt x="15394" y="1295"/>
                </a:lnTo>
                <a:lnTo>
                  <a:pt x="14690" y="2451"/>
                </a:lnTo>
                <a:cubicBezTo>
                  <a:pt x="14251" y="2212"/>
                  <a:pt x="13798" y="2011"/>
                  <a:pt x="13321" y="1848"/>
                </a:cubicBezTo>
                <a:lnTo>
                  <a:pt x="13698" y="554"/>
                </a:lnTo>
                <a:lnTo>
                  <a:pt x="12843" y="302"/>
                </a:lnTo>
                <a:lnTo>
                  <a:pt x="12466" y="1609"/>
                </a:lnTo>
                <a:cubicBezTo>
                  <a:pt x="11926" y="1471"/>
                  <a:pt x="11373" y="1396"/>
                  <a:pt x="10820" y="1370"/>
                </a:cubicBezTo>
                <a:lnTo>
                  <a:pt x="10820" y="1"/>
                </a:lnTo>
                <a:close/>
              </a:path>
            </a:pathLst>
          </a:custGeom>
          <a:solidFill>
            <a:schemeClr val="accent3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2" name="Google Shape;792;p13"/>
          <p:cNvGrpSpPr/>
          <p:nvPr/>
        </p:nvGrpSpPr>
        <p:grpSpPr>
          <a:xfrm rot="10800000">
            <a:off x="206811" y="4482009"/>
            <a:ext cx="601361" cy="427233"/>
            <a:chOff x="2772936" y="736266"/>
            <a:chExt cx="601361" cy="427233"/>
          </a:xfrm>
        </p:grpSpPr>
        <p:sp>
          <p:nvSpPr>
            <p:cNvPr id="793" name="Google Shape;793;p13"/>
            <p:cNvSpPr/>
            <p:nvPr/>
          </p:nvSpPr>
          <p:spPr>
            <a:xfrm rot="-5400000">
              <a:off x="2827527" y="904332"/>
              <a:ext cx="141068" cy="232056"/>
            </a:xfrm>
            <a:custGeom>
              <a:avLst/>
              <a:gdLst/>
              <a:ahLst/>
              <a:cxnLst/>
              <a:rect l="l" t="t" r="r" b="b"/>
              <a:pathLst>
                <a:path w="7459" h="12270" extrusionOk="0">
                  <a:moveTo>
                    <a:pt x="1504" y="0"/>
                  </a:moveTo>
                  <a:cubicBezTo>
                    <a:pt x="1399" y="0"/>
                    <a:pt x="1350" y="36"/>
                    <a:pt x="1377" y="107"/>
                  </a:cubicBezTo>
                  <a:cubicBezTo>
                    <a:pt x="1836" y="1446"/>
                    <a:pt x="459" y="2593"/>
                    <a:pt x="268" y="4390"/>
                  </a:cubicBezTo>
                  <a:cubicBezTo>
                    <a:pt x="1" y="7412"/>
                    <a:pt x="1836" y="9401"/>
                    <a:pt x="4169" y="10701"/>
                  </a:cubicBezTo>
                  <a:cubicBezTo>
                    <a:pt x="2984" y="9401"/>
                    <a:pt x="880" y="5920"/>
                    <a:pt x="1836" y="2975"/>
                  </a:cubicBezTo>
                  <a:lnTo>
                    <a:pt x="1836" y="2975"/>
                  </a:lnTo>
                  <a:cubicBezTo>
                    <a:pt x="1110" y="6188"/>
                    <a:pt x="5661" y="11389"/>
                    <a:pt x="7458" y="12269"/>
                  </a:cubicBezTo>
                  <a:cubicBezTo>
                    <a:pt x="5278" y="9783"/>
                    <a:pt x="5011" y="6723"/>
                    <a:pt x="4934" y="4199"/>
                  </a:cubicBezTo>
                  <a:cubicBezTo>
                    <a:pt x="4803" y="1311"/>
                    <a:pt x="2138" y="0"/>
                    <a:pt x="150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13"/>
            <p:cNvSpPr/>
            <p:nvPr/>
          </p:nvSpPr>
          <p:spPr>
            <a:xfrm rot="-5400000">
              <a:off x="2933276" y="1074705"/>
              <a:ext cx="117466" cy="60123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3"/>
            <p:cNvSpPr/>
            <p:nvPr/>
          </p:nvSpPr>
          <p:spPr>
            <a:xfrm rot="-5400000">
              <a:off x="2813210" y="861079"/>
              <a:ext cx="81040" cy="161588"/>
            </a:xfrm>
            <a:custGeom>
              <a:avLst/>
              <a:gdLst/>
              <a:ahLst/>
              <a:cxnLst/>
              <a:rect l="l" t="t" r="r" b="b"/>
              <a:pathLst>
                <a:path w="4285" h="8544" extrusionOk="0">
                  <a:moveTo>
                    <a:pt x="3757" y="1"/>
                  </a:moveTo>
                  <a:cubicBezTo>
                    <a:pt x="2962" y="1"/>
                    <a:pt x="1310" y="521"/>
                    <a:pt x="536" y="3112"/>
                  </a:cubicBezTo>
                  <a:cubicBezTo>
                    <a:pt x="230" y="4068"/>
                    <a:pt x="0" y="6669"/>
                    <a:pt x="689" y="8543"/>
                  </a:cubicBezTo>
                  <a:cubicBezTo>
                    <a:pt x="651" y="4833"/>
                    <a:pt x="2601" y="3495"/>
                    <a:pt x="3557" y="3227"/>
                  </a:cubicBezTo>
                  <a:cubicBezTo>
                    <a:pt x="3907" y="3110"/>
                    <a:pt x="3368" y="2882"/>
                    <a:pt x="2939" y="2882"/>
                  </a:cubicBezTo>
                  <a:cubicBezTo>
                    <a:pt x="2806" y="2882"/>
                    <a:pt x="2683" y="2905"/>
                    <a:pt x="2601" y="2959"/>
                  </a:cubicBezTo>
                  <a:cubicBezTo>
                    <a:pt x="3710" y="1582"/>
                    <a:pt x="3060" y="817"/>
                    <a:pt x="4169" y="167"/>
                  </a:cubicBezTo>
                  <a:cubicBezTo>
                    <a:pt x="4285" y="98"/>
                    <a:pt x="4101" y="1"/>
                    <a:pt x="375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3"/>
            <p:cNvSpPr/>
            <p:nvPr/>
          </p:nvSpPr>
          <p:spPr>
            <a:xfrm rot="-5400000">
              <a:off x="2906392" y="670725"/>
              <a:ext cx="402363" cy="533446"/>
            </a:xfrm>
            <a:custGeom>
              <a:avLst/>
              <a:gdLst/>
              <a:ahLst/>
              <a:cxnLst/>
              <a:rect l="l" t="t" r="r" b="b"/>
              <a:pathLst>
                <a:path w="21275" h="28206" extrusionOk="0">
                  <a:moveTo>
                    <a:pt x="14302" y="1"/>
                  </a:moveTo>
                  <a:cubicBezTo>
                    <a:pt x="13479" y="1"/>
                    <a:pt x="12606" y="249"/>
                    <a:pt x="11780" y="860"/>
                  </a:cubicBezTo>
                  <a:cubicBezTo>
                    <a:pt x="8261" y="3422"/>
                    <a:pt x="9906" y="8547"/>
                    <a:pt x="11780" y="11186"/>
                  </a:cubicBezTo>
                  <a:cubicBezTo>
                    <a:pt x="10059" y="9715"/>
                    <a:pt x="8063" y="9013"/>
                    <a:pt x="6234" y="9013"/>
                  </a:cubicBezTo>
                  <a:cubicBezTo>
                    <a:pt x="3592" y="9013"/>
                    <a:pt x="1299" y="10479"/>
                    <a:pt x="689" y="13213"/>
                  </a:cubicBezTo>
                  <a:cubicBezTo>
                    <a:pt x="0" y="15737"/>
                    <a:pt x="1645" y="18300"/>
                    <a:pt x="4246" y="18721"/>
                  </a:cubicBezTo>
                  <a:cubicBezTo>
                    <a:pt x="4590" y="18774"/>
                    <a:pt x="4912" y="18799"/>
                    <a:pt x="5214" y="18799"/>
                  </a:cubicBezTo>
                  <a:cubicBezTo>
                    <a:pt x="7292" y="18799"/>
                    <a:pt x="8372" y="17609"/>
                    <a:pt x="8606" y="16273"/>
                  </a:cubicBezTo>
                  <a:cubicBezTo>
                    <a:pt x="8844" y="15080"/>
                    <a:pt x="8107" y="14004"/>
                    <a:pt x="7136" y="14004"/>
                  </a:cubicBezTo>
                  <a:cubicBezTo>
                    <a:pt x="6861" y="14004"/>
                    <a:pt x="6568" y="14090"/>
                    <a:pt x="6273" y="14284"/>
                  </a:cubicBezTo>
                  <a:cubicBezTo>
                    <a:pt x="5125" y="15049"/>
                    <a:pt x="5240" y="16579"/>
                    <a:pt x="6464" y="17267"/>
                  </a:cubicBezTo>
                  <a:cubicBezTo>
                    <a:pt x="6133" y="17709"/>
                    <a:pt x="5667" y="17911"/>
                    <a:pt x="5177" y="17911"/>
                  </a:cubicBezTo>
                  <a:cubicBezTo>
                    <a:pt x="3628" y="17911"/>
                    <a:pt x="1837" y="15889"/>
                    <a:pt x="3289" y="12984"/>
                  </a:cubicBezTo>
                  <a:cubicBezTo>
                    <a:pt x="4128" y="11342"/>
                    <a:pt x="5639" y="10656"/>
                    <a:pt x="7344" y="10656"/>
                  </a:cubicBezTo>
                  <a:cubicBezTo>
                    <a:pt x="9452" y="10656"/>
                    <a:pt x="11857" y="11704"/>
                    <a:pt x="13654" y="13290"/>
                  </a:cubicBezTo>
                  <a:cubicBezTo>
                    <a:pt x="13425" y="12984"/>
                    <a:pt x="13195" y="12678"/>
                    <a:pt x="12966" y="12410"/>
                  </a:cubicBezTo>
                  <a:cubicBezTo>
                    <a:pt x="12660" y="11645"/>
                    <a:pt x="12545" y="10880"/>
                    <a:pt x="12621" y="10077"/>
                  </a:cubicBezTo>
                  <a:cubicBezTo>
                    <a:pt x="12660" y="9350"/>
                    <a:pt x="13004" y="8700"/>
                    <a:pt x="13501" y="8203"/>
                  </a:cubicBezTo>
                  <a:cubicBezTo>
                    <a:pt x="13904" y="7831"/>
                    <a:pt x="14432" y="7635"/>
                    <a:pt x="14985" y="7635"/>
                  </a:cubicBezTo>
                  <a:cubicBezTo>
                    <a:pt x="15114" y="7635"/>
                    <a:pt x="15245" y="7646"/>
                    <a:pt x="15375" y="7668"/>
                  </a:cubicBezTo>
                  <a:cubicBezTo>
                    <a:pt x="16064" y="7821"/>
                    <a:pt x="16676" y="8241"/>
                    <a:pt x="17058" y="8815"/>
                  </a:cubicBezTo>
                  <a:cubicBezTo>
                    <a:pt x="17479" y="9503"/>
                    <a:pt x="17746" y="10268"/>
                    <a:pt x="17861" y="11033"/>
                  </a:cubicBezTo>
                  <a:cubicBezTo>
                    <a:pt x="18014" y="11836"/>
                    <a:pt x="18014" y="12640"/>
                    <a:pt x="17861" y="13443"/>
                  </a:cubicBezTo>
                  <a:cubicBezTo>
                    <a:pt x="17708" y="14208"/>
                    <a:pt x="17364" y="14934"/>
                    <a:pt x="16867" y="15546"/>
                  </a:cubicBezTo>
                  <a:cubicBezTo>
                    <a:pt x="15796" y="16808"/>
                    <a:pt x="14419" y="17841"/>
                    <a:pt x="12889" y="18491"/>
                  </a:cubicBezTo>
                  <a:cubicBezTo>
                    <a:pt x="12086" y="18835"/>
                    <a:pt x="11283" y="19141"/>
                    <a:pt x="10480" y="19447"/>
                  </a:cubicBezTo>
                  <a:cubicBezTo>
                    <a:pt x="10059" y="19600"/>
                    <a:pt x="9677" y="19715"/>
                    <a:pt x="9218" y="19868"/>
                  </a:cubicBezTo>
                  <a:cubicBezTo>
                    <a:pt x="8797" y="20021"/>
                    <a:pt x="8376" y="20212"/>
                    <a:pt x="7955" y="20442"/>
                  </a:cubicBezTo>
                  <a:cubicBezTo>
                    <a:pt x="7152" y="20862"/>
                    <a:pt x="6387" y="21436"/>
                    <a:pt x="5775" y="22125"/>
                  </a:cubicBezTo>
                  <a:cubicBezTo>
                    <a:pt x="5125" y="22813"/>
                    <a:pt x="4705" y="23731"/>
                    <a:pt x="4590" y="24687"/>
                  </a:cubicBezTo>
                  <a:cubicBezTo>
                    <a:pt x="4513" y="25643"/>
                    <a:pt x="4819" y="26561"/>
                    <a:pt x="5469" y="27288"/>
                  </a:cubicBezTo>
                  <a:cubicBezTo>
                    <a:pt x="5979" y="27892"/>
                    <a:pt x="6753" y="28206"/>
                    <a:pt x="7527" y="28206"/>
                  </a:cubicBezTo>
                  <a:cubicBezTo>
                    <a:pt x="7683" y="28206"/>
                    <a:pt x="7840" y="28193"/>
                    <a:pt x="7994" y="28167"/>
                  </a:cubicBezTo>
                  <a:cubicBezTo>
                    <a:pt x="8912" y="28053"/>
                    <a:pt x="9715" y="27517"/>
                    <a:pt x="10250" y="26752"/>
                  </a:cubicBezTo>
                  <a:cubicBezTo>
                    <a:pt x="10747" y="26026"/>
                    <a:pt x="10824" y="25031"/>
                    <a:pt x="10480" y="24228"/>
                  </a:cubicBezTo>
                  <a:lnTo>
                    <a:pt x="10480" y="24228"/>
                  </a:lnTo>
                  <a:cubicBezTo>
                    <a:pt x="10786" y="25031"/>
                    <a:pt x="10671" y="25987"/>
                    <a:pt x="10135" y="26676"/>
                  </a:cubicBezTo>
                  <a:cubicBezTo>
                    <a:pt x="9638" y="27364"/>
                    <a:pt x="8835" y="27823"/>
                    <a:pt x="7955" y="27900"/>
                  </a:cubicBezTo>
                  <a:cubicBezTo>
                    <a:pt x="7853" y="27914"/>
                    <a:pt x="7750" y="27922"/>
                    <a:pt x="7647" y="27922"/>
                  </a:cubicBezTo>
                  <a:cubicBezTo>
                    <a:pt x="6942" y="27922"/>
                    <a:pt x="6242" y="27587"/>
                    <a:pt x="5775" y="27020"/>
                  </a:cubicBezTo>
                  <a:cubicBezTo>
                    <a:pt x="5240" y="26370"/>
                    <a:pt x="5011" y="25528"/>
                    <a:pt x="5163" y="24725"/>
                  </a:cubicBezTo>
                  <a:cubicBezTo>
                    <a:pt x="5316" y="23922"/>
                    <a:pt x="5737" y="23195"/>
                    <a:pt x="6311" y="22622"/>
                  </a:cubicBezTo>
                  <a:cubicBezTo>
                    <a:pt x="6923" y="22048"/>
                    <a:pt x="7611" y="21589"/>
                    <a:pt x="8414" y="21245"/>
                  </a:cubicBezTo>
                  <a:cubicBezTo>
                    <a:pt x="9179" y="20939"/>
                    <a:pt x="10021" y="20671"/>
                    <a:pt x="10824" y="20442"/>
                  </a:cubicBezTo>
                  <a:cubicBezTo>
                    <a:pt x="11704" y="20174"/>
                    <a:pt x="12545" y="19830"/>
                    <a:pt x="13348" y="19486"/>
                  </a:cubicBezTo>
                  <a:cubicBezTo>
                    <a:pt x="13357" y="19481"/>
                    <a:pt x="13364" y="19479"/>
                    <a:pt x="13368" y="19479"/>
                  </a:cubicBezTo>
                  <a:cubicBezTo>
                    <a:pt x="13432" y="19479"/>
                    <a:pt x="12928" y="20031"/>
                    <a:pt x="13539" y="20786"/>
                  </a:cubicBezTo>
                  <a:cubicBezTo>
                    <a:pt x="12054" y="21402"/>
                    <a:pt x="12456" y="23561"/>
                    <a:pt x="13314" y="23561"/>
                  </a:cubicBezTo>
                  <a:cubicBezTo>
                    <a:pt x="13363" y="23561"/>
                    <a:pt x="13412" y="23554"/>
                    <a:pt x="13463" y="23540"/>
                  </a:cubicBezTo>
                  <a:lnTo>
                    <a:pt x="13463" y="23540"/>
                  </a:lnTo>
                  <a:cubicBezTo>
                    <a:pt x="12979" y="24410"/>
                    <a:pt x="13691" y="25281"/>
                    <a:pt x="14637" y="25281"/>
                  </a:cubicBezTo>
                  <a:cubicBezTo>
                    <a:pt x="14813" y="25281"/>
                    <a:pt x="14998" y="25250"/>
                    <a:pt x="15184" y="25184"/>
                  </a:cubicBezTo>
                  <a:cubicBezTo>
                    <a:pt x="15819" y="24953"/>
                    <a:pt x="16301" y="24657"/>
                    <a:pt x="16664" y="24657"/>
                  </a:cubicBezTo>
                  <a:cubicBezTo>
                    <a:pt x="16782" y="24657"/>
                    <a:pt x="16888" y="24688"/>
                    <a:pt x="16981" y="24764"/>
                  </a:cubicBezTo>
                  <a:cubicBezTo>
                    <a:pt x="16446" y="24917"/>
                    <a:pt x="16217" y="25567"/>
                    <a:pt x="16828" y="26179"/>
                  </a:cubicBezTo>
                  <a:cubicBezTo>
                    <a:pt x="17014" y="26384"/>
                    <a:pt x="17247" y="26474"/>
                    <a:pt x="17475" y="26474"/>
                  </a:cubicBezTo>
                  <a:cubicBezTo>
                    <a:pt x="18140" y="26474"/>
                    <a:pt x="18765" y="25704"/>
                    <a:pt x="18052" y="24764"/>
                  </a:cubicBezTo>
                  <a:cubicBezTo>
                    <a:pt x="17364" y="23884"/>
                    <a:pt x="16523" y="24534"/>
                    <a:pt x="15299" y="23195"/>
                  </a:cubicBezTo>
                  <a:cubicBezTo>
                    <a:pt x="13960" y="21780"/>
                    <a:pt x="15146" y="20403"/>
                    <a:pt x="16178" y="18721"/>
                  </a:cubicBezTo>
                  <a:cubicBezTo>
                    <a:pt x="16466" y="20472"/>
                    <a:pt x="17872" y="21362"/>
                    <a:pt x="19107" y="21362"/>
                  </a:cubicBezTo>
                  <a:cubicBezTo>
                    <a:pt x="20004" y="21362"/>
                    <a:pt x="20810" y="20893"/>
                    <a:pt x="21036" y="19945"/>
                  </a:cubicBezTo>
                  <a:cubicBezTo>
                    <a:pt x="21274" y="18924"/>
                    <a:pt x="20601" y="18372"/>
                    <a:pt x="19884" y="18372"/>
                  </a:cubicBezTo>
                  <a:cubicBezTo>
                    <a:pt x="19337" y="18372"/>
                    <a:pt x="18765" y="18693"/>
                    <a:pt x="18550" y="19371"/>
                  </a:cubicBezTo>
                  <a:cubicBezTo>
                    <a:pt x="18481" y="19384"/>
                    <a:pt x="18415" y="19390"/>
                    <a:pt x="18351" y="19390"/>
                  </a:cubicBezTo>
                  <a:cubicBezTo>
                    <a:pt x="17454" y="19390"/>
                    <a:pt x="17035" y="18173"/>
                    <a:pt x="17249" y="16923"/>
                  </a:cubicBezTo>
                  <a:cubicBezTo>
                    <a:pt x="17479" y="16694"/>
                    <a:pt x="17670" y="16502"/>
                    <a:pt x="17861" y="16273"/>
                  </a:cubicBezTo>
                  <a:cubicBezTo>
                    <a:pt x="18473" y="15508"/>
                    <a:pt x="18894" y="14628"/>
                    <a:pt x="19123" y="13672"/>
                  </a:cubicBezTo>
                  <a:cubicBezTo>
                    <a:pt x="19314" y="12716"/>
                    <a:pt x="19353" y="11760"/>
                    <a:pt x="19161" y="10804"/>
                  </a:cubicBezTo>
                  <a:cubicBezTo>
                    <a:pt x="19085" y="10307"/>
                    <a:pt x="18970" y="9848"/>
                    <a:pt x="18817" y="9427"/>
                  </a:cubicBezTo>
                  <a:cubicBezTo>
                    <a:pt x="18664" y="8930"/>
                    <a:pt x="18435" y="8471"/>
                    <a:pt x="18167" y="8088"/>
                  </a:cubicBezTo>
                  <a:cubicBezTo>
                    <a:pt x="17593" y="7170"/>
                    <a:pt x="16676" y="6520"/>
                    <a:pt x="15643" y="6291"/>
                  </a:cubicBezTo>
                  <a:cubicBezTo>
                    <a:pt x="15432" y="6250"/>
                    <a:pt x="15220" y="6231"/>
                    <a:pt x="15011" y="6231"/>
                  </a:cubicBezTo>
                  <a:cubicBezTo>
                    <a:pt x="14425" y="6231"/>
                    <a:pt x="13856" y="6381"/>
                    <a:pt x="13348" y="6635"/>
                  </a:cubicBezTo>
                  <a:cubicBezTo>
                    <a:pt x="13616" y="5526"/>
                    <a:pt x="13731" y="4570"/>
                    <a:pt x="13233" y="3881"/>
                  </a:cubicBezTo>
                  <a:cubicBezTo>
                    <a:pt x="13062" y="3657"/>
                    <a:pt x="12890" y="3569"/>
                    <a:pt x="12719" y="3569"/>
                  </a:cubicBezTo>
                  <a:cubicBezTo>
                    <a:pt x="12081" y="3569"/>
                    <a:pt x="11460" y="4802"/>
                    <a:pt x="10913" y="4802"/>
                  </a:cubicBezTo>
                  <a:cubicBezTo>
                    <a:pt x="10857" y="4802"/>
                    <a:pt x="10802" y="4789"/>
                    <a:pt x="10747" y="4761"/>
                  </a:cubicBezTo>
                  <a:cubicBezTo>
                    <a:pt x="10365" y="4570"/>
                    <a:pt x="10212" y="3155"/>
                    <a:pt x="11589" y="1739"/>
                  </a:cubicBezTo>
                  <a:cubicBezTo>
                    <a:pt x="12122" y="1189"/>
                    <a:pt x="12869" y="927"/>
                    <a:pt x="13570" y="927"/>
                  </a:cubicBezTo>
                  <a:cubicBezTo>
                    <a:pt x="14379" y="927"/>
                    <a:pt x="15127" y="1275"/>
                    <a:pt x="15413" y="1931"/>
                  </a:cubicBezTo>
                  <a:cubicBezTo>
                    <a:pt x="14685" y="2811"/>
                    <a:pt x="15354" y="4245"/>
                    <a:pt x="16445" y="4245"/>
                  </a:cubicBezTo>
                  <a:cubicBezTo>
                    <a:pt x="16728" y="4245"/>
                    <a:pt x="17040" y="4148"/>
                    <a:pt x="17364" y="3919"/>
                  </a:cubicBezTo>
                  <a:cubicBezTo>
                    <a:pt x="19120" y="2632"/>
                    <a:pt x="16980" y="1"/>
                    <a:pt x="1430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7" name="Google Shape;797;p13"/>
          <p:cNvGrpSpPr/>
          <p:nvPr/>
        </p:nvGrpSpPr>
        <p:grpSpPr>
          <a:xfrm rot="10800000">
            <a:off x="278909" y="4218294"/>
            <a:ext cx="166392" cy="165674"/>
            <a:chOff x="5213532" y="1691616"/>
            <a:chExt cx="166392" cy="165674"/>
          </a:xfrm>
        </p:grpSpPr>
        <p:sp>
          <p:nvSpPr>
            <p:cNvPr id="798" name="Google Shape;798;p13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3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3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3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3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3" name="Google Shape;803;p13"/>
          <p:cNvGrpSpPr/>
          <p:nvPr/>
        </p:nvGrpSpPr>
        <p:grpSpPr>
          <a:xfrm rot="5400000">
            <a:off x="140625" y="3463847"/>
            <a:ext cx="442977" cy="52165"/>
            <a:chOff x="1763406" y="3001921"/>
            <a:chExt cx="442977" cy="52165"/>
          </a:xfrm>
        </p:grpSpPr>
        <p:sp>
          <p:nvSpPr>
            <p:cNvPr id="804" name="Google Shape;804;p13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3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3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3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8" name="Google Shape;808;p13"/>
          <p:cNvSpPr/>
          <p:nvPr/>
        </p:nvSpPr>
        <p:spPr>
          <a:xfrm>
            <a:off x="8626588" y="1023264"/>
            <a:ext cx="310608" cy="310788"/>
          </a:xfrm>
          <a:custGeom>
            <a:avLst/>
            <a:gdLst/>
            <a:ahLst/>
            <a:cxnLst/>
            <a:rect l="l" t="t" r="r" b="b"/>
            <a:pathLst>
              <a:path w="20773" h="20785" extrusionOk="0">
                <a:moveTo>
                  <a:pt x="9940" y="1"/>
                </a:moveTo>
                <a:lnTo>
                  <a:pt x="9940" y="1358"/>
                </a:lnTo>
                <a:cubicBezTo>
                  <a:pt x="9513" y="1383"/>
                  <a:pt x="9086" y="1433"/>
                  <a:pt x="8671" y="1521"/>
                </a:cubicBezTo>
                <a:lnTo>
                  <a:pt x="8345" y="202"/>
                </a:lnTo>
                <a:lnTo>
                  <a:pt x="7490" y="415"/>
                </a:lnTo>
                <a:lnTo>
                  <a:pt x="7804" y="1722"/>
                </a:lnTo>
                <a:cubicBezTo>
                  <a:pt x="7327" y="1873"/>
                  <a:pt x="6862" y="2049"/>
                  <a:pt x="6409" y="2275"/>
                </a:cubicBezTo>
                <a:lnTo>
                  <a:pt x="5756" y="1081"/>
                </a:lnTo>
                <a:lnTo>
                  <a:pt x="4977" y="1509"/>
                </a:lnTo>
                <a:lnTo>
                  <a:pt x="5630" y="2702"/>
                </a:lnTo>
                <a:cubicBezTo>
                  <a:pt x="5153" y="2991"/>
                  <a:pt x="4713" y="3318"/>
                  <a:pt x="4298" y="3695"/>
                </a:cubicBezTo>
                <a:lnTo>
                  <a:pt x="3343" y="2728"/>
                </a:lnTo>
                <a:lnTo>
                  <a:pt x="2715" y="3356"/>
                </a:lnTo>
                <a:lnTo>
                  <a:pt x="3670" y="4323"/>
                </a:lnTo>
                <a:cubicBezTo>
                  <a:pt x="3381" y="4638"/>
                  <a:pt x="3117" y="4977"/>
                  <a:pt x="2891" y="5329"/>
                </a:cubicBezTo>
                <a:lnTo>
                  <a:pt x="1722" y="4625"/>
                </a:lnTo>
                <a:lnTo>
                  <a:pt x="1270" y="5379"/>
                </a:lnTo>
                <a:lnTo>
                  <a:pt x="2426" y="6083"/>
                </a:lnTo>
                <a:cubicBezTo>
                  <a:pt x="2187" y="6522"/>
                  <a:pt x="1986" y="6987"/>
                  <a:pt x="1823" y="7452"/>
                </a:cubicBezTo>
                <a:lnTo>
                  <a:pt x="529" y="7075"/>
                </a:lnTo>
                <a:lnTo>
                  <a:pt x="277" y="7930"/>
                </a:lnTo>
                <a:lnTo>
                  <a:pt x="1584" y="8307"/>
                </a:lnTo>
                <a:cubicBezTo>
                  <a:pt x="1458" y="8847"/>
                  <a:pt x="1370" y="9400"/>
                  <a:pt x="1345" y="9953"/>
                </a:cubicBezTo>
                <a:lnTo>
                  <a:pt x="1" y="9953"/>
                </a:lnTo>
                <a:lnTo>
                  <a:pt x="1" y="10845"/>
                </a:lnTo>
                <a:lnTo>
                  <a:pt x="1345" y="10845"/>
                </a:lnTo>
                <a:cubicBezTo>
                  <a:pt x="1370" y="11272"/>
                  <a:pt x="1421" y="11687"/>
                  <a:pt x="1509" y="12114"/>
                </a:cubicBezTo>
                <a:lnTo>
                  <a:pt x="189" y="12428"/>
                </a:lnTo>
                <a:lnTo>
                  <a:pt x="403" y="13283"/>
                </a:lnTo>
                <a:lnTo>
                  <a:pt x="1710" y="12969"/>
                </a:lnTo>
                <a:cubicBezTo>
                  <a:pt x="1861" y="13446"/>
                  <a:pt x="2036" y="13924"/>
                  <a:pt x="2263" y="14364"/>
                </a:cubicBezTo>
                <a:lnTo>
                  <a:pt x="1069" y="15017"/>
                </a:lnTo>
                <a:lnTo>
                  <a:pt x="1496" y="15796"/>
                </a:lnTo>
                <a:lnTo>
                  <a:pt x="2690" y="15143"/>
                </a:lnTo>
                <a:cubicBezTo>
                  <a:pt x="2979" y="15620"/>
                  <a:pt x="3318" y="16060"/>
                  <a:pt x="3695" y="16475"/>
                </a:cubicBezTo>
                <a:lnTo>
                  <a:pt x="2728" y="17442"/>
                </a:lnTo>
                <a:lnTo>
                  <a:pt x="3356" y="18071"/>
                </a:lnTo>
                <a:lnTo>
                  <a:pt x="4311" y="17103"/>
                </a:lnTo>
                <a:cubicBezTo>
                  <a:pt x="4625" y="17392"/>
                  <a:pt x="4964" y="17656"/>
                  <a:pt x="5316" y="17895"/>
                </a:cubicBezTo>
                <a:lnTo>
                  <a:pt x="4612" y="19051"/>
                </a:lnTo>
                <a:lnTo>
                  <a:pt x="5366" y="19503"/>
                </a:lnTo>
                <a:lnTo>
                  <a:pt x="6070" y="18347"/>
                </a:lnTo>
                <a:cubicBezTo>
                  <a:pt x="6510" y="18586"/>
                  <a:pt x="6975" y="18787"/>
                  <a:pt x="7440" y="18950"/>
                </a:cubicBezTo>
                <a:lnTo>
                  <a:pt x="7063" y="20257"/>
                </a:lnTo>
                <a:lnTo>
                  <a:pt x="7917" y="20496"/>
                </a:lnTo>
                <a:lnTo>
                  <a:pt x="8294" y="19202"/>
                </a:lnTo>
                <a:cubicBezTo>
                  <a:pt x="8835" y="19327"/>
                  <a:pt x="9388" y="19403"/>
                  <a:pt x="9940" y="19428"/>
                </a:cubicBezTo>
                <a:lnTo>
                  <a:pt x="9940" y="20785"/>
                </a:lnTo>
                <a:lnTo>
                  <a:pt x="10833" y="20785"/>
                </a:lnTo>
                <a:lnTo>
                  <a:pt x="10833" y="19428"/>
                </a:lnTo>
                <a:cubicBezTo>
                  <a:pt x="11260" y="19415"/>
                  <a:pt x="11675" y="19352"/>
                  <a:pt x="12102" y="19277"/>
                </a:cubicBezTo>
                <a:lnTo>
                  <a:pt x="12416" y="20596"/>
                </a:lnTo>
                <a:lnTo>
                  <a:pt x="13283" y="20383"/>
                </a:lnTo>
                <a:lnTo>
                  <a:pt x="12969" y="19063"/>
                </a:lnTo>
                <a:cubicBezTo>
                  <a:pt x="13446" y="18925"/>
                  <a:pt x="13911" y="18737"/>
                  <a:pt x="14364" y="18523"/>
                </a:cubicBezTo>
                <a:lnTo>
                  <a:pt x="15017" y="19704"/>
                </a:lnTo>
                <a:lnTo>
                  <a:pt x="15796" y="19277"/>
                </a:lnTo>
                <a:lnTo>
                  <a:pt x="15143" y="18096"/>
                </a:lnTo>
                <a:cubicBezTo>
                  <a:pt x="15608" y="17807"/>
                  <a:pt x="16060" y="17467"/>
                  <a:pt x="16475" y="17103"/>
                </a:cubicBezTo>
                <a:lnTo>
                  <a:pt x="17430" y="18058"/>
                </a:lnTo>
                <a:lnTo>
                  <a:pt x="18058" y="17430"/>
                </a:lnTo>
                <a:lnTo>
                  <a:pt x="17103" y="16475"/>
                </a:lnTo>
                <a:cubicBezTo>
                  <a:pt x="17379" y="16148"/>
                  <a:pt x="17643" y="15821"/>
                  <a:pt x="17882" y="15457"/>
                </a:cubicBezTo>
                <a:lnTo>
                  <a:pt x="19038" y="16161"/>
                </a:lnTo>
                <a:lnTo>
                  <a:pt x="19503" y="15407"/>
                </a:lnTo>
                <a:lnTo>
                  <a:pt x="18347" y="14703"/>
                </a:lnTo>
                <a:cubicBezTo>
                  <a:pt x="18586" y="14263"/>
                  <a:pt x="18787" y="13811"/>
                  <a:pt x="18950" y="13333"/>
                </a:cubicBezTo>
                <a:lnTo>
                  <a:pt x="20245" y="13710"/>
                </a:lnTo>
                <a:lnTo>
                  <a:pt x="20496" y="12856"/>
                </a:lnTo>
                <a:lnTo>
                  <a:pt x="19189" y="12479"/>
                </a:lnTo>
                <a:cubicBezTo>
                  <a:pt x="19315" y="11938"/>
                  <a:pt x="19390" y="11398"/>
                  <a:pt x="19415" y="10845"/>
                </a:cubicBezTo>
                <a:lnTo>
                  <a:pt x="20772" y="10845"/>
                </a:lnTo>
                <a:lnTo>
                  <a:pt x="20772" y="9953"/>
                </a:lnTo>
                <a:lnTo>
                  <a:pt x="19415" y="9953"/>
                </a:lnTo>
                <a:cubicBezTo>
                  <a:pt x="19403" y="9526"/>
                  <a:pt x="19340" y="9099"/>
                  <a:pt x="19264" y="8684"/>
                </a:cubicBezTo>
                <a:lnTo>
                  <a:pt x="20584" y="8370"/>
                </a:lnTo>
                <a:lnTo>
                  <a:pt x="20370" y="7503"/>
                </a:lnTo>
                <a:lnTo>
                  <a:pt x="19051" y="7817"/>
                </a:lnTo>
                <a:cubicBezTo>
                  <a:pt x="18913" y="7339"/>
                  <a:pt x="18724" y="6874"/>
                  <a:pt x="18510" y="6422"/>
                </a:cubicBezTo>
                <a:lnTo>
                  <a:pt x="19692" y="5769"/>
                </a:lnTo>
                <a:lnTo>
                  <a:pt x="19264" y="4989"/>
                </a:lnTo>
                <a:lnTo>
                  <a:pt x="18083" y="5655"/>
                </a:lnTo>
                <a:cubicBezTo>
                  <a:pt x="17794" y="5178"/>
                  <a:pt x="17455" y="4738"/>
                  <a:pt x="17090" y="4323"/>
                </a:cubicBezTo>
                <a:lnTo>
                  <a:pt x="18045" y="3368"/>
                </a:lnTo>
                <a:lnTo>
                  <a:pt x="17417" y="2740"/>
                </a:lnTo>
                <a:lnTo>
                  <a:pt x="16462" y="3695"/>
                </a:lnTo>
                <a:cubicBezTo>
                  <a:pt x="16135" y="3419"/>
                  <a:pt x="15809" y="3155"/>
                  <a:pt x="15444" y="2916"/>
                </a:cubicBezTo>
                <a:lnTo>
                  <a:pt x="16148" y="1760"/>
                </a:lnTo>
                <a:lnTo>
                  <a:pt x="15394" y="1295"/>
                </a:lnTo>
                <a:lnTo>
                  <a:pt x="14690" y="2451"/>
                </a:lnTo>
                <a:cubicBezTo>
                  <a:pt x="14251" y="2212"/>
                  <a:pt x="13798" y="2011"/>
                  <a:pt x="13321" y="1848"/>
                </a:cubicBezTo>
                <a:lnTo>
                  <a:pt x="13698" y="554"/>
                </a:lnTo>
                <a:lnTo>
                  <a:pt x="12843" y="302"/>
                </a:lnTo>
                <a:lnTo>
                  <a:pt x="12466" y="1609"/>
                </a:lnTo>
                <a:cubicBezTo>
                  <a:pt x="11926" y="1471"/>
                  <a:pt x="11373" y="1396"/>
                  <a:pt x="10820" y="1370"/>
                </a:cubicBezTo>
                <a:lnTo>
                  <a:pt x="10820" y="1"/>
                </a:lnTo>
                <a:close/>
              </a:path>
            </a:pathLst>
          </a:custGeom>
          <a:solidFill>
            <a:schemeClr val="accent3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9" name="Google Shape;809;p13"/>
          <p:cNvGrpSpPr/>
          <p:nvPr/>
        </p:nvGrpSpPr>
        <p:grpSpPr>
          <a:xfrm>
            <a:off x="8335836" y="234266"/>
            <a:ext cx="601361" cy="427233"/>
            <a:chOff x="2772936" y="736266"/>
            <a:chExt cx="601361" cy="427233"/>
          </a:xfrm>
        </p:grpSpPr>
        <p:sp>
          <p:nvSpPr>
            <p:cNvPr id="810" name="Google Shape;810;p13"/>
            <p:cNvSpPr/>
            <p:nvPr/>
          </p:nvSpPr>
          <p:spPr>
            <a:xfrm rot="-5400000">
              <a:off x="2827527" y="904332"/>
              <a:ext cx="141068" cy="232056"/>
            </a:xfrm>
            <a:custGeom>
              <a:avLst/>
              <a:gdLst/>
              <a:ahLst/>
              <a:cxnLst/>
              <a:rect l="l" t="t" r="r" b="b"/>
              <a:pathLst>
                <a:path w="7459" h="12270" extrusionOk="0">
                  <a:moveTo>
                    <a:pt x="1504" y="0"/>
                  </a:moveTo>
                  <a:cubicBezTo>
                    <a:pt x="1399" y="0"/>
                    <a:pt x="1350" y="36"/>
                    <a:pt x="1377" y="107"/>
                  </a:cubicBezTo>
                  <a:cubicBezTo>
                    <a:pt x="1836" y="1446"/>
                    <a:pt x="459" y="2593"/>
                    <a:pt x="268" y="4390"/>
                  </a:cubicBezTo>
                  <a:cubicBezTo>
                    <a:pt x="1" y="7412"/>
                    <a:pt x="1836" y="9401"/>
                    <a:pt x="4169" y="10701"/>
                  </a:cubicBezTo>
                  <a:cubicBezTo>
                    <a:pt x="2984" y="9401"/>
                    <a:pt x="880" y="5920"/>
                    <a:pt x="1836" y="2975"/>
                  </a:cubicBezTo>
                  <a:lnTo>
                    <a:pt x="1836" y="2975"/>
                  </a:lnTo>
                  <a:cubicBezTo>
                    <a:pt x="1110" y="6188"/>
                    <a:pt x="5661" y="11389"/>
                    <a:pt x="7458" y="12269"/>
                  </a:cubicBezTo>
                  <a:cubicBezTo>
                    <a:pt x="5278" y="9783"/>
                    <a:pt x="5011" y="6723"/>
                    <a:pt x="4934" y="4199"/>
                  </a:cubicBezTo>
                  <a:cubicBezTo>
                    <a:pt x="4803" y="1311"/>
                    <a:pt x="2138" y="0"/>
                    <a:pt x="150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3"/>
            <p:cNvSpPr/>
            <p:nvPr/>
          </p:nvSpPr>
          <p:spPr>
            <a:xfrm rot="-5400000">
              <a:off x="2933276" y="1074705"/>
              <a:ext cx="117466" cy="60123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3"/>
            <p:cNvSpPr/>
            <p:nvPr/>
          </p:nvSpPr>
          <p:spPr>
            <a:xfrm rot="-5400000">
              <a:off x="2813210" y="861079"/>
              <a:ext cx="81040" cy="161588"/>
            </a:xfrm>
            <a:custGeom>
              <a:avLst/>
              <a:gdLst/>
              <a:ahLst/>
              <a:cxnLst/>
              <a:rect l="l" t="t" r="r" b="b"/>
              <a:pathLst>
                <a:path w="4285" h="8544" extrusionOk="0">
                  <a:moveTo>
                    <a:pt x="3757" y="1"/>
                  </a:moveTo>
                  <a:cubicBezTo>
                    <a:pt x="2962" y="1"/>
                    <a:pt x="1310" y="521"/>
                    <a:pt x="536" y="3112"/>
                  </a:cubicBezTo>
                  <a:cubicBezTo>
                    <a:pt x="230" y="4068"/>
                    <a:pt x="0" y="6669"/>
                    <a:pt x="689" y="8543"/>
                  </a:cubicBezTo>
                  <a:cubicBezTo>
                    <a:pt x="651" y="4833"/>
                    <a:pt x="2601" y="3495"/>
                    <a:pt x="3557" y="3227"/>
                  </a:cubicBezTo>
                  <a:cubicBezTo>
                    <a:pt x="3907" y="3110"/>
                    <a:pt x="3368" y="2882"/>
                    <a:pt x="2939" y="2882"/>
                  </a:cubicBezTo>
                  <a:cubicBezTo>
                    <a:pt x="2806" y="2882"/>
                    <a:pt x="2683" y="2905"/>
                    <a:pt x="2601" y="2959"/>
                  </a:cubicBezTo>
                  <a:cubicBezTo>
                    <a:pt x="3710" y="1582"/>
                    <a:pt x="3060" y="817"/>
                    <a:pt x="4169" y="167"/>
                  </a:cubicBezTo>
                  <a:cubicBezTo>
                    <a:pt x="4285" y="98"/>
                    <a:pt x="4101" y="1"/>
                    <a:pt x="375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3"/>
            <p:cNvSpPr/>
            <p:nvPr/>
          </p:nvSpPr>
          <p:spPr>
            <a:xfrm rot="-5400000">
              <a:off x="2906392" y="670725"/>
              <a:ext cx="402363" cy="533446"/>
            </a:xfrm>
            <a:custGeom>
              <a:avLst/>
              <a:gdLst/>
              <a:ahLst/>
              <a:cxnLst/>
              <a:rect l="l" t="t" r="r" b="b"/>
              <a:pathLst>
                <a:path w="21275" h="28206" extrusionOk="0">
                  <a:moveTo>
                    <a:pt x="14302" y="1"/>
                  </a:moveTo>
                  <a:cubicBezTo>
                    <a:pt x="13479" y="1"/>
                    <a:pt x="12606" y="249"/>
                    <a:pt x="11780" y="860"/>
                  </a:cubicBezTo>
                  <a:cubicBezTo>
                    <a:pt x="8261" y="3422"/>
                    <a:pt x="9906" y="8547"/>
                    <a:pt x="11780" y="11186"/>
                  </a:cubicBezTo>
                  <a:cubicBezTo>
                    <a:pt x="10059" y="9715"/>
                    <a:pt x="8063" y="9013"/>
                    <a:pt x="6234" y="9013"/>
                  </a:cubicBezTo>
                  <a:cubicBezTo>
                    <a:pt x="3592" y="9013"/>
                    <a:pt x="1299" y="10479"/>
                    <a:pt x="689" y="13213"/>
                  </a:cubicBezTo>
                  <a:cubicBezTo>
                    <a:pt x="0" y="15737"/>
                    <a:pt x="1645" y="18300"/>
                    <a:pt x="4246" y="18721"/>
                  </a:cubicBezTo>
                  <a:cubicBezTo>
                    <a:pt x="4590" y="18774"/>
                    <a:pt x="4912" y="18799"/>
                    <a:pt x="5214" y="18799"/>
                  </a:cubicBezTo>
                  <a:cubicBezTo>
                    <a:pt x="7292" y="18799"/>
                    <a:pt x="8372" y="17609"/>
                    <a:pt x="8606" y="16273"/>
                  </a:cubicBezTo>
                  <a:cubicBezTo>
                    <a:pt x="8844" y="15080"/>
                    <a:pt x="8107" y="14004"/>
                    <a:pt x="7136" y="14004"/>
                  </a:cubicBezTo>
                  <a:cubicBezTo>
                    <a:pt x="6861" y="14004"/>
                    <a:pt x="6568" y="14090"/>
                    <a:pt x="6273" y="14284"/>
                  </a:cubicBezTo>
                  <a:cubicBezTo>
                    <a:pt x="5125" y="15049"/>
                    <a:pt x="5240" y="16579"/>
                    <a:pt x="6464" y="17267"/>
                  </a:cubicBezTo>
                  <a:cubicBezTo>
                    <a:pt x="6133" y="17709"/>
                    <a:pt x="5667" y="17911"/>
                    <a:pt x="5177" y="17911"/>
                  </a:cubicBezTo>
                  <a:cubicBezTo>
                    <a:pt x="3628" y="17911"/>
                    <a:pt x="1837" y="15889"/>
                    <a:pt x="3289" y="12984"/>
                  </a:cubicBezTo>
                  <a:cubicBezTo>
                    <a:pt x="4128" y="11342"/>
                    <a:pt x="5639" y="10656"/>
                    <a:pt x="7344" y="10656"/>
                  </a:cubicBezTo>
                  <a:cubicBezTo>
                    <a:pt x="9452" y="10656"/>
                    <a:pt x="11857" y="11704"/>
                    <a:pt x="13654" y="13290"/>
                  </a:cubicBezTo>
                  <a:cubicBezTo>
                    <a:pt x="13425" y="12984"/>
                    <a:pt x="13195" y="12678"/>
                    <a:pt x="12966" y="12410"/>
                  </a:cubicBezTo>
                  <a:cubicBezTo>
                    <a:pt x="12660" y="11645"/>
                    <a:pt x="12545" y="10880"/>
                    <a:pt x="12621" y="10077"/>
                  </a:cubicBezTo>
                  <a:cubicBezTo>
                    <a:pt x="12660" y="9350"/>
                    <a:pt x="13004" y="8700"/>
                    <a:pt x="13501" y="8203"/>
                  </a:cubicBezTo>
                  <a:cubicBezTo>
                    <a:pt x="13904" y="7831"/>
                    <a:pt x="14432" y="7635"/>
                    <a:pt x="14985" y="7635"/>
                  </a:cubicBezTo>
                  <a:cubicBezTo>
                    <a:pt x="15114" y="7635"/>
                    <a:pt x="15245" y="7646"/>
                    <a:pt x="15375" y="7668"/>
                  </a:cubicBezTo>
                  <a:cubicBezTo>
                    <a:pt x="16064" y="7821"/>
                    <a:pt x="16676" y="8241"/>
                    <a:pt x="17058" y="8815"/>
                  </a:cubicBezTo>
                  <a:cubicBezTo>
                    <a:pt x="17479" y="9503"/>
                    <a:pt x="17746" y="10268"/>
                    <a:pt x="17861" y="11033"/>
                  </a:cubicBezTo>
                  <a:cubicBezTo>
                    <a:pt x="18014" y="11836"/>
                    <a:pt x="18014" y="12640"/>
                    <a:pt x="17861" y="13443"/>
                  </a:cubicBezTo>
                  <a:cubicBezTo>
                    <a:pt x="17708" y="14208"/>
                    <a:pt x="17364" y="14934"/>
                    <a:pt x="16867" y="15546"/>
                  </a:cubicBezTo>
                  <a:cubicBezTo>
                    <a:pt x="15796" y="16808"/>
                    <a:pt x="14419" y="17841"/>
                    <a:pt x="12889" y="18491"/>
                  </a:cubicBezTo>
                  <a:cubicBezTo>
                    <a:pt x="12086" y="18835"/>
                    <a:pt x="11283" y="19141"/>
                    <a:pt x="10480" y="19447"/>
                  </a:cubicBezTo>
                  <a:cubicBezTo>
                    <a:pt x="10059" y="19600"/>
                    <a:pt x="9677" y="19715"/>
                    <a:pt x="9218" y="19868"/>
                  </a:cubicBezTo>
                  <a:cubicBezTo>
                    <a:pt x="8797" y="20021"/>
                    <a:pt x="8376" y="20212"/>
                    <a:pt x="7955" y="20442"/>
                  </a:cubicBezTo>
                  <a:cubicBezTo>
                    <a:pt x="7152" y="20862"/>
                    <a:pt x="6387" y="21436"/>
                    <a:pt x="5775" y="22125"/>
                  </a:cubicBezTo>
                  <a:cubicBezTo>
                    <a:pt x="5125" y="22813"/>
                    <a:pt x="4705" y="23731"/>
                    <a:pt x="4590" y="24687"/>
                  </a:cubicBezTo>
                  <a:cubicBezTo>
                    <a:pt x="4513" y="25643"/>
                    <a:pt x="4819" y="26561"/>
                    <a:pt x="5469" y="27288"/>
                  </a:cubicBezTo>
                  <a:cubicBezTo>
                    <a:pt x="5979" y="27892"/>
                    <a:pt x="6753" y="28206"/>
                    <a:pt x="7527" y="28206"/>
                  </a:cubicBezTo>
                  <a:cubicBezTo>
                    <a:pt x="7683" y="28206"/>
                    <a:pt x="7840" y="28193"/>
                    <a:pt x="7994" y="28167"/>
                  </a:cubicBezTo>
                  <a:cubicBezTo>
                    <a:pt x="8912" y="28053"/>
                    <a:pt x="9715" y="27517"/>
                    <a:pt x="10250" y="26752"/>
                  </a:cubicBezTo>
                  <a:cubicBezTo>
                    <a:pt x="10747" y="26026"/>
                    <a:pt x="10824" y="25031"/>
                    <a:pt x="10480" y="24228"/>
                  </a:cubicBezTo>
                  <a:lnTo>
                    <a:pt x="10480" y="24228"/>
                  </a:lnTo>
                  <a:cubicBezTo>
                    <a:pt x="10786" y="25031"/>
                    <a:pt x="10671" y="25987"/>
                    <a:pt x="10135" y="26676"/>
                  </a:cubicBezTo>
                  <a:cubicBezTo>
                    <a:pt x="9638" y="27364"/>
                    <a:pt x="8835" y="27823"/>
                    <a:pt x="7955" y="27900"/>
                  </a:cubicBezTo>
                  <a:cubicBezTo>
                    <a:pt x="7853" y="27914"/>
                    <a:pt x="7750" y="27922"/>
                    <a:pt x="7647" y="27922"/>
                  </a:cubicBezTo>
                  <a:cubicBezTo>
                    <a:pt x="6942" y="27922"/>
                    <a:pt x="6242" y="27587"/>
                    <a:pt x="5775" y="27020"/>
                  </a:cubicBezTo>
                  <a:cubicBezTo>
                    <a:pt x="5240" y="26370"/>
                    <a:pt x="5011" y="25528"/>
                    <a:pt x="5163" y="24725"/>
                  </a:cubicBezTo>
                  <a:cubicBezTo>
                    <a:pt x="5316" y="23922"/>
                    <a:pt x="5737" y="23195"/>
                    <a:pt x="6311" y="22622"/>
                  </a:cubicBezTo>
                  <a:cubicBezTo>
                    <a:pt x="6923" y="22048"/>
                    <a:pt x="7611" y="21589"/>
                    <a:pt x="8414" y="21245"/>
                  </a:cubicBezTo>
                  <a:cubicBezTo>
                    <a:pt x="9179" y="20939"/>
                    <a:pt x="10021" y="20671"/>
                    <a:pt x="10824" y="20442"/>
                  </a:cubicBezTo>
                  <a:cubicBezTo>
                    <a:pt x="11704" y="20174"/>
                    <a:pt x="12545" y="19830"/>
                    <a:pt x="13348" y="19486"/>
                  </a:cubicBezTo>
                  <a:cubicBezTo>
                    <a:pt x="13357" y="19481"/>
                    <a:pt x="13364" y="19479"/>
                    <a:pt x="13368" y="19479"/>
                  </a:cubicBezTo>
                  <a:cubicBezTo>
                    <a:pt x="13432" y="19479"/>
                    <a:pt x="12928" y="20031"/>
                    <a:pt x="13539" y="20786"/>
                  </a:cubicBezTo>
                  <a:cubicBezTo>
                    <a:pt x="12054" y="21402"/>
                    <a:pt x="12456" y="23561"/>
                    <a:pt x="13314" y="23561"/>
                  </a:cubicBezTo>
                  <a:cubicBezTo>
                    <a:pt x="13363" y="23561"/>
                    <a:pt x="13412" y="23554"/>
                    <a:pt x="13463" y="23540"/>
                  </a:cubicBezTo>
                  <a:lnTo>
                    <a:pt x="13463" y="23540"/>
                  </a:lnTo>
                  <a:cubicBezTo>
                    <a:pt x="12979" y="24410"/>
                    <a:pt x="13691" y="25281"/>
                    <a:pt x="14637" y="25281"/>
                  </a:cubicBezTo>
                  <a:cubicBezTo>
                    <a:pt x="14813" y="25281"/>
                    <a:pt x="14998" y="25250"/>
                    <a:pt x="15184" y="25184"/>
                  </a:cubicBezTo>
                  <a:cubicBezTo>
                    <a:pt x="15819" y="24953"/>
                    <a:pt x="16301" y="24657"/>
                    <a:pt x="16664" y="24657"/>
                  </a:cubicBezTo>
                  <a:cubicBezTo>
                    <a:pt x="16782" y="24657"/>
                    <a:pt x="16888" y="24688"/>
                    <a:pt x="16981" y="24764"/>
                  </a:cubicBezTo>
                  <a:cubicBezTo>
                    <a:pt x="16446" y="24917"/>
                    <a:pt x="16217" y="25567"/>
                    <a:pt x="16828" y="26179"/>
                  </a:cubicBezTo>
                  <a:cubicBezTo>
                    <a:pt x="17014" y="26384"/>
                    <a:pt x="17247" y="26474"/>
                    <a:pt x="17475" y="26474"/>
                  </a:cubicBezTo>
                  <a:cubicBezTo>
                    <a:pt x="18140" y="26474"/>
                    <a:pt x="18765" y="25704"/>
                    <a:pt x="18052" y="24764"/>
                  </a:cubicBezTo>
                  <a:cubicBezTo>
                    <a:pt x="17364" y="23884"/>
                    <a:pt x="16523" y="24534"/>
                    <a:pt x="15299" y="23195"/>
                  </a:cubicBezTo>
                  <a:cubicBezTo>
                    <a:pt x="13960" y="21780"/>
                    <a:pt x="15146" y="20403"/>
                    <a:pt x="16178" y="18721"/>
                  </a:cubicBezTo>
                  <a:cubicBezTo>
                    <a:pt x="16466" y="20472"/>
                    <a:pt x="17872" y="21362"/>
                    <a:pt x="19107" y="21362"/>
                  </a:cubicBezTo>
                  <a:cubicBezTo>
                    <a:pt x="20004" y="21362"/>
                    <a:pt x="20810" y="20893"/>
                    <a:pt x="21036" y="19945"/>
                  </a:cubicBezTo>
                  <a:cubicBezTo>
                    <a:pt x="21274" y="18924"/>
                    <a:pt x="20601" y="18372"/>
                    <a:pt x="19884" y="18372"/>
                  </a:cubicBezTo>
                  <a:cubicBezTo>
                    <a:pt x="19337" y="18372"/>
                    <a:pt x="18765" y="18693"/>
                    <a:pt x="18550" y="19371"/>
                  </a:cubicBezTo>
                  <a:cubicBezTo>
                    <a:pt x="18481" y="19384"/>
                    <a:pt x="18415" y="19390"/>
                    <a:pt x="18351" y="19390"/>
                  </a:cubicBezTo>
                  <a:cubicBezTo>
                    <a:pt x="17454" y="19390"/>
                    <a:pt x="17035" y="18173"/>
                    <a:pt x="17249" y="16923"/>
                  </a:cubicBezTo>
                  <a:cubicBezTo>
                    <a:pt x="17479" y="16694"/>
                    <a:pt x="17670" y="16502"/>
                    <a:pt x="17861" y="16273"/>
                  </a:cubicBezTo>
                  <a:cubicBezTo>
                    <a:pt x="18473" y="15508"/>
                    <a:pt x="18894" y="14628"/>
                    <a:pt x="19123" y="13672"/>
                  </a:cubicBezTo>
                  <a:cubicBezTo>
                    <a:pt x="19314" y="12716"/>
                    <a:pt x="19353" y="11760"/>
                    <a:pt x="19161" y="10804"/>
                  </a:cubicBezTo>
                  <a:cubicBezTo>
                    <a:pt x="19085" y="10307"/>
                    <a:pt x="18970" y="9848"/>
                    <a:pt x="18817" y="9427"/>
                  </a:cubicBezTo>
                  <a:cubicBezTo>
                    <a:pt x="18664" y="8930"/>
                    <a:pt x="18435" y="8471"/>
                    <a:pt x="18167" y="8088"/>
                  </a:cubicBezTo>
                  <a:cubicBezTo>
                    <a:pt x="17593" y="7170"/>
                    <a:pt x="16676" y="6520"/>
                    <a:pt x="15643" y="6291"/>
                  </a:cubicBezTo>
                  <a:cubicBezTo>
                    <a:pt x="15432" y="6250"/>
                    <a:pt x="15220" y="6231"/>
                    <a:pt x="15011" y="6231"/>
                  </a:cubicBezTo>
                  <a:cubicBezTo>
                    <a:pt x="14425" y="6231"/>
                    <a:pt x="13856" y="6381"/>
                    <a:pt x="13348" y="6635"/>
                  </a:cubicBezTo>
                  <a:cubicBezTo>
                    <a:pt x="13616" y="5526"/>
                    <a:pt x="13731" y="4570"/>
                    <a:pt x="13233" y="3881"/>
                  </a:cubicBezTo>
                  <a:cubicBezTo>
                    <a:pt x="13062" y="3657"/>
                    <a:pt x="12890" y="3569"/>
                    <a:pt x="12719" y="3569"/>
                  </a:cubicBezTo>
                  <a:cubicBezTo>
                    <a:pt x="12081" y="3569"/>
                    <a:pt x="11460" y="4802"/>
                    <a:pt x="10913" y="4802"/>
                  </a:cubicBezTo>
                  <a:cubicBezTo>
                    <a:pt x="10857" y="4802"/>
                    <a:pt x="10802" y="4789"/>
                    <a:pt x="10747" y="4761"/>
                  </a:cubicBezTo>
                  <a:cubicBezTo>
                    <a:pt x="10365" y="4570"/>
                    <a:pt x="10212" y="3155"/>
                    <a:pt x="11589" y="1739"/>
                  </a:cubicBezTo>
                  <a:cubicBezTo>
                    <a:pt x="12122" y="1189"/>
                    <a:pt x="12869" y="927"/>
                    <a:pt x="13570" y="927"/>
                  </a:cubicBezTo>
                  <a:cubicBezTo>
                    <a:pt x="14379" y="927"/>
                    <a:pt x="15127" y="1275"/>
                    <a:pt x="15413" y="1931"/>
                  </a:cubicBezTo>
                  <a:cubicBezTo>
                    <a:pt x="14685" y="2811"/>
                    <a:pt x="15354" y="4245"/>
                    <a:pt x="16445" y="4245"/>
                  </a:cubicBezTo>
                  <a:cubicBezTo>
                    <a:pt x="16728" y="4245"/>
                    <a:pt x="17040" y="4148"/>
                    <a:pt x="17364" y="3919"/>
                  </a:cubicBezTo>
                  <a:cubicBezTo>
                    <a:pt x="19120" y="2632"/>
                    <a:pt x="16980" y="1"/>
                    <a:pt x="1430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4" name="Google Shape;814;p13"/>
          <p:cNvGrpSpPr/>
          <p:nvPr/>
        </p:nvGrpSpPr>
        <p:grpSpPr>
          <a:xfrm>
            <a:off x="8698707" y="759541"/>
            <a:ext cx="166392" cy="165674"/>
            <a:chOff x="5213532" y="1691616"/>
            <a:chExt cx="166392" cy="165674"/>
          </a:xfrm>
        </p:grpSpPr>
        <p:sp>
          <p:nvSpPr>
            <p:cNvPr id="815" name="Google Shape;815;p13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3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3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3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3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0" name="Google Shape;820;p13"/>
          <p:cNvGrpSpPr/>
          <p:nvPr/>
        </p:nvGrpSpPr>
        <p:grpSpPr>
          <a:xfrm rot="-5400000">
            <a:off x="8560406" y="1627496"/>
            <a:ext cx="442977" cy="52165"/>
            <a:chOff x="1763406" y="3001921"/>
            <a:chExt cx="442977" cy="52165"/>
          </a:xfrm>
        </p:grpSpPr>
        <p:sp>
          <p:nvSpPr>
            <p:cNvPr id="821" name="Google Shape;821;p13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3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3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3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5" name="Google Shape;825;p13"/>
          <p:cNvSpPr/>
          <p:nvPr/>
        </p:nvSpPr>
        <p:spPr>
          <a:xfrm rot="10800000" flipH="1">
            <a:off x="8626588" y="3809457"/>
            <a:ext cx="310608" cy="310788"/>
          </a:xfrm>
          <a:custGeom>
            <a:avLst/>
            <a:gdLst/>
            <a:ahLst/>
            <a:cxnLst/>
            <a:rect l="l" t="t" r="r" b="b"/>
            <a:pathLst>
              <a:path w="20773" h="20785" extrusionOk="0">
                <a:moveTo>
                  <a:pt x="9940" y="1"/>
                </a:moveTo>
                <a:lnTo>
                  <a:pt x="9940" y="1358"/>
                </a:lnTo>
                <a:cubicBezTo>
                  <a:pt x="9513" y="1383"/>
                  <a:pt x="9086" y="1433"/>
                  <a:pt x="8671" y="1521"/>
                </a:cubicBezTo>
                <a:lnTo>
                  <a:pt x="8345" y="202"/>
                </a:lnTo>
                <a:lnTo>
                  <a:pt x="7490" y="415"/>
                </a:lnTo>
                <a:lnTo>
                  <a:pt x="7804" y="1722"/>
                </a:lnTo>
                <a:cubicBezTo>
                  <a:pt x="7327" y="1873"/>
                  <a:pt x="6862" y="2049"/>
                  <a:pt x="6409" y="2275"/>
                </a:cubicBezTo>
                <a:lnTo>
                  <a:pt x="5756" y="1081"/>
                </a:lnTo>
                <a:lnTo>
                  <a:pt x="4977" y="1509"/>
                </a:lnTo>
                <a:lnTo>
                  <a:pt x="5630" y="2702"/>
                </a:lnTo>
                <a:cubicBezTo>
                  <a:pt x="5153" y="2991"/>
                  <a:pt x="4713" y="3318"/>
                  <a:pt x="4298" y="3695"/>
                </a:cubicBezTo>
                <a:lnTo>
                  <a:pt x="3343" y="2728"/>
                </a:lnTo>
                <a:lnTo>
                  <a:pt x="2715" y="3356"/>
                </a:lnTo>
                <a:lnTo>
                  <a:pt x="3670" y="4323"/>
                </a:lnTo>
                <a:cubicBezTo>
                  <a:pt x="3381" y="4638"/>
                  <a:pt x="3117" y="4977"/>
                  <a:pt x="2891" y="5329"/>
                </a:cubicBezTo>
                <a:lnTo>
                  <a:pt x="1722" y="4625"/>
                </a:lnTo>
                <a:lnTo>
                  <a:pt x="1270" y="5379"/>
                </a:lnTo>
                <a:lnTo>
                  <a:pt x="2426" y="6083"/>
                </a:lnTo>
                <a:cubicBezTo>
                  <a:pt x="2187" y="6522"/>
                  <a:pt x="1986" y="6987"/>
                  <a:pt x="1823" y="7452"/>
                </a:cubicBezTo>
                <a:lnTo>
                  <a:pt x="529" y="7075"/>
                </a:lnTo>
                <a:lnTo>
                  <a:pt x="277" y="7930"/>
                </a:lnTo>
                <a:lnTo>
                  <a:pt x="1584" y="8307"/>
                </a:lnTo>
                <a:cubicBezTo>
                  <a:pt x="1458" y="8847"/>
                  <a:pt x="1370" y="9400"/>
                  <a:pt x="1345" y="9953"/>
                </a:cubicBezTo>
                <a:lnTo>
                  <a:pt x="1" y="9953"/>
                </a:lnTo>
                <a:lnTo>
                  <a:pt x="1" y="10845"/>
                </a:lnTo>
                <a:lnTo>
                  <a:pt x="1345" y="10845"/>
                </a:lnTo>
                <a:cubicBezTo>
                  <a:pt x="1370" y="11272"/>
                  <a:pt x="1421" y="11687"/>
                  <a:pt x="1509" y="12114"/>
                </a:cubicBezTo>
                <a:lnTo>
                  <a:pt x="189" y="12428"/>
                </a:lnTo>
                <a:lnTo>
                  <a:pt x="403" y="13283"/>
                </a:lnTo>
                <a:lnTo>
                  <a:pt x="1710" y="12969"/>
                </a:lnTo>
                <a:cubicBezTo>
                  <a:pt x="1861" y="13446"/>
                  <a:pt x="2036" y="13924"/>
                  <a:pt x="2263" y="14364"/>
                </a:cubicBezTo>
                <a:lnTo>
                  <a:pt x="1069" y="15017"/>
                </a:lnTo>
                <a:lnTo>
                  <a:pt x="1496" y="15796"/>
                </a:lnTo>
                <a:lnTo>
                  <a:pt x="2690" y="15143"/>
                </a:lnTo>
                <a:cubicBezTo>
                  <a:pt x="2979" y="15620"/>
                  <a:pt x="3318" y="16060"/>
                  <a:pt x="3695" y="16475"/>
                </a:cubicBezTo>
                <a:lnTo>
                  <a:pt x="2728" y="17442"/>
                </a:lnTo>
                <a:lnTo>
                  <a:pt x="3356" y="18071"/>
                </a:lnTo>
                <a:lnTo>
                  <a:pt x="4311" y="17103"/>
                </a:lnTo>
                <a:cubicBezTo>
                  <a:pt x="4625" y="17392"/>
                  <a:pt x="4964" y="17656"/>
                  <a:pt x="5316" y="17895"/>
                </a:cubicBezTo>
                <a:lnTo>
                  <a:pt x="4612" y="19051"/>
                </a:lnTo>
                <a:lnTo>
                  <a:pt x="5366" y="19503"/>
                </a:lnTo>
                <a:lnTo>
                  <a:pt x="6070" y="18347"/>
                </a:lnTo>
                <a:cubicBezTo>
                  <a:pt x="6510" y="18586"/>
                  <a:pt x="6975" y="18787"/>
                  <a:pt x="7440" y="18950"/>
                </a:cubicBezTo>
                <a:lnTo>
                  <a:pt x="7063" y="20257"/>
                </a:lnTo>
                <a:lnTo>
                  <a:pt x="7917" y="20496"/>
                </a:lnTo>
                <a:lnTo>
                  <a:pt x="8294" y="19202"/>
                </a:lnTo>
                <a:cubicBezTo>
                  <a:pt x="8835" y="19327"/>
                  <a:pt x="9388" y="19403"/>
                  <a:pt x="9940" y="19428"/>
                </a:cubicBezTo>
                <a:lnTo>
                  <a:pt x="9940" y="20785"/>
                </a:lnTo>
                <a:lnTo>
                  <a:pt x="10833" y="20785"/>
                </a:lnTo>
                <a:lnTo>
                  <a:pt x="10833" y="19428"/>
                </a:lnTo>
                <a:cubicBezTo>
                  <a:pt x="11260" y="19415"/>
                  <a:pt x="11675" y="19352"/>
                  <a:pt x="12102" y="19277"/>
                </a:cubicBezTo>
                <a:lnTo>
                  <a:pt x="12416" y="20596"/>
                </a:lnTo>
                <a:lnTo>
                  <a:pt x="13283" y="20383"/>
                </a:lnTo>
                <a:lnTo>
                  <a:pt x="12969" y="19063"/>
                </a:lnTo>
                <a:cubicBezTo>
                  <a:pt x="13446" y="18925"/>
                  <a:pt x="13911" y="18737"/>
                  <a:pt x="14364" y="18523"/>
                </a:cubicBezTo>
                <a:lnTo>
                  <a:pt x="15017" y="19704"/>
                </a:lnTo>
                <a:lnTo>
                  <a:pt x="15796" y="19277"/>
                </a:lnTo>
                <a:lnTo>
                  <a:pt x="15143" y="18096"/>
                </a:lnTo>
                <a:cubicBezTo>
                  <a:pt x="15608" y="17807"/>
                  <a:pt x="16060" y="17467"/>
                  <a:pt x="16475" y="17103"/>
                </a:cubicBezTo>
                <a:lnTo>
                  <a:pt x="17430" y="18058"/>
                </a:lnTo>
                <a:lnTo>
                  <a:pt x="18058" y="17430"/>
                </a:lnTo>
                <a:lnTo>
                  <a:pt x="17103" y="16475"/>
                </a:lnTo>
                <a:cubicBezTo>
                  <a:pt x="17379" y="16148"/>
                  <a:pt x="17643" y="15821"/>
                  <a:pt x="17882" y="15457"/>
                </a:cubicBezTo>
                <a:lnTo>
                  <a:pt x="19038" y="16161"/>
                </a:lnTo>
                <a:lnTo>
                  <a:pt x="19503" y="15407"/>
                </a:lnTo>
                <a:lnTo>
                  <a:pt x="18347" y="14703"/>
                </a:lnTo>
                <a:cubicBezTo>
                  <a:pt x="18586" y="14263"/>
                  <a:pt x="18787" y="13811"/>
                  <a:pt x="18950" y="13333"/>
                </a:cubicBezTo>
                <a:lnTo>
                  <a:pt x="20245" y="13710"/>
                </a:lnTo>
                <a:lnTo>
                  <a:pt x="20496" y="12856"/>
                </a:lnTo>
                <a:lnTo>
                  <a:pt x="19189" y="12479"/>
                </a:lnTo>
                <a:cubicBezTo>
                  <a:pt x="19315" y="11938"/>
                  <a:pt x="19390" y="11398"/>
                  <a:pt x="19415" y="10845"/>
                </a:cubicBezTo>
                <a:lnTo>
                  <a:pt x="20772" y="10845"/>
                </a:lnTo>
                <a:lnTo>
                  <a:pt x="20772" y="9953"/>
                </a:lnTo>
                <a:lnTo>
                  <a:pt x="19415" y="9953"/>
                </a:lnTo>
                <a:cubicBezTo>
                  <a:pt x="19403" y="9526"/>
                  <a:pt x="19340" y="9099"/>
                  <a:pt x="19264" y="8684"/>
                </a:cubicBezTo>
                <a:lnTo>
                  <a:pt x="20584" y="8370"/>
                </a:lnTo>
                <a:lnTo>
                  <a:pt x="20370" y="7503"/>
                </a:lnTo>
                <a:lnTo>
                  <a:pt x="19051" y="7817"/>
                </a:lnTo>
                <a:cubicBezTo>
                  <a:pt x="18913" y="7339"/>
                  <a:pt x="18724" y="6874"/>
                  <a:pt x="18510" y="6422"/>
                </a:cubicBezTo>
                <a:lnTo>
                  <a:pt x="19692" y="5769"/>
                </a:lnTo>
                <a:lnTo>
                  <a:pt x="19264" y="4989"/>
                </a:lnTo>
                <a:lnTo>
                  <a:pt x="18083" y="5655"/>
                </a:lnTo>
                <a:cubicBezTo>
                  <a:pt x="17794" y="5178"/>
                  <a:pt x="17455" y="4738"/>
                  <a:pt x="17090" y="4323"/>
                </a:cubicBezTo>
                <a:lnTo>
                  <a:pt x="18045" y="3368"/>
                </a:lnTo>
                <a:lnTo>
                  <a:pt x="17417" y="2740"/>
                </a:lnTo>
                <a:lnTo>
                  <a:pt x="16462" y="3695"/>
                </a:lnTo>
                <a:cubicBezTo>
                  <a:pt x="16135" y="3419"/>
                  <a:pt x="15809" y="3155"/>
                  <a:pt x="15444" y="2916"/>
                </a:cubicBezTo>
                <a:lnTo>
                  <a:pt x="16148" y="1760"/>
                </a:lnTo>
                <a:lnTo>
                  <a:pt x="15394" y="1295"/>
                </a:lnTo>
                <a:lnTo>
                  <a:pt x="14690" y="2451"/>
                </a:lnTo>
                <a:cubicBezTo>
                  <a:pt x="14251" y="2212"/>
                  <a:pt x="13798" y="2011"/>
                  <a:pt x="13321" y="1848"/>
                </a:cubicBezTo>
                <a:lnTo>
                  <a:pt x="13698" y="554"/>
                </a:lnTo>
                <a:lnTo>
                  <a:pt x="12843" y="302"/>
                </a:lnTo>
                <a:lnTo>
                  <a:pt x="12466" y="1609"/>
                </a:lnTo>
                <a:cubicBezTo>
                  <a:pt x="11926" y="1471"/>
                  <a:pt x="11373" y="1396"/>
                  <a:pt x="10820" y="1370"/>
                </a:cubicBezTo>
                <a:lnTo>
                  <a:pt x="10820" y="1"/>
                </a:lnTo>
                <a:close/>
              </a:path>
            </a:pathLst>
          </a:custGeom>
          <a:solidFill>
            <a:schemeClr val="accent3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6" name="Google Shape;826;p13"/>
          <p:cNvGrpSpPr/>
          <p:nvPr/>
        </p:nvGrpSpPr>
        <p:grpSpPr>
          <a:xfrm rot="10800000" flipH="1">
            <a:off x="8335836" y="4482009"/>
            <a:ext cx="601361" cy="427233"/>
            <a:chOff x="2772936" y="736266"/>
            <a:chExt cx="601361" cy="427233"/>
          </a:xfrm>
        </p:grpSpPr>
        <p:sp>
          <p:nvSpPr>
            <p:cNvPr id="827" name="Google Shape;827;p13"/>
            <p:cNvSpPr/>
            <p:nvPr/>
          </p:nvSpPr>
          <p:spPr>
            <a:xfrm rot="-5400000">
              <a:off x="2827527" y="904332"/>
              <a:ext cx="141068" cy="232056"/>
            </a:xfrm>
            <a:custGeom>
              <a:avLst/>
              <a:gdLst/>
              <a:ahLst/>
              <a:cxnLst/>
              <a:rect l="l" t="t" r="r" b="b"/>
              <a:pathLst>
                <a:path w="7459" h="12270" extrusionOk="0">
                  <a:moveTo>
                    <a:pt x="1504" y="0"/>
                  </a:moveTo>
                  <a:cubicBezTo>
                    <a:pt x="1399" y="0"/>
                    <a:pt x="1350" y="36"/>
                    <a:pt x="1377" y="107"/>
                  </a:cubicBezTo>
                  <a:cubicBezTo>
                    <a:pt x="1836" y="1446"/>
                    <a:pt x="459" y="2593"/>
                    <a:pt x="268" y="4390"/>
                  </a:cubicBezTo>
                  <a:cubicBezTo>
                    <a:pt x="1" y="7412"/>
                    <a:pt x="1836" y="9401"/>
                    <a:pt x="4169" y="10701"/>
                  </a:cubicBezTo>
                  <a:cubicBezTo>
                    <a:pt x="2984" y="9401"/>
                    <a:pt x="880" y="5920"/>
                    <a:pt x="1836" y="2975"/>
                  </a:cubicBezTo>
                  <a:lnTo>
                    <a:pt x="1836" y="2975"/>
                  </a:lnTo>
                  <a:cubicBezTo>
                    <a:pt x="1110" y="6188"/>
                    <a:pt x="5661" y="11389"/>
                    <a:pt x="7458" y="12269"/>
                  </a:cubicBezTo>
                  <a:cubicBezTo>
                    <a:pt x="5278" y="9783"/>
                    <a:pt x="5011" y="6723"/>
                    <a:pt x="4934" y="4199"/>
                  </a:cubicBezTo>
                  <a:cubicBezTo>
                    <a:pt x="4803" y="1311"/>
                    <a:pt x="2138" y="0"/>
                    <a:pt x="150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3"/>
            <p:cNvSpPr/>
            <p:nvPr/>
          </p:nvSpPr>
          <p:spPr>
            <a:xfrm rot="-5400000">
              <a:off x="2933276" y="1074705"/>
              <a:ext cx="117466" cy="60123"/>
            </a:xfrm>
            <a:custGeom>
              <a:avLst/>
              <a:gdLst/>
              <a:ahLst/>
              <a:cxnLst/>
              <a:rect l="l" t="t" r="r" b="b"/>
              <a:pathLst>
                <a:path w="6211" h="3179" extrusionOk="0">
                  <a:moveTo>
                    <a:pt x="2879" y="1"/>
                  </a:moveTo>
                  <a:cubicBezTo>
                    <a:pt x="2430" y="1"/>
                    <a:pt x="1997" y="91"/>
                    <a:pt x="1621" y="308"/>
                  </a:cubicBezTo>
                  <a:cubicBezTo>
                    <a:pt x="589" y="920"/>
                    <a:pt x="742" y="1532"/>
                    <a:pt x="168" y="2068"/>
                  </a:cubicBezTo>
                  <a:cubicBezTo>
                    <a:pt x="1" y="2207"/>
                    <a:pt x="929" y="3178"/>
                    <a:pt x="2170" y="3178"/>
                  </a:cubicBezTo>
                  <a:cubicBezTo>
                    <a:pt x="2633" y="3178"/>
                    <a:pt x="3139" y="3043"/>
                    <a:pt x="3648" y="2680"/>
                  </a:cubicBezTo>
                  <a:cubicBezTo>
                    <a:pt x="4451" y="2144"/>
                    <a:pt x="5293" y="1647"/>
                    <a:pt x="6211" y="1303"/>
                  </a:cubicBezTo>
                  <a:cubicBezTo>
                    <a:pt x="5587" y="736"/>
                    <a:pt x="4165" y="1"/>
                    <a:pt x="287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3"/>
            <p:cNvSpPr/>
            <p:nvPr/>
          </p:nvSpPr>
          <p:spPr>
            <a:xfrm rot="-5400000">
              <a:off x="2813210" y="861079"/>
              <a:ext cx="81040" cy="161588"/>
            </a:xfrm>
            <a:custGeom>
              <a:avLst/>
              <a:gdLst/>
              <a:ahLst/>
              <a:cxnLst/>
              <a:rect l="l" t="t" r="r" b="b"/>
              <a:pathLst>
                <a:path w="4285" h="8544" extrusionOk="0">
                  <a:moveTo>
                    <a:pt x="3757" y="1"/>
                  </a:moveTo>
                  <a:cubicBezTo>
                    <a:pt x="2962" y="1"/>
                    <a:pt x="1310" y="521"/>
                    <a:pt x="536" y="3112"/>
                  </a:cubicBezTo>
                  <a:cubicBezTo>
                    <a:pt x="230" y="4068"/>
                    <a:pt x="0" y="6669"/>
                    <a:pt x="689" y="8543"/>
                  </a:cubicBezTo>
                  <a:cubicBezTo>
                    <a:pt x="651" y="4833"/>
                    <a:pt x="2601" y="3495"/>
                    <a:pt x="3557" y="3227"/>
                  </a:cubicBezTo>
                  <a:cubicBezTo>
                    <a:pt x="3907" y="3110"/>
                    <a:pt x="3368" y="2882"/>
                    <a:pt x="2939" y="2882"/>
                  </a:cubicBezTo>
                  <a:cubicBezTo>
                    <a:pt x="2806" y="2882"/>
                    <a:pt x="2683" y="2905"/>
                    <a:pt x="2601" y="2959"/>
                  </a:cubicBezTo>
                  <a:cubicBezTo>
                    <a:pt x="3710" y="1582"/>
                    <a:pt x="3060" y="817"/>
                    <a:pt x="4169" y="167"/>
                  </a:cubicBezTo>
                  <a:cubicBezTo>
                    <a:pt x="4285" y="98"/>
                    <a:pt x="4101" y="1"/>
                    <a:pt x="375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3"/>
            <p:cNvSpPr/>
            <p:nvPr/>
          </p:nvSpPr>
          <p:spPr>
            <a:xfrm rot="-5400000">
              <a:off x="2906392" y="670725"/>
              <a:ext cx="402363" cy="533446"/>
            </a:xfrm>
            <a:custGeom>
              <a:avLst/>
              <a:gdLst/>
              <a:ahLst/>
              <a:cxnLst/>
              <a:rect l="l" t="t" r="r" b="b"/>
              <a:pathLst>
                <a:path w="21275" h="28206" extrusionOk="0">
                  <a:moveTo>
                    <a:pt x="14302" y="1"/>
                  </a:moveTo>
                  <a:cubicBezTo>
                    <a:pt x="13479" y="1"/>
                    <a:pt x="12606" y="249"/>
                    <a:pt x="11780" y="860"/>
                  </a:cubicBezTo>
                  <a:cubicBezTo>
                    <a:pt x="8261" y="3422"/>
                    <a:pt x="9906" y="8547"/>
                    <a:pt x="11780" y="11186"/>
                  </a:cubicBezTo>
                  <a:cubicBezTo>
                    <a:pt x="10059" y="9715"/>
                    <a:pt x="8063" y="9013"/>
                    <a:pt x="6234" y="9013"/>
                  </a:cubicBezTo>
                  <a:cubicBezTo>
                    <a:pt x="3592" y="9013"/>
                    <a:pt x="1299" y="10479"/>
                    <a:pt x="689" y="13213"/>
                  </a:cubicBezTo>
                  <a:cubicBezTo>
                    <a:pt x="0" y="15737"/>
                    <a:pt x="1645" y="18300"/>
                    <a:pt x="4246" y="18721"/>
                  </a:cubicBezTo>
                  <a:cubicBezTo>
                    <a:pt x="4590" y="18774"/>
                    <a:pt x="4912" y="18799"/>
                    <a:pt x="5214" y="18799"/>
                  </a:cubicBezTo>
                  <a:cubicBezTo>
                    <a:pt x="7292" y="18799"/>
                    <a:pt x="8372" y="17609"/>
                    <a:pt x="8606" y="16273"/>
                  </a:cubicBezTo>
                  <a:cubicBezTo>
                    <a:pt x="8844" y="15080"/>
                    <a:pt x="8107" y="14004"/>
                    <a:pt x="7136" y="14004"/>
                  </a:cubicBezTo>
                  <a:cubicBezTo>
                    <a:pt x="6861" y="14004"/>
                    <a:pt x="6568" y="14090"/>
                    <a:pt x="6273" y="14284"/>
                  </a:cubicBezTo>
                  <a:cubicBezTo>
                    <a:pt x="5125" y="15049"/>
                    <a:pt x="5240" y="16579"/>
                    <a:pt x="6464" y="17267"/>
                  </a:cubicBezTo>
                  <a:cubicBezTo>
                    <a:pt x="6133" y="17709"/>
                    <a:pt x="5667" y="17911"/>
                    <a:pt x="5177" y="17911"/>
                  </a:cubicBezTo>
                  <a:cubicBezTo>
                    <a:pt x="3628" y="17911"/>
                    <a:pt x="1837" y="15889"/>
                    <a:pt x="3289" y="12984"/>
                  </a:cubicBezTo>
                  <a:cubicBezTo>
                    <a:pt x="4128" y="11342"/>
                    <a:pt x="5639" y="10656"/>
                    <a:pt x="7344" y="10656"/>
                  </a:cubicBezTo>
                  <a:cubicBezTo>
                    <a:pt x="9452" y="10656"/>
                    <a:pt x="11857" y="11704"/>
                    <a:pt x="13654" y="13290"/>
                  </a:cubicBezTo>
                  <a:cubicBezTo>
                    <a:pt x="13425" y="12984"/>
                    <a:pt x="13195" y="12678"/>
                    <a:pt x="12966" y="12410"/>
                  </a:cubicBezTo>
                  <a:cubicBezTo>
                    <a:pt x="12660" y="11645"/>
                    <a:pt x="12545" y="10880"/>
                    <a:pt x="12621" y="10077"/>
                  </a:cubicBezTo>
                  <a:cubicBezTo>
                    <a:pt x="12660" y="9350"/>
                    <a:pt x="13004" y="8700"/>
                    <a:pt x="13501" y="8203"/>
                  </a:cubicBezTo>
                  <a:cubicBezTo>
                    <a:pt x="13904" y="7831"/>
                    <a:pt x="14432" y="7635"/>
                    <a:pt x="14985" y="7635"/>
                  </a:cubicBezTo>
                  <a:cubicBezTo>
                    <a:pt x="15114" y="7635"/>
                    <a:pt x="15245" y="7646"/>
                    <a:pt x="15375" y="7668"/>
                  </a:cubicBezTo>
                  <a:cubicBezTo>
                    <a:pt x="16064" y="7821"/>
                    <a:pt x="16676" y="8241"/>
                    <a:pt x="17058" y="8815"/>
                  </a:cubicBezTo>
                  <a:cubicBezTo>
                    <a:pt x="17479" y="9503"/>
                    <a:pt x="17746" y="10268"/>
                    <a:pt x="17861" y="11033"/>
                  </a:cubicBezTo>
                  <a:cubicBezTo>
                    <a:pt x="18014" y="11836"/>
                    <a:pt x="18014" y="12640"/>
                    <a:pt x="17861" y="13443"/>
                  </a:cubicBezTo>
                  <a:cubicBezTo>
                    <a:pt x="17708" y="14208"/>
                    <a:pt x="17364" y="14934"/>
                    <a:pt x="16867" y="15546"/>
                  </a:cubicBezTo>
                  <a:cubicBezTo>
                    <a:pt x="15796" y="16808"/>
                    <a:pt x="14419" y="17841"/>
                    <a:pt x="12889" y="18491"/>
                  </a:cubicBezTo>
                  <a:cubicBezTo>
                    <a:pt x="12086" y="18835"/>
                    <a:pt x="11283" y="19141"/>
                    <a:pt x="10480" y="19447"/>
                  </a:cubicBezTo>
                  <a:cubicBezTo>
                    <a:pt x="10059" y="19600"/>
                    <a:pt x="9677" y="19715"/>
                    <a:pt x="9218" y="19868"/>
                  </a:cubicBezTo>
                  <a:cubicBezTo>
                    <a:pt x="8797" y="20021"/>
                    <a:pt x="8376" y="20212"/>
                    <a:pt x="7955" y="20442"/>
                  </a:cubicBezTo>
                  <a:cubicBezTo>
                    <a:pt x="7152" y="20862"/>
                    <a:pt x="6387" y="21436"/>
                    <a:pt x="5775" y="22125"/>
                  </a:cubicBezTo>
                  <a:cubicBezTo>
                    <a:pt x="5125" y="22813"/>
                    <a:pt x="4705" y="23731"/>
                    <a:pt x="4590" y="24687"/>
                  </a:cubicBezTo>
                  <a:cubicBezTo>
                    <a:pt x="4513" y="25643"/>
                    <a:pt x="4819" y="26561"/>
                    <a:pt x="5469" y="27288"/>
                  </a:cubicBezTo>
                  <a:cubicBezTo>
                    <a:pt x="5979" y="27892"/>
                    <a:pt x="6753" y="28206"/>
                    <a:pt x="7527" y="28206"/>
                  </a:cubicBezTo>
                  <a:cubicBezTo>
                    <a:pt x="7683" y="28206"/>
                    <a:pt x="7840" y="28193"/>
                    <a:pt x="7994" y="28167"/>
                  </a:cubicBezTo>
                  <a:cubicBezTo>
                    <a:pt x="8912" y="28053"/>
                    <a:pt x="9715" y="27517"/>
                    <a:pt x="10250" y="26752"/>
                  </a:cubicBezTo>
                  <a:cubicBezTo>
                    <a:pt x="10747" y="26026"/>
                    <a:pt x="10824" y="25031"/>
                    <a:pt x="10480" y="24228"/>
                  </a:cubicBezTo>
                  <a:lnTo>
                    <a:pt x="10480" y="24228"/>
                  </a:lnTo>
                  <a:cubicBezTo>
                    <a:pt x="10786" y="25031"/>
                    <a:pt x="10671" y="25987"/>
                    <a:pt x="10135" y="26676"/>
                  </a:cubicBezTo>
                  <a:cubicBezTo>
                    <a:pt x="9638" y="27364"/>
                    <a:pt x="8835" y="27823"/>
                    <a:pt x="7955" y="27900"/>
                  </a:cubicBezTo>
                  <a:cubicBezTo>
                    <a:pt x="7853" y="27914"/>
                    <a:pt x="7750" y="27922"/>
                    <a:pt x="7647" y="27922"/>
                  </a:cubicBezTo>
                  <a:cubicBezTo>
                    <a:pt x="6942" y="27922"/>
                    <a:pt x="6242" y="27587"/>
                    <a:pt x="5775" y="27020"/>
                  </a:cubicBezTo>
                  <a:cubicBezTo>
                    <a:pt x="5240" y="26370"/>
                    <a:pt x="5011" y="25528"/>
                    <a:pt x="5163" y="24725"/>
                  </a:cubicBezTo>
                  <a:cubicBezTo>
                    <a:pt x="5316" y="23922"/>
                    <a:pt x="5737" y="23195"/>
                    <a:pt x="6311" y="22622"/>
                  </a:cubicBezTo>
                  <a:cubicBezTo>
                    <a:pt x="6923" y="22048"/>
                    <a:pt x="7611" y="21589"/>
                    <a:pt x="8414" y="21245"/>
                  </a:cubicBezTo>
                  <a:cubicBezTo>
                    <a:pt x="9179" y="20939"/>
                    <a:pt x="10021" y="20671"/>
                    <a:pt x="10824" y="20442"/>
                  </a:cubicBezTo>
                  <a:cubicBezTo>
                    <a:pt x="11704" y="20174"/>
                    <a:pt x="12545" y="19830"/>
                    <a:pt x="13348" y="19486"/>
                  </a:cubicBezTo>
                  <a:cubicBezTo>
                    <a:pt x="13357" y="19481"/>
                    <a:pt x="13364" y="19479"/>
                    <a:pt x="13368" y="19479"/>
                  </a:cubicBezTo>
                  <a:cubicBezTo>
                    <a:pt x="13432" y="19479"/>
                    <a:pt x="12928" y="20031"/>
                    <a:pt x="13539" y="20786"/>
                  </a:cubicBezTo>
                  <a:cubicBezTo>
                    <a:pt x="12054" y="21402"/>
                    <a:pt x="12456" y="23561"/>
                    <a:pt x="13314" y="23561"/>
                  </a:cubicBezTo>
                  <a:cubicBezTo>
                    <a:pt x="13363" y="23561"/>
                    <a:pt x="13412" y="23554"/>
                    <a:pt x="13463" y="23540"/>
                  </a:cubicBezTo>
                  <a:lnTo>
                    <a:pt x="13463" y="23540"/>
                  </a:lnTo>
                  <a:cubicBezTo>
                    <a:pt x="12979" y="24410"/>
                    <a:pt x="13691" y="25281"/>
                    <a:pt x="14637" y="25281"/>
                  </a:cubicBezTo>
                  <a:cubicBezTo>
                    <a:pt x="14813" y="25281"/>
                    <a:pt x="14998" y="25250"/>
                    <a:pt x="15184" y="25184"/>
                  </a:cubicBezTo>
                  <a:cubicBezTo>
                    <a:pt x="15819" y="24953"/>
                    <a:pt x="16301" y="24657"/>
                    <a:pt x="16664" y="24657"/>
                  </a:cubicBezTo>
                  <a:cubicBezTo>
                    <a:pt x="16782" y="24657"/>
                    <a:pt x="16888" y="24688"/>
                    <a:pt x="16981" y="24764"/>
                  </a:cubicBezTo>
                  <a:cubicBezTo>
                    <a:pt x="16446" y="24917"/>
                    <a:pt x="16217" y="25567"/>
                    <a:pt x="16828" y="26179"/>
                  </a:cubicBezTo>
                  <a:cubicBezTo>
                    <a:pt x="17014" y="26384"/>
                    <a:pt x="17247" y="26474"/>
                    <a:pt x="17475" y="26474"/>
                  </a:cubicBezTo>
                  <a:cubicBezTo>
                    <a:pt x="18140" y="26474"/>
                    <a:pt x="18765" y="25704"/>
                    <a:pt x="18052" y="24764"/>
                  </a:cubicBezTo>
                  <a:cubicBezTo>
                    <a:pt x="17364" y="23884"/>
                    <a:pt x="16523" y="24534"/>
                    <a:pt x="15299" y="23195"/>
                  </a:cubicBezTo>
                  <a:cubicBezTo>
                    <a:pt x="13960" y="21780"/>
                    <a:pt x="15146" y="20403"/>
                    <a:pt x="16178" y="18721"/>
                  </a:cubicBezTo>
                  <a:cubicBezTo>
                    <a:pt x="16466" y="20472"/>
                    <a:pt x="17872" y="21362"/>
                    <a:pt x="19107" y="21362"/>
                  </a:cubicBezTo>
                  <a:cubicBezTo>
                    <a:pt x="20004" y="21362"/>
                    <a:pt x="20810" y="20893"/>
                    <a:pt x="21036" y="19945"/>
                  </a:cubicBezTo>
                  <a:cubicBezTo>
                    <a:pt x="21274" y="18924"/>
                    <a:pt x="20601" y="18372"/>
                    <a:pt x="19884" y="18372"/>
                  </a:cubicBezTo>
                  <a:cubicBezTo>
                    <a:pt x="19337" y="18372"/>
                    <a:pt x="18765" y="18693"/>
                    <a:pt x="18550" y="19371"/>
                  </a:cubicBezTo>
                  <a:cubicBezTo>
                    <a:pt x="18481" y="19384"/>
                    <a:pt x="18415" y="19390"/>
                    <a:pt x="18351" y="19390"/>
                  </a:cubicBezTo>
                  <a:cubicBezTo>
                    <a:pt x="17454" y="19390"/>
                    <a:pt x="17035" y="18173"/>
                    <a:pt x="17249" y="16923"/>
                  </a:cubicBezTo>
                  <a:cubicBezTo>
                    <a:pt x="17479" y="16694"/>
                    <a:pt x="17670" y="16502"/>
                    <a:pt x="17861" y="16273"/>
                  </a:cubicBezTo>
                  <a:cubicBezTo>
                    <a:pt x="18473" y="15508"/>
                    <a:pt x="18894" y="14628"/>
                    <a:pt x="19123" y="13672"/>
                  </a:cubicBezTo>
                  <a:cubicBezTo>
                    <a:pt x="19314" y="12716"/>
                    <a:pt x="19353" y="11760"/>
                    <a:pt x="19161" y="10804"/>
                  </a:cubicBezTo>
                  <a:cubicBezTo>
                    <a:pt x="19085" y="10307"/>
                    <a:pt x="18970" y="9848"/>
                    <a:pt x="18817" y="9427"/>
                  </a:cubicBezTo>
                  <a:cubicBezTo>
                    <a:pt x="18664" y="8930"/>
                    <a:pt x="18435" y="8471"/>
                    <a:pt x="18167" y="8088"/>
                  </a:cubicBezTo>
                  <a:cubicBezTo>
                    <a:pt x="17593" y="7170"/>
                    <a:pt x="16676" y="6520"/>
                    <a:pt x="15643" y="6291"/>
                  </a:cubicBezTo>
                  <a:cubicBezTo>
                    <a:pt x="15432" y="6250"/>
                    <a:pt x="15220" y="6231"/>
                    <a:pt x="15011" y="6231"/>
                  </a:cubicBezTo>
                  <a:cubicBezTo>
                    <a:pt x="14425" y="6231"/>
                    <a:pt x="13856" y="6381"/>
                    <a:pt x="13348" y="6635"/>
                  </a:cubicBezTo>
                  <a:cubicBezTo>
                    <a:pt x="13616" y="5526"/>
                    <a:pt x="13731" y="4570"/>
                    <a:pt x="13233" y="3881"/>
                  </a:cubicBezTo>
                  <a:cubicBezTo>
                    <a:pt x="13062" y="3657"/>
                    <a:pt x="12890" y="3569"/>
                    <a:pt x="12719" y="3569"/>
                  </a:cubicBezTo>
                  <a:cubicBezTo>
                    <a:pt x="12081" y="3569"/>
                    <a:pt x="11460" y="4802"/>
                    <a:pt x="10913" y="4802"/>
                  </a:cubicBezTo>
                  <a:cubicBezTo>
                    <a:pt x="10857" y="4802"/>
                    <a:pt x="10802" y="4789"/>
                    <a:pt x="10747" y="4761"/>
                  </a:cubicBezTo>
                  <a:cubicBezTo>
                    <a:pt x="10365" y="4570"/>
                    <a:pt x="10212" y="3155"/>
                    <a:pt x="11589" y="1739"/>
                  </a:cubicBezTo>
                  <a:cubicBezTo>
                    <a:pt x="12122" y="1189"/>
                    <a:pt x="12869" y="927"/>
                    <a:pt x="13570" y="927"/>
                  </a:cubicBezTo>
                  <a:cubicBezTo>
                    <a:pt x="14379" y="927"/>
                    <a:pt x="15127" y="1275"/>
                    <a:pt x="15413" y="1931"/>
                  </a:cubicBezTo>
                  <a:cubicBezTo>
                    <a:pt x="14685" y="2811"/>
                    <a:pt x="15354" y="4245"/>
                    <a:pt x="16445" y="4245"/>
                  </a:cubicBezTo>
                  <a:cubicBezTo>
                    <a:pt x="16728" y="4245"/>
                    <a:pt x="17040" y="4148"/>
                    <a:pt x="17364" y="3919"/>
                  </a:cubicBezTo>
                  <a:cubicBezTo>
                    <a:pt x="19120" y="2632"/>
                    <a:pt x="16980" y="1"/>
                    <a:pt x="1430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1" name="Google Shape;831;p13"/>
          <p:cNvGrpSpPr/>
          <p:nvPr/>
        </p:nvGrpSpPr>
        <p:grpSpPr>
          <a:xfrm rot="10800000" flipH="1">
            <a:off x="8698707" y="4218294"/>
            <a:ext cx="166392" cy="165674"/>
            <a:chOff x="5213532" y="1691616"/>
            <a:chExt cx="166392" cy="165674"/>
          </a:xfrm>
        </p:grpSpPr>
        <p:sp>
          <p:nvSpPr>
            <p:cNvPr id="832" name="Google Shape;832;p13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3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3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3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3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7" name="Google Shape;837;p13"/>
          <p:cNvGrpSpPr/>
          <p:nvPr/>
        </p:nvGrpSpPr>
        <p:grpSpPr>
          <a:xfrm rot="-5400000" flipH="1">
            <a:off x="8560406" y="3463847"/>
            <a:ext cx="442977" cy="52165"/>
            <a:chOff x="1763406" y="3001921"/>
            <a:chExt cx="442977" cy="52165"/>
          </a:xfrm>
        </p:grpSpPr>
        <p:sp>
          <p:nvSpPr>
            <p:cNvPr id="838" name="Google Shape;838;p13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3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3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3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3" name="Google Shape;843;p14"/>
          <p:cNvGraphicFramePr/>
          <p:nvPr/>
        </p:nvGraphicFramePr>
        <p:xfrm>
          <a:off x="132500" y="162342"/>
          <a:ext cx="8879000" cy="48188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44" name="Google Shape;844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845" name="Google Shape;845;p14"/>
          <p:cNvGrpSpPr/>
          <p:nvPr/>
        </p:nvGrpSpPr>
        <p:grpSpPr>
          <a:xfrm rot="-5400000">
            <a:off x="311954" y="138209"/>
            <a:ext cx="333432" cy="469152"/>
            <a:chOff x="5155490" y="766228"/>
            <a:chExt cx="427422" cy="601323"/>
          </a:xfrm>
        </p:grpSpPr>
        <p:sp>
          <p:nvSpPr>
            <p:cNvPr id="846" name="Google Shape;846;p14"/>
            <p:cNvSpPr/>
            <p:nvPr/>
          </p:nvSpPr>
          <p:spPr>
            <a:xfrm>
              <a:off x="5369768" y="775324"/>
              <a:ext cx="141068" cy="232056"/>
            </a:xfrm>
            <a:custGeom>
              <a:avLst/>
              <a:gdLst/>
              <a:ahLst/>
              <a:cxnLst/>
              <a:rect l="l" t="t" r="r" b="b"/>
              <a:pathLst>
                <a:path w="7459" h="12270" extrusionOk="0">
                  <a:moveTo>
                    <a:pt x="5955" y="0"/>
                  </a:moveTo>
                  <a:cubicBezTo>
                    <a:pt x="5321" y="0"/>
                    <a:pt x="2656" y="1311"/>
                    <a:pt x="2525" y="4199"/>
                  </a:cubicBezTo>
                  <a:cubicBezTo>
                    <a:pt x="2410" y="6723"/>
                    <a:pt x="2142" y="9783"/>
                    <a:pt x="1" y="12269"/>
                  </a:cubicBezTo>
                  <a:cubicBezTo>
                    <a:pt x="1798" y="11389"/>
                    <a:pt x="6311" y="6188"/>
                    <a:pt x="5584" y="2975"/>
                  </a:cubicBezTo>
                  <a:lnTo>
                    <a:pt x="5584" y="2975"/>
                  </a:lnTo>
                  <a:cubicBezTo>
                    <a:pt x="6541" y="5882"/>
                    <a:pt x="4475" y="9401"/>
                    <a:pt x="3251" y="10701"/>
                  </a:cubicBezTo>
                  <a:cubicBezTo>
                    <a:pt x="5623" y="9401"/>
                    <a:pt x="7459" y="7412"/>
                    <a:pt x="7153" y="4390"/>
                  </a:cubicBezTo>
                  <a:cubicBezTo>
                    <a:pt x="7000" y="2593"/>
                    <a:pt x="5584" y="1446"/>
                    <a:pt x="6082" y="107"/>
                  </a:cubicBezTo>
                  <a:cubicBezTo>
                    <a:pt x="6109" y="36"/>
                    <a:pt x="6060" y="0"/>
                    <a:pt x="595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4"/>
            <p:cNvSpPr/>
            <p:nvPr/>
          </p:nvSpPr>
          <p:spPr>
            <a:xfrm>
              <a:off x="5465976" y="955239"/>
              <a:ext cx="116936" cy="60123"/>
            </a:xfrm>
            <a:custGeom>
              <a:avLst/>
              <a:gdLst/>
              <a:ahLst/>
              <a:cxnLst/>
              <a:rect l="l" t="t" r="r" b="b"/>
              <a:pathLst>
                <a:path w="6183" h="3179" extrusionOk="0">
                  <a:moveTo>
                    <a:pt x="3348" y="1"/>
                  </a:moveTo>
                  <a:cubicBezTo>
                    <a:pt x="2067" y="1"/>
                    <a:pt x="624" y="736"/>
                    <a:pt x="0" y="1303"/>
                  </a:cubicBezTo>
                  <a:cubicBezTo>
                    <a:pt x="880" y="1647"/>
                    <a:pt x="1760" y="2144"/>
                    <a:pt x="2563" y="2680"/>
                  </a:cubicBezTo>
                  <a:cubicBezTo>
                    <a:pt x="3072" y="3043"/>
                    <a:pt x="3575" y="3178"/>
                    <a:pt x="4034" y="3178"/>
                  </a:cubicBezTo>
                  <a:cubicBezTo>
                    <a:pt x="5267" y="3178"/>
                    <a:pt x="6182" y="2207"/>
                    <a:pt x="6043" y="2068"/>
                  </a:cubicBezTo>
                  <a:cubicBezTo>
                    <a:pt x="5469" y="1532"/>
                    <a:pt x="5622" y="920"/>
                    <a:pt x="4590" y="308"/>
                  </a:cubicBezTo>
                  <a:cubicBezTo>
                    <a:pt x="4223" y="91"/>
                    <a:pt x="3796" y="1"/>
                    <a:pt x="3348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4"/>
            <p:cNvSpPr/>
            <p:nvPr/>
          </p:nvSpPr>
          <p:spPr>
            <a:xfrm>
              <a:off x="5321069" y="766228"/>
              <a:ext cx="81986" cy="161588"/>
            </a:xfrm>
            <a:custGeom>
              <a:avLst/>
              <a:gdLst/>
              <a:ahLst/>
              <a:cxnLst/>
              <a:rect l="l" t="t" r="r" b="b"/>
              <a:pathLst>
                <a:path w="4335" h="8544" extrusionOk="0">
                  <a:moveTo>
                    <a:pt x="524" y="1"/>
                  </a:moveTo>
                  <a:cubicBezTo>
                    <a:pt x="180" y="1"/>
                    <a:pt x="1" y="98"/>
                    <a:pt x="128" y="167"/>
                  </a:cubicBezTo>
                  <a:cubicBezTo>
                    <a:pt x="1237" y="817"/>
                    <a:pt x="587" y="1582"/>
                    <a:pt x="1696" y="2959"/>
                  </a:cubicBezTo>
                  <a:cubicBezTo>
                    <a:pt x="1614" y="2905"/>
                    <a:pt x="1491" y="2882"/>
                    <a:pt x="1358" y="2882"/>
                  </a:cubicBezTo>
                  <a:cubicBezTo>
                    <a:pt x="929" y="2882"/>
                    <a:pt x="390" y="3110"/>
                    <a:pt x="740" y="3227"/>
                  </a:cubicBezTo>
                  <a:cubicBezTo>
                    <a:pt x="1696" y="3495"/>
                    <a:pt x="3608" y="4833"/>
                    <a:pt x="3608" y="8543"/>
                  </a:cubicBezTo>
                  <a:cubicBezTo>
                    <a:pt x="4335" y="6669"/>
                    <a:pt x="4105" y="4030"/>
                    <a:pt x="3799" y="3112"/>
                  </a:cubicBezTo>
                  <a:cubicBezTo>
                    <a:pt x="2998" y="521"/>
                    <a:pt x="1320" y="1"/>
                    <a:pt x="52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4"/>
            <p:cNvSpPr/>
            <p:nvPr/>
          </p:nvSpPr>
          <p:spPr>
            <a:xfrm>
              <a:off x="5155490" y="833537"/>
              <a:ext cx="402363" cy="534013"/>
            </a:xfrm>
            <a:custGeom>
              <a:avLst/>
              <a:gdLst/>
              <a:ahLst/>
              <a:cxnLst/>
              <a:rect l="l" t="t" r="r" b="b"/>
              <a:pathLst>
                <a:path w="21275" h="28236" extrusionOk="0">
                  <a:moveTo>
                    <a:pt x="6974" y="0"/>
                  </a:moveTo>
                  <a:cubicBezTo>
                    <a:pt x="4283" y="0"/>
                    <a:pt x="2161" y="2661"/>
                    <a:pt x="3949" y="3951"/>
                  </a:cubicBezTo>
                  <a:cubicBezTo>
                    <a:pt x="4265" y="4180"/>
                    <a:pt x="4572" y="4277"/>
                    <a:pt x="4853" y="4277"/>
                  </a:cubicBezTo>
                  <a:cubicBezTo>
                    <a:pt x="5934" y="4277"/>
                    <a:pt x="6620" y="2843"/>
                    <a:pt x="5861" y="1963"/>
                  </a:cubicBezTo>
                  <a:cubicBezTo>
                    <a:pt x="6166" y="1292"/>
                    <a:pt x="6903" y="946"/>
                    <a:pt x="7698" y="946"/>
                  </a:cubicBezTo>
                  <a:cubicBezTo>
                    <a:pt x="8400" y="946"/>
                    <a:pt x="9148" y="1216"/>
                    <a:pt x="9686" y="1771"/>
                  </a:cubicBezTo>
                  <a:cubicBezTo>
                    <a:pt x="11101" y="3187"/>
                    <a:pt x="10948" y="4602"/>
                    <a:pt x="10566" y="4793"/>
                  </a:cubicBezTo>
                  <a:cubicBezTo>
                    <a:pt x="10508" y="4821"/>
                    <a:pt x="10450" y="4834"/>
                    <a:pt x="10392" y="4834"/>
                  </a:cubicBezTo>
                  <a:cubicBezTo>
                    <a:pt x="9822" y="4834"/>
                    <a:pt x="9197" y="3601"/>
                    <a:pt x="8576" y="3601"/>
                  </a:cubicBezTo>
                  <a:cubicBezTo>
                    <a:pt x="8410" y="3601"/>
                    <a:pt x="8244" y="3689"/>
                    <a:pt x="8080" y="3913"/>
                  </a:cubicBezTo>
                  <a:cubicBezTo>
                    <a:pt x="7582" y="4602"/>
                    <a:pt x="7697" y="5558"/>
                    <a:pt x="7965" y="6667"/>
                  </a:cubicBezTo>
                  <a:cubicBezTo>
                    <a:pt x="7429" y="6413"/>
                    <a:pt x="6852" y="6263"/>
                    <a:pt x="6279" y="6263"/>
                  </a:cubicBezTo>
                  <a:cubicBezTo>
                    <a:pt x="6075" y="6263"/>
                    <a:pt x="5871" y="6282"/>
                    <a:pt x="5670" y="6323"/>
                  </a:cubicBezTo>
                  <a:cubicBezTo>
                    <a:pt x="4599" y="6552"/>
                    <a:pt x="3681" y="7202"/>
                    <a:pt x="3108" y="8120"/>
                  </a:cubicBezTo>
                  <a:cubicBezTo>
                    <a:pt x="2840" y="8541"/>
                    <a:pt x="2611" y="9000"/>
                    <a:pt x="2458" y="9459"/>
                  </a:cubicBezTo>
                  <a:cubicBezTo>
                    <a:pt x="2305" y="9918"/>
                    <a:pt x="2190" y="10377"/>
                    <a:pt x="2113" y="10836"/>
                  </a:cubicBezTo>
                  <a:cubicBezTo>
                    <a:pt x="1960" y="11792"/>
                    <a:pt x="1960" y="12786"/>
                    <a:pt x="2190" y="13704"/>
                  </a:cubicBezTo>
                  <a:cubicBezTo>
                    <a:pt x="2381" y="14660"/>
                    <a:pt x="2840" y="15540"/>
                    <a:pt x="3452" y="16305"/>
                  </a:cubicBezTo>
                  <a:cubicBezTo>
                    <a:pt x="3643" y="16534"/>
                    <a:pt x="3834" y="16764"/>
                    <a:pt x="4026" y="16955"/>
                  </a:cubicBezTo>
                  <a:cubicBezTo>
                    <a:pt x="4272" y="18225"/>
                    <a:pt x="3836" y="19429"/>
                    <a:pt x="2987" y="19429"/>
                  </a:cubicBezTo>
                  <a:cubicBezTo>
                    <a:pt x="2916" y="19429"/>
                    <a:pt x="2841" y="19421"/>
                    <a:pt x="2763" y="19403"/>
                  </a:cubicBezTo>
                  <a:cubicBezTo>
                    <a:pt x="2548" y="18725"/>
                    <a:pt x="1969" y="18404"/>
                    <a:pt x="1414" y="18404"/>
                  </a:cubicBezTo>
                  <a:cubicBezTo>
                    <a:pt x="686" y="18404"/>
                    <a:pt x="0" y="18956"/>
                    <a:pt x="239" y="19977"/>
                  </a:cubicBezTo>
                  <a:cubicBezTo>
                    <a:pt x="464" y="20925"/>
                    <a:pt x="1278" y="21394"/>
                    <a:pt x="2179" y="21394"/>
                  </a:cubicBezTo>
                  <a:cubicBezTo>
                    <a:pt x="3421" y="21394"/>
                    <a:pt x="4831" y="20504"/>
                    <a:pt x="5096" y="18753"/>
                  </a:cubicBezTo>
                  <a:cubicBezTo>
                    <a:pt x="6167" y="20474"/>
                    <a:pt x="7353" y="21812"/>
                    <a:pt x="6014" y="23266"/>
                  </a:cubicBezTo>
                  <a:cubicBezTo>
                    <a:pt x="4791" y="24566"/>
                    <a:pt x="3911" y="23916"/>
                    <a:pt x="3222" y="24834"/>
                  </a:cubicBezTo>
                  <a:cubicBezTo>
                    <a:pt x="2511" y="25744"/>
                    <a:pt x="3133" y="26507"/>
                    <a:pt x="3814" y="26507"/>
                  </a:cubicBezTo>
                  <a:cubicBezTo>
                    <a:pt x="4048" y="26507"/>
                    <a:pt x="4289" y="26416"/>
                    <a:pt x="4485" y="26211"/>
                  </a:cubicBezTo>
                  <a:cubicBezTo>
                    <a:pt x="5058" y="25599"/>
                    <a:pt x="4829" y="24949"/>
                    <a:pt x="4293" y="24796"/>
                  </a:cubicBezTo>
                  <a:cubicBezTo>
                    <a:pt x="4393" y="24732"/>
                    <a:pt x="4500" y="24705"/>
                    <a:pt x="4615" y="24705"/>
                  </a:cubicBezTo>
                  <a:cubicBezTo>
                    <a:pt x="4985" y="24705"/>
                    <a:pt x="5449" y="24983"/>
                    <a:pt x="6091" y="25216"/>
                  </a:cubicBezTo>
                  <a:cubicBezTo>
                    <a:pt x="6277" y="25282"/>
                    <a:pt x="6462" y="25313"/>
                    <a:pt x="6640" y="25313"/>
                  </a:cubicBezTo>
                  <a:cubicBezTo>
                    <a:pt x="7594" y="25313"/>
                    <a:pt x="8334" y="24442"/>
                    <a:pt x="7850" y="23572"/>
                  </a:cubicBezTo>
                  <a:lnTo>
                    <a:pt x="7850" y="23572"/>
                  </a:lnTo>
                  <a:cubicBezTo>
                    <a:pt x="7901" y="23586"/>
                    <a:pt x="7950" y="23593"/>
                    <a:pt x="7998" y="23593"/>
                  </a:cubicBezTo>
                  <a:cubicBezTo>
                    <a:pt x="8853" y="23593"/>
                    <a:pt x="9220" y="21434"/>
                    <a:pt x="7735" y="20818"/>
                  </a:cubicBezTo>
                  <a:cubicBezTo>
                    <a:pt x="8080" y="20474"/>
                    <a:pt x="8156" y="19938"/>
                    <a:pt x="7927" y="19518"/>
                  </a:cubicBezTo>
                  <a:lnTo>
                    <a:pt x="7927" y="19518"/>
                  </a:lnTo>
                  <a:cubicBezTo>
                    <a:pt x="8768" y="19862"/>
                    <a:pt x="9610" y="20206"/>
                    <a:pt x="10451" y="20474"/>
                  </a:cubicBezTo>
                  <a:cubicBezTo>
                    <a:pt x="11292" y="20703"/>
                    <a:pt x="12095" y="20971"/>
                    <a:pt x="12899" y="21315"/>
                  </a:cubicBezTo>
                  <a:cubicBezTo>
                    <a:pt x="13664" y="21621"/>
                    <a:pt x="14352" y="22080"/>
                    <a:pt x="14964" y="22654"/>
                  </a:cubicBezTo>
                  <a:cubicBezTo>
                    <a:pt x="15576" y="23227"/>
                    <a:pt x="15997" y="23954"/>
                    <a:pt x="16150" y="24757"/>
                  </a:cubicBezTo>
                  <a:cubicBezTo>
                    <a:pt x="16264" y="25560"/>
                    <a:pt x="16035" y="26402"/>
                    <a:pt x="15538" y="27052"/>
                  </a:cubicBezTo>
                  <a:cubicBezTo>
                    <a:pt x="15071" y="27619"/>
                    <a:pt x="14371" y="27954"/>
                    <a:pt x="13641" y="27954"/>
                  </a:cubicBezTo>
                  <a:cubicBezTo>
                    <a:pt x="13534" y="27954"/>
                    <a:pt x="13427" y="27946"/>
                    <a:pt x="13319" y="27932"/>
                  </a:cubicBezTo>
                  <a:cubicBezTo>
                    <a:pt x="12440" y="27855"/>
                    <a:pt x="11675" y="27396"/>
                    <a:pt x="11139" y="26708"/>
                  </a:cubicBezTo>
                  <a:cubicBezTo>
                    <a:pt x="10604" y="26019"/>
                    <a:pt x="10489" y="25063"/>
                    <a:pt x="10833" y="24260"/>
                  </a:cubicBezTo>
                  <a:lnTo>
                    <a:pt x="10833" y="24260"/>
                  </a:lnTo>
                  <a:cubicBezTo>
                    <a:pt x="10451" y="25063"/>
                    <a:pt x="10527" y="26058"/>
                    <a:pt x="11063" y="26784"/>
                  </a:cubicBezTo>
                  <a:cubicBezTo>
                    <a:pt x="11560" y="27549"/>
                    <a:pt x="12363" y="28085"/>
                    <a:pt x="13281" y="28199"/>
                  </a:cubicBezTo>
                  <a:cubicBezTo>
                    <a:pt x="13432" y="28224"/>
                    <a:pt x="13583" y="28235"/>
                    <a:pt x="13732" y="28235"/>
                  </a:cubicBezTo>
                  <a:cubicBezTo>
                    <a:pt x="14530" y="28235"/>
                    <a:pt x="15290" y="27900"/>
                    <a:pt x="15805" y="27320"/>
                  </a:cubicBezTo>
                  <a:cubicBezTo>
                    <a:pt x="16456" y="26593"/>
                    <a:pt x="16761" y="25637"/>
                    <a:pt x="16685" y="24681"/>
                  </a:cubicBezTo>
                  <a:cubicBezTo>
                    <a:pt x="16570" y="23725"/>
                    <a:pt x="16150" y="22845"/>
                    <a:pt x="15499" y="22157"/>
                  </a:cubicBezTo>
                  <a:cubicBezTo>
                    <a:pt x="14887" y="21468"/>
                    <a:pt x="14123" y="20894"/>
                    <a:pt x="13319" y="20474"/>
                  </a:cubicBezTo>
                  <a:cubicBezTo>
                    <a:pt x="12899" y="20244"/>
                    <a:pt x="12478" y="20053"/>
                    <a:pt x="12057" y="19900"/>
                  </a:cubicBezTo>
                  <a:cubicBezTo>
                    <a:pt x="11637" y="19709"/>
                    <a:pt x="11216" y="19594"/>
                    <a:pt x="10833" y="19441"/>
                  </a:cubicBezTo>
                  <a:cubicBezTo>
                    <a:pt x="9992" y="19173"/>
                    <a:pt x="9189" y="18867"/>
                    <a:pt x="8424" y="18485"/>
                  </a:cubicBezTo>
                  <a:cubicBezTo>
                    <a:pt x="6894" y="17835"/>
                    <a:pt x="5517" y="16840"/>
                    <a:pt x="4408" y="15578"/>
                  </a:cubicBezTo>
                  <a:cubicBezTo>
                    <a:pt x="3911" y="14928"/>
                    <a:pt x="3605" y="14201"/>
                    <a:pt x="3414" y="13436"/>
                  </a:cubicBezTo>
                  <a:cubicBezTo>
                    <a:pt x="3261" y="12633"/>
                    <a:pt x="3261" y="11830"/>
                    <a:pt x="3414" y="11027"/>
                  </a:cubicBezTo>
                  <a:cubicBezTo>
                    <a:pt x="3528" y="10262"/>
                    <a:pt x="3834" y="9535"/>
                    <a:pt x="4255" y="8847"/>
                  </a:cubicBezTo>
                  <a:cubicBezTo>
                    <a:pt x="4599" y="8235"/>
                    <a:pt x="5211" y="7814"/>
                    <a:pt x="5938" y="7661"/>
                  </a:cubicBezTo>
                  <a:cubicBezTo>
                    <a:pt x="6049" y="7642"/>
                    <a:pt x="6162" y="7632"/>
                    <a:pt x="6275" y="7632"/>
                  </a:cubicBezTo>
                  <a:cubicBezTo>
                    <a:pt x="6819" y="7632"/>
                    <a:pt x="7362" y="7855"/>
                    <a:pt x="7774" y="8235"/>
                  </a:cubicBezTo>
                  <a:cubicBezTo>
                    <a:pt x="8309" y="8694"/>
                    <a:pt x="8615" y="9382"/>
                    <a:pt x="8653" y="10109"/>
                  </a:cubicBezTo>
                  <a:cubicBezTo>
                    <a:pt x="8730" y="10874"/>
                    <a:pt x="8615" y="11677"/>
                    <a:pt x="8309" y="12442"/>
                  </a:cubicBezTo>
                  <a:cubicBezTo>
                    <a:pt x="8080" y="12710"/>
                    <a:pt x="7850" y="13016"/>
                    <a:pt x="7621" y="13322"/>
                  </a:cubicBezTo>
                  <a:cubicBezTo>
                    <a:pt x="9418" y="11736"/>
                    <a:pt x="11823" y="10688"/>
                    <a:pt x="13931" y="10688"/>
                  </a:cubicBezTo>
                  <a:cubicBezTo>
                    <a:pt x="15636" y="10688"/>
                    <a:pt x="17147" y="11374"/>
                    <a:pt x="17985" y="13016"/>
                  </a:cubicBezTo>
                  <a:cubicBezTo>
                    <a:pt x="19436" y="15916"/>
                    <a:pt x="17652" y="17959"/>
                    <a:pt x="16105" y="17959"/>
                  </a:cubicBezTo>
                  <a:cubicBezTo>
                    <a:pt x="15612" y="17959"/>
                    <a:pt x="15144" y="17752"/>
                    <a:pt x="14811" y="17299"/>
                  </a:cubicBezTo>
                  <a:cubicBezTo>
                    <a:pt x="16035" y="16611"/>
                    <a:pt x="16150" y="15081"/>
                    <a:pt x="15002" y="14316"/>
                  </a:cubicBezTo>
                  <a:cubicBezTo>
                    <a:pt x="14711" y="14125"/>
                    <a:pt x="14422" y="14040"/>
                    <a:pt x="14151" y="14040"/>
                  </a:cubicBezTo>
                  <a:cubicBezTo>
                    <a:pt x="13174" y="14040"/>
                    <a:pt x="12430" y="15137"/>
                    <a:pt x="12669" y="16305"/>
                  </a:cubicBezTo>
                  <a:cubicBezTo>
                    <a:pt x="12903" y="17641"/>
                    <a:pt x="14012" y="18831"/>
                    <a:pt x="16047" y="18831"/>
                  </a:cubicBezTo>
                  <a:cubicBezTo>
                    <a:pt x="16342" y="18831"/>
                    <a:pt x="16657" y="18806"/>
                    <a:pt x="16991" y="18753"/>
                  </a:cubicBezTo>
                  <a:cubicBezTo>
                    <a:pt x="19592" y="18332"/>
                    <a:pt x="21274" y="15769"/>
                    <a:pt x="20586" y="13245"/>
                  </a:cubicBezTo>
                  <a:cubicBezTo>
                    <a:pt x="19977" y="10514"/>
                    <a:pt x="17688" y="9061"/>
                    <a:pt x="15050" y="9061"/>
                  </a:cubicBezTo>
                  <a:cubicBezTo>
                    <a:pt x="13218" y="9061"/>
                    <a:pt x="11218" y="9761"/>
                    <a:pt x="9495" y="11218"/>
                  </a:cubicBezTo>
                  <a:lnTo>
                    <a:pt x="9495" y="11218"/>
                  </a:lnTo>
                  <a:cubicBezTo>
                    <a:pt x="11369" y="8617"/>
                    <a:pt x="13052" y="3492"/>
                    <a:pt x="9495" y="854"/>
                  </a:cubicBezTo>
                  <a:cubicBezTo>
                    <a:pt x="8665" y="247"/>
                    <a:pt x="7793" y="0"/>
                    <a:pt x="697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0" name="Google Shape;850;p14"/>
          <p:cNvGrpSpPr/>
          <p:nvPr/>
        </p:nvGrpSpPr>
        <p:grpSpPr>
          <a:xfrm rot="-5400000" flipH="1">
            <a:off x="311954" y="4540714"/>
            <a:ext cx="333432" cy="469152"/>
            <a:chOff x="5155490" y="766228"/>
            <a:chExt cx="427422" cy="601323"/>
          </a:xfrm>
        </p:grpSpPr>
        <p:sp>
          <p:nvSpPr>
            <p:cNvPr id="851" name="Google Shape;851;p14"/>
            <p:cNvSpPr/>
            <p:nvPr/>
          </p:nvSpPr>
          <p:spPr>
            <a:xfrm>
              <a:off x="5369768" y="775324"/>
              <a:ext cx="141068" cy="232056"/>
            </a:xfrm>
            <a:custGeom>
              <a:avLst/>
              <a:gdLst/>
              <a:ahLst/>
              <a:cxnLst/>
              <a:rect l="l" t="t" r="r" b="b"/>
              <a:pathLst>
                <a:path w="7459" h="12270" extrusionOk="0">
                  <a:moveTo>
                    <a:pt x="5955" y="0"/>
                  </a:moveTo>
                  <a:cubicBezTo>
                    <a:pt x="5321" y="0"/>
                    <a:pt x="2656" y="1311"/>
                    <a:pt x="2525" y="4199"/>
                  </a:cubicBezTo>
                  <a:cubicBezTo>
                    <a:pt x="2410" y="6723"/>
                    <a:pt x="2142" y="9783"/>
                    <a:pt x="1" y="12269"/>
                  </a:cubicBezTo>
                  <a:cubicBezTo>
                    <a:pt x="1798" y="11389"/>
                    <a:pt x="6311" y="6188"/>
                    <a:pt x="5584" y="2975"/>
                  </a:cubicBezTo>
                  <a:lnTo>
                    <a:pt x="5584" y="2975"/>
                  </a:lnTo>
                  <a:cubicBezTo>
                    <a:pt x="6541" y="5882"/>
                    <a:pt x="4475" y="9401"/>
                    <a:pt x="3251" y="10701"/>
                  </a:cubicBezTo>
                  <a:cubicBezTo>
                    <a:pt x="5623" y="9401"/>
                    <a:pt x="7459" y="7412"/>
                    <a:pt x="7153" y="4390"/>
                  </a:cubicBezTo>
                  <a:cubicBezTo>
                    <a:pt x="7000" y="2593"/>
                    <a:pt x="5584" y="1446"/>
                    <a:pt x="6082" y="107"/>
                  </a:cubicBezTo>
                  <a:cubicBezTo>
                    <a:pt x="6109" y="36"/>
                    <a:pt x="6060" y="0"/>
                    <a:pt x="595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4"/>
            <p:cNvSpPr/>
            <p:nvPr/>
          </p:nvSpPr>
          <p:spPr>
            <a:xfrm>
              <a:off x="5465976" y="955239"/>
              <a:ext cx="116936" cy="60123"/>
            </a:xfrm>
            <a:custGeom>
              <a:avLst/>
              <a:gdLst/>
              <a:ahLst/>
              <a:cxnLst/>
              <a:rect l="l" t="t" r="r" b="b"/>
              <a:pathLst>
                <a:path w="6183" h="3179" extrusionOk="0">
                  <a:moveTo>
                    <a:pt x="3348" y="1"/>
                  </a:moveTo>
                  <a:cubicBezTo>
                    <a:pt x="2067" y="1"/>
                    <a:pt x="624" y="736"/>
                    <a:pt x="0" y="1303"/>
                  </a:cubicBezTo>
                  <a:cubicBezTo>
                    <a:pt x="880" y="1647"/>
                    <a:pt x="1760" y="2144"/>
                    <a:pt x="2563" y="2680"/>
                  </a:cubicBezTo>
                  <a:cubicBezTo>
                    <a:pt x="3072" y="3043"/>
                    <a:pt x="3575" y="3178"/>
                    <a:pt x="4034" y="3178"/>
                  </a:cubicBezTo>
                  <a:cubicBezTo>
                    <a:pt x="5267" y="3178"/>
                    <a:pt x="6182" y="2207"/>
                    <a:pt x="6043" y="2068"/>
                  </a:cubicBezTo>
                  <a:cubicBezTo>
                    <a:pt x="5469" y="1532"/>
                    <a:pt x="5622" y="920"/>
                    <a:pt x="4590" y="308"/>
                  </a:cubicBezTo>
                  <a:cubicBezTo>
                    <a:pt x="4223" y="91"/>
                    <a:pt x="3796" y="1"/>
                    <a:pt x="3348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4"/>
            <p:cNvSpPr/>
            <p:nvPr/>
          </p:nvSpPr>
          <p:spPr>
            <a:xfrm>
              <a:off x="5321069" y="766228"/>
              <a:ext cx="81986" cy="161588"/>
            </a:xfrm>
            <a:custGeom>
              <a:avLst/>
              <a:gdLst/>
              <a:ahLst/>
              <a:cxnLst/>
              <a:rect l="l" t="t" r="r" b="b"/>
              <a:pathLst>
                <a:path w="4335" h="8544" extrusionOk="0">
                  <a:moveTo>
                    <a:pt x="524" y="1"/>
                  </a:moveTo>
                  <a:cubicBezTo>
                    <a:pt x="180" y="1"/>
                    <a:pt x="1" y="98"/>
                    <a:pt x="128" y="167"/>
                  </a:cubicBezTo>
                  <a:cubicBezTo>
                    <a:pt x="1237" y="817"/>
                    <a:pt x="587" y="1582"/>
                    <a:pt x="1696" y="2959"/>
                  </a:cubicBezTo>
                  <a:cubicBezTo>
                    <a:pt x="1614" y="2905"/>
                    <a:pt x="1491" y="2882"/>
                    <a:pt x="1358" y="2882"/>
                  </a:cubicBezTo>
                  <a:cubicBezTo>
                    <a:pt x="929" y="2882"/>
                    <a:pt x="390" y="3110"/>
                    <a:pt x="740" y="3227"/>
                  </a:cubicBezTo>
                  <a:cubicBezTo>
                    <a:pt x="1696" y="3495"/>
                    <a:pt x="3608" y="4833"/>
                    <a:pt x="3608" y="8543"/>
                  </a:cubicBezTo>
                  <a:cubicBezTo>
                    <a:pt x="4335" y="6669"/>
                    <a:pt x="4105" y="4030"/>
                    <a:pt x="3799" y="3112"/>
                  </a:cubicBezTo>
                  <a:cubicBezTo>
                    <a:pt x="2998" y="521"/>
                    <a:pt x="1320" y="1"/>
                    <a:pt x="52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14"/>
            <p:cNvSpPr/>
            <p:nvPr/>
          </p:nvSpPr>
          <p:spPr>
            <a:xfrm>
              <a:off x="5155490" y="833537"/>
              <a:ext cx="402363" cy="534013"/>
            </a:xfrm>
            <a:custGeom>
              <a:avLst/>
              <a:gdLst/>
              <a:ahLst/>
              <a:cxnLst/>
              <a:rect l="l" t="t" r="r" b="b"/>
              <a:pathLst>
                <a:path w="21275" h="28236" extrusionOk="0">
                  <a:moveTo>
                    <a:pt x="6974" y="0"/>
                  </a:moveTo>
                  <a:cubicBezTo>
                    <a:pt x="4283" y="0"/>
                    <a:pt x="2161" y="2661"/>
                    <a:pt x="3949" y="3951"/>
                  </a:cubicBezTo>
                  <a:cubicBezTo>
                    <a:pt x="4265" y="4180"/>
                    <a:pt x="4572" y="4277"/>
                    <a:pt x="4853" y="4277"/>
                  </a:cubicBezTo>
                  <a:cubicBezTo>
                    <a:pt x="5934" y="4277"/>
                    <a:pt x="6620" y="2843"/>
                    <a:pt x="5861" y="1963"/>
                  </a:cubicBezTo>
                  <a:cubicBezTo>
                    <a:pt x="6166" y="1292"/>
                    <a:pt x="6903" y="946"/>
                    <a:pt x="7698" y="946"/>
                  </a:cubicBezTo>
                  <a:cubicBezTo>
                    <a:pt x="8400" y="946"/>
                    <a:pt x="9148" y="1216"/>
                    <a:pt x="9686" y="1771"/>
                  </a:cubicBezTo>
                  <a:cubicBezTo>
                    <a:pt x="11101" y="3187"/>
                    <a:pt x="10948" y="4602"/>
                    <a:pt x="10566" y="4793"/>
                  </a:cubicBezTo>
                  <a:cubicBezTo>
                    <a:pt x="10508" y="4821"/>
                    <a:pt x="10450" y="4834"/>
                    <a:pt x="10392" y="4834"/>
                  </a:cubicBezTo>
                  <a:cubicBezTo>
                    <a:pt x="9822" y="4834"/>
                    <a:pt x="9197" y="3601"/>
                    <a:pt x="8576" y="3601"/>
                  </a:cubicBezTo>
                  <a:cubicBezTo>
                    <a:pt x="8410" y="3601"/>
                    <a:pt x="8244" y="3689"/>
                    <a:pt x="8080" y="3913"/>
                  </a:cubicBezTo>
                  <a:cubicBezTo>
                    <a:pt x="7582" y="4602"/>
                    <a:pt x="7697" y="5558"/>
                    <a:pt x="7965" y="6667"/>
                  </a:cubicBezTo>
                  <a:cubicBezTo>
                    <a:pt x="7429" y="6413"/>
                    <a:pt x="6852" y="6263"/>
                    <a:pt x="6279" y="6263"/>
                  </a:cubicBezTo>
                  <a:cubicBezTo>
                    <a:pt x="6075" y="6263"/>
                    <a:pt x="5871" y="6282"/>
                    <a:pt x="5670" y="6323"/>
                  </a:cubicBezTo>
                  <a:cubicBezTo>
                    <a:pt x="4599" y="6552"/>
                    <a:pt x="3681" y="7202"/>
                    <a:pt x="3108" y="8120"/>
                  </a:cubicBezTo>
                  <a:cubicBezTo>
                    <a:pt x="2840" y="8541"/>
                    <a:pt x="2611" y="9000"/>
                    <a:pt x="2458" y="9459"/>
                  </a:cubicBezTo>
                  <a:cubicBezTo>
                    <a:pt x="2305" y="9918"/>
                    <a:pt x="2190" y="10377"/>
                    <a:pt x="2113" y="10836"/>
                  </a:cubicBezTo>
                  <a:cubicBezTo>
                    <a:pt x="1960" y="11792"/>
                    <a:pt x="1960" y="12786"/>
                    <a:pt x="2190" y="13704"/>
                  </a:cubicBezTo>
                  <a:cubicBezTo>
                    <a:pt x="2381" y="14660"/>
                    <a:pt x="2840" y="15540"/>
                    <a:pt x="3452" y="16305"/>
                  </a:cubicBezTo>
                  <a:cubicBezTo>
                    <a:pt x="3643" y="16534"/>
                    <a:pt x="3834" y="16764"/>
                    <a:pt x="4026" y="16955"/>
                  </a:cubicBezTo>
                  <a:cubicBezTo>
                    <a:pt x="4272" y="18225"/>
                    <a:pt x="3836" y="19429"/>
                    <a:pt x="2987" y="19429"/>
                  </a:cubicBezTo>
                  <a:cubicBezTo>
                    <a:pt x="2916" y="19429"/>
                    <a:pt x="2841" y="19421"/>
                    <a:pt x="2763" y="19403"/>
                  </a:cubicBezTo>
                  <a:cubicBezTo>
                    <a:pt x="2548" y="18725"/>
                    <a:pt x="1969" y="18404"/>
                    <a:pt x="1414" y="18404"/>
                  </a:cubicBezTo>
                  <a:cubicBezTo>
                    <a:pt x="686" y="18404"/>
                    <a:pt x="0" y="18956"/>
                    <a:pt x="239" y="19977"/>
                  </a:cubicBezTo>
                  <a:cubicBezTo>
                    <a:pt x="464" y="20925"/>
                    <a:pt x="1278" y="21394"/>
                    <a:pt x="2179" y="21394"/>
                  </a:cubicBezTo>
                  <a:cubicBezTo>
                    <a:pt x="3421" y="21394"/>
                    <a:pt x="4831" y="20504"/>
                    <a:pt x="5096" y="18753"/>
                  </a:cubicBezTo>
                  <a:cubicBezTo>
                    <a:pt x="6167" y="20474"/>
                    <a:pt x="7353" y="21812"/>
                    <a:pt x="6014" y="23266"/>
                  </a:cubicBezTo>
                  <a:cubicBezTo>
                    <a:pt x="4791" y="24566"/>
                    <a:pt x="3911" y="23916"/>
                    <a:pt x="3222" y="24834"/>
                  </a:cubicBezTo>
                  <a:cubicBezTo>
                    <a:pt x="2511" y="25744"/>
                    <a:pt x="3133" y="26507"/>
                    <a:pt x="3814" y="26507"/>
                  </a:cubicBezTo>
                  <a:cubicBezTo>
                    <a:pt x="4048" y="26507"/>
                    <a:pt x="4289" y="26416"/>
                    <a:pt x="4485" y="26211"/>
                  </a:cubicBezTo>
                  <a:cubicBezTo>
                    <a:pt x="5058" y="25599"/>
                    <a:pt x="4829" y="24949"/>
                    <a:pt x="4293" y="24796"/>
                  </a:cubicBezTo>
                  <a:cubicBezTo>
                    <a:pt x="4393" y="24732"/>
                    <a:pt x="4500" y="24705"/>
                    <a:pt x="4615" y="24705"/>
                  </a:cubicBezTo>
                  <a:cubicBezTo>
                    <a:pt x="4985" y="24705"/>
                    <a:pt x="5449" y="24983"/>
                    <a:pt x="6091" y="25216"/>
                  </a:cubicBezTo>
                  <a:cubicBezTo>
                    <a:pt x="6277" y="25282"/>
                    <a:pt x="6462" y="25313"/>
                    <a:pt x="6640" y="25313"/>
                  </a:cubicBezTo>
                  <a:cubicBezTo>
                    <a:pt x="7594" y="25313"/>
                    <a:pt x="8334" y="24442"/>
                    <a:pt x="7850" y="23572"/>
                  </a:cubicBezTo>
                  <a:lnTo>
                    <a:pt x="7850" y="23572"/>
                  </a:lnTo>
                  <a:cubicBezTo>
                    <a:pt x="7901" y="23586"/>
                    <a:pt x="7950" y="23593"/>
                    <a:pt x="7998" y="23593"/>
                  </a:cubicBezTo>
                  <a:cubicBezTo>
                    <a:pt x="8853" y="23593"/>
                    <a:pt x="9220" y="21434"/>
                    <a:pt x="7735" y="20818"/>
                  </a:cubicBezTo>
                  <a:cubicBezTo>
                    <a:pt x="8080" y="20474"/>
                    <a:pt x="8156" y="19938"/>
                    <a:pt x="7927" y="19518"/>
                  </a:cubicBezTo>
                  <a:lnTo>
                    <a:pt x="7927" y="19518"/>
                  </a:lnTo>
                  <a:cubicBezTo>
                    <a:pt x="8768" y="19862"/>
                    <a:pt x="9610" y="20206"/>
                    <a:pt x="10451" y="20474"/>
                  </a:cubicBezTo>
                  <a:cubicBezTo>
                    <a:pt x="11292" y="20703"/>
                    <a:pt x="12095" y="20971"/>
                    <a:pt x="12899" y="21315"/>
                  </a:cubicBezTo>
                  <a:cubicBezTo>
                    <a:pt x="13664" y="21621"/>
                    <a:pt x="14352" y="22080"/>
                    <a:pt x="14964" y="22654"/>
                  </a:cubicBezTo>
                  <a:cubicBezTo>
                    <a:pt x="15576" y="23227"/>
                    <a:pt x="15997" y="23954"/>
                    <a:pt x="16150" y="24757"/>
                  </a:cubicBezTo>
                  <a:cubicBezTo>
                    <a:pt x="16264" y="25560"/>
                    <a:pt x="16035" y="26402"/>
                    <a:pt x="15538" y="27052"/>
                  </a:cubicBezTo>
                  <a:cubicBezTo>
                    <a:pt x="15071" y="27619"/>
                    <a:pt x="14371" y="27954"/>
                    <a:pt x="13641" y="27954"/>
                  </a:cubicBezTo>
                  <a:cubicBezTo>
                    <a:pt x="13534" y="27954"/>
                    <a:pt x="13427" y="27946"/>
                    <a:pt x="13319" y="27932"/>
                  </a:cubicBezTo>
                  <a:cubicBezTo>
                    <a:pt x="12440" y="27855"/>
                    <a:pt x="11675" y="27396"/>
                    <a:pt x="11139" y="26708"/>
                  </a:cubicBezTo>
                  <a:cubicBezTo>
                    <a:pt x="10604" y="26019"/>
                    <a:pt x="10489" y="25063"/>
                    <a:pt x="10833" y="24260"/>
                  </a:cubicBezTo>
                  <a:lnTo>
                    <a:pt x="10833" y="24260"/>
                  </a:lnTo>
                  <a:cubicBezTo>
                    <a:pt x="10451" y="25063"/>
                    <a:pt x="10527" y="26058"/>
                    <a:pt x="11063" y="26784"/>
                  </a:cubicBezTo>
                  <a:cubicBezTo>
                    <a:pt x="11560" y="27549"/>
                    <a:pt x="12363" y="28085"/>
                    <a:pt x="13281" y="28199"/>
                  </a:cubicBezTo>
                  <a:cubicBezTo>
                    <a:pt x="13432" y="28224"/>
                    <a:pt x="13583" y="28235"/>
                    <a:pt x="13732" y="28235"/>
                  </a:cubicBezTo>
                  <a:cubicBezTo>
                    <a:pt x="14530" y="28235"/>
                    <a:pt x="15290" y="27900"/>
                    <a:pt x="15805" y="27320"/>
                  </a:cubicBezTo>
                  <a:cubicBezTo>
                    <a:pt x="16456" y="26593"/>
                    <a:pt x="16761" y="25637"/>
                    <a:pt x="16685" y="24681"/>
                  </a:cubicBezTo>
                  <a:cubicBezTo>
                    <a:pt x="16570" y="23725"/>
                    <a:pt x="16150" y="22845"/>
                    <a:pt x="15499" y="22157"/>
                  </a:cubicBezTo>
                  <a:cubicBezTo>
                    <a:pt x="14887" y="21468"/>
                    <a:pt x="14123" y="20894"/>
                    <a:pt x="13319" y="20474"/>
                  </a:cubicBezTo>
                  <a:cubicBezTo>
                    <a:pt x="12899" y="20244"/>
                    <a:pt x="12478" y="20053"/>
                    <a:pt x="12057" y="19900"/>
                  </a:cubicBezTo>
                  <a:cubicBezTo>
                    <a:pt x="11637" y="19709"/>
                    <a:pt x="11216" y="19594"/>
                    <a:pt x="10833" y="19441"/>
                  </a:cubicBezTo>
                  <a:cubicBezTo>
                    <a:pt x="9992" y="19173"/>
                    <a:pt x="9189" y="18867"/>
                    <a:pt x="8424" y="18485"/>
                  </a:cubicBezTo>
                  <a:cubicBezTo>
                    <a:pt x="6894" y="17835"/>
                    <a:pt x="5517" y="16840"/>
                    <a:pt x="4408" y="15578"/>
                  </a:cubicBezTo>
                  <a:cubicBezTo>
                    <a:pt x="3911" y="14928"/>
                    <a:pt x="3605" y="14201"/>
                    <a:pt x="3414" y="13436"/>
                  </a:cubicBezTo>
                  <a:cubicBezTo>
                    <a:pt x="3261" y="12633"/>
                    <a:pt x="3261" y="11830"/>
                    <a:pt x="3414" y="11027"/>
                  </a:cubicBezTo>
                  <a:cubicBezTo>
                    <a:pt x="3528" y="10262"/>
                    <a:pt x="3834" y="9535"/>
                    <a:pt x="4255" y="8847"/>
                  </a:cubicBezTo>
                  <a:cubicBezTo>
                    <a:pt x="4599" y="8235"/>
                    <a:pt x="5211" y="7814"/>
                    <a:pt x="5938" y="7661"/>
                  </a:cubicBezTo>
                  <a:cubicBezTo>
                    <a:pt x="6049" y="7642"/>
                    <a:pt x="6162" y="7632"/>
                    <a:pt x="6275" y="7632"/>
                  </a:cubicBezTo>
                  <a:cubicBezTo>
                    <a:pt x="6819" y="7632"/>
                    <a:pt x="7362" y="7855"/>
                    <a:pt x="7774" y="8235"/>
                  </a:cubicBezTo>
                  <a:cubicBezTo>
                    <a:pt x="8309" y="8694"/>
                    <a:pt x="8615" y="9382"/>
                    <a:pt x="8653" y="10109"/>
                  </a:cubicBezTo>
                  <a:cubicBezTo>
                    <a:pt x="8730" y="10874"/>
                    <a:pt x="8615" y="11677"/>
                    <a:pt x="8309" y="12442"/>
                  </a:cubicBezTo>
                  <a:cubicBezTo>
                    <a:pt x="8080" y="12710"/>
                    <a:pt x="7850" y="13016"/>
                    <a:pt x="7621" y="13322"/>
                  </a:cubicBezTo>
                  <a:cubicBezTo>
                    <a:pt x="9418" y="11736"/>
                    <a:pt x="11823" y="10688"/>
                    <a:pt x="13931" y="10688"/>
                  </a:cubicBezTo>
                  <a:cubicBezTo>
                    <a:pt x="15636" y="10688"/>
                    <a:pt x="17147" y="11374"/>
                    <a:pt x="17985" y="13016"/>
                  </a:cubicBezTo>
                  <a:cubicBezTo>
                    <a:pt x="19436" y="15916"/>
                    <a:pt x="17652" y="17959"/>
                    <a:pt x="16105" y="17959"/>
                  </a:cubicBezTo>
                  <a:cubicBezTo>
                    <a:pt x="15612" y="17959"/>
                    <a:pt x="15144" y="17752"/>
                    <a:pt x="14811" y="17299"/>
                  </a:cubicBezTo>
                  <a:cubicBezTo>
                    <a:pt x="16035" y="16611"/>
                    <a:pt x="16150" y="15081"/>
                    <a:pt x="15002" y="14316"/>
                  </a:cubicBezTo>
                  <a:cubicBezTo>
                    <a:pt x="14711" y="14125"/>
                    <a:pt x="14422" y="14040"/>
                    <a:pt x="14151" y="14040"/>
                  </a:cubicBezTo>
                  <a:cubicBezTo>
                    <a:pt x="13174" y="14040"/>
                    <a:pt x="12430" y="15137"/>
                    <a:pt x="12669" y="16305"/>
                  </a:cubicBezTo>
                  <a:cubicBezTo>
                    <a:pt x="12903" y="17641"/>
                    <a:pt x="14012" y="18831"/>
                    <a:pt x="16047" y="18831"/>
                  </a:cubicBezTo>
                  <a:cubicBezTo>
                    <a:pt x="16342" y="18831"/>
                    <a:pt x="16657" y="18806"/>
                    <a:pt x="16991" y="18753"/>
                  </a:cubicBezTo>
                  <a:cubicBezTo>
                    <a:pt x="19592" y="18332"/>
                    <a:pt x="21274" y="15769"/>
                    <a:pt x="20586" y="13245"/>
                  </a:cubicBezTo>
                  <a:cubicBezTo>
                    <a:pt x="19977" y="10514"/>
                    <a:pt x="17688" y="9061"/>
                    <a:pt x="15050" y="9061"/>
                  </a:cubicBezTo>
                  <a:cubicBezTo>
                    <a:pt x="13218" y="9061"/>
                    <a:pt x="11218" y="9761"/>
                    <a:pt x="9495" y="11218"/>
                  </a:cubicBezTo>
                  <a:lnTo>
                    <a:pt x="9495" y="11218"/>
                  </a:lnTo>
                  <a:cubicBezTo>
                    <a:pt x="11369" y="8617"/>
                    <a:pt x="13052" y="3492"/>
                    <a:pt x="9495" y="854"/>
                  </a:cubicBezTo>
                  <a:cubicBezTo>
                    <a:pt x="8665" y="247"/>
                    <a:pt x="7793" y="0"/>
                    <a:pt x="697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5" name="Google Shape;855;p14"/>
          <p:cNvGrpSpPr/>
          <p:nvPr/>
        </p:nvGrpSpPr>
        <p:grpSpPr>
          <a:xfrm>
            <a:off x="322117" y="3246585"/>
            <a:ext cx="118422" cy="1194204"/>
            <a:chOff x="1403454" y="1973735"/>
            <a:chExt cx="118422" cy="1194204"/>
          </a:xfrm>
        </p:grpSpPr>
        <p:sp>
          <p:nvSpPr>
            <p:cNvPr id="856" name="Google Shape;856;p14"/>
            <p:cNvSpPr/>
            <p:nvPr/>
          </p:nvSpPr>
          <p:spPr>
            <a:xfrm>
              <a:off x="1463471" y="2105419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1"/>
                  </a:moveTo>
                  <a:cubicBezTo>
                    <a:pt x="226" y="1"/>
                    <a:pt x="0" y="541"/>
                    <a:pt x="327" y="868"/>
                  </a:cubicBezTo>
                  <a:cubicBezTo>
                    <a:pt x="427" y="969"/>
                    <a:pt x="553" y="1014"/>
                    <a:pt x="676" y="1014"/>
                  </a:cubicBezTo>
                  <a:cubicBezTo>
                    <a:pt x="939" y="1014"/>
                    <a:pt x="1194" y="811"/>
                    <a:pt x="1194" y="503"/>
                  </a:cubicBezTo>
                  <a:cubicBezTo>
                    <a:pt x="1194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4"/>
            <p:cNvSpPr/>
            <p:nvPr/>
          </p:nvSpPr>
          <p:spPr>
            <a:xfrm>
              <a:off x="1463471" y="2344014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1"/>
                  </a:moveTo>
                  <a:cubicBezTo>
                    <a:pt x="226" y="1"/>
                    <a:pt x="0" y="541"/>
                    <a:pt x="327" y="868"/>
                  </a:cubicBezTo>
                  <a:cubicBezTo>
                    <a:pt x="427" y="968"/>
                    <a:pt x="553" y="1014"/>
                    <a:pt x="676" y="1014"/>
                  </a:cubicBezTo>
                  <a:cubicBezTo>
                    <a:pt x="939" y="1014"/>
                    <a:pt x="1194" y="811"/>
                    <a:pt x="1194" y="503"/>
                  </a:cubicBezTo>
                  <a:cubicBezTo>
                    <a:pt x="1181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4"/>
            <p:cNvSpPr/>
            <p:nvPr/>
          </p:nvSpPr>
          <p:spPr>
            <a:xfrm>
              <a:off x="1463471" y="2224592"/>
              <a:ext cx="25340" cy="19601"/>
            </a:xfrm>
            <a:custGeom>
              <a:avLst/>
              <a:gdLst/>
              <a:ahLst/>
              <a:cxnLst/>
              <a:rect l="l" t="t" r="r" b="b"/>
              <a:pathLst>
                <a:path w="1194" h="1023" extrusionOk="0">
                  <a:moveTo>
                    <a:pt x="679" y="1"/>
                  </a:moveTo>
                  <a:cubicBezTo>
                    <a:pt x="226" y="1"/>
                    <a:pt x="0" y="554"/>
                    <a:pt x="327" y="868"/>
                  </a:cubicBezTo>
                  <a:cubicBezTo>
                    <a:pt x="429" y="975"/>
                    <a:pt x="558" y="1023"/>
                    <a:pt x="684" y="1023"/>
                  </a:cubicBezTo>
                  <a:cubicBezTo>
                    <a:pt x="943" y="1023"/>
                    <a:pt x="1194" y="821"/>
                    <a:pt x="1194" y="516"/>
                  </a:cubicBezTo>
                  <a:cubicBezTo>
                    <a:pt x="1194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4"/>
            <p:cNvSpPr/>
            <p:nvPr/>
          </p:nvSpPr>
          <p:spPr>
            <a:xfrm>
              <a:off x="1463471" y="2463188"/>
              <a:ext cx="25340" cy="19601"/>
            </a:xfrm>
            <a:custGeom>
              <a:avLst/>
              <a:gdLst/>
              <a:ahLst/>
              <a:cxnLst/>
              <a:rect l="l" t="t" r="r" b="b"/>
              <a:pathLst>
                <a:path w="1194" h="1023" extrusionOk="0">
                  <a:moveTo>
                    <a:pt x="679" y="1"/>
                  </a:moveTo>
                  <a:cubicBezTo>
                    <a:pt x="226" y="1"/>
                    <a:pt x="0" y="554"/>
                    <a:pt x="327" y="868"/>
                  </a:cubicBezTo>
                  <a:cubicBezTo>
                    <a:pt x="429" y="975"/>
                    <a:pt x="558" y="1022"/>
                    <a:pt x="684" y="1022"/>
                  </a:cubicBezTo>
                  <a:cubicBezTo>
                    <a:pt x="943" y="1022"/>
                    <a:pt x="1194" y="820"/>
                    <a:pt x="1194" y="516"/>
                  </a:cubicBezTo>
                  <a:cubicBezTo>
                    <a:pt x="1181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4"/>
            <p:cNvSpPr/>
            <p:nvPr/>
          </p:nvSpPr>
          <p:spPr>
            <a:xfrm>
              <a:off x="1463471" y="2588377"/>
              <a:ext cx="25340" cy="19447"/>
            </a:xfrm>
            <a:custGeom>
              <a:avLst/>
              <a:gdLst/>
              <a:ahLst/>
              <a:cxnLst/>
              <a:rect l="l" t="t" r="r" b="b"/>
              <a:pathLst>
                <a:path w="1194" h="1015" extrusionOk="0">
                  <a:moveTo>
                    <a:pt x="701" y="1"/>
                  </a:moveTo>
                  <a:cubicBezTo>
                    <a:pt x="693" y="1"/>
                    <a:pt x="686" y="1"/>
                    <a:pt x="679" y="1"/>
                  </a:cubicBezTo>
                  <a:cubicBezTo>
                    <a:pt x="226" y="1"/>
                    <a:pt x="0" y="554"/>
                    <a:pt x="327" y="868"/>
                  </a:cubicBezTo>
                  <a:cubicBezTo>
                    <a:pt x="427" y="969"/>
                    <a:pt x="553" y="1014"/>
                    <a:pt x="676" y="1014"/>
                  </a:cubicBezTo>
                  <a:cubicBezTo>
                    <a:pt x="939" y="1014"/>
                    <a:pt x="1194" y="811"/>
                    <a:pt x="1194" y="504"/>
                  </a:cubicBezTo>
                  <a:cubicBezTo>
                    <a:pt x="1194" y="222"/>
                    <a:pt x="968" y="1"/>
                    <a:pt x="701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4"/>
            <p:cNvSpPr/>
            <p:nvPr/>
          </p:nvSpPr>
          <p:spPr>
            <a:xfrm>
              <a:off x="1463471" y="2826742"/>
              <a:ext cx="25340" cy="19601"/>
            </a:xfrm>
            <a:custGeom>
              <a:avLst/>
              <a:gdLst/>
              <a:ahLst/>
              <a:cxnLst/>
              <a:rect l="l" t="t" r="r" b="b"/>
              <a:pathLst>
                <a:path w="1194" h="1023" extrusionOk="0">
                  <a:moveTo>
                    <a:pt x="679" y="0"/>
                  </a:moveTo>
                  <a:cubicBezTo>
                    <a:pt x="226" y="0"/>
                    <a:pt x="0" y="553"/>
                    <a:pt x="327" y="867"/>
                  </a:cubicBezTo>
                  <a:cubicBezTo>
                    <a:pt x="429" y="974"/>
                    <a:pt x="558" y="1022"/>
                    <a:pt x="684" y="1022"/>
                  </a:cubicBezTo>
                  <a:cubicBezTo>
                    <a:pt x="943" y="1022"/>
                    <a:pt x="1194" y="820"/>
                    <a:pt x="1194" y="516"/>
                  </a:cubicBezTo>
                  <a:cubicBezTo>
                    <a:pt x="1194" y="227"/>
                    <a:pt x="955" y="0"/>
                    <a:pt x="679" y="0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4"/>
            <p:cNvSpPr/>
            <p:nvPr/>
          </p:nvSpPr>
          <p:spPr>
            <a:xfrm>
              <a:off x="1463471" y="2707569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0"/>
                  </a:moveTo>
                  <a:cubicBezTo>
                    <a:pt x="226" y="0"/>
                    <a:pt x="0" y="541"/>
                    <a:pt x="327" y="867"/>
                  </a:cubicBezTo>
                  <a:cubicBezTo>
                    <a:pt x="427" y="968"/>
                    <a:pt x="553" y="1013"/>
                    <a:pt x="676" y="1013"/>
                  </a:cubicBezTo>
                  <a:cubicBezTo>
                    <a:pt x="939" y="1013"/>
                    <a:pt x="1194" y="810"/>
                    <a:pt x="1194" y="503"/>
                  </a:cubicBezTo>
                  <a:cubicBezTo>
                    <a:pt x="1194" y="226"/>
                    <a:pt x="955" y="0"/>
                    <a:pt x="679" y="0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4"/>
            <p:cNvSpPr/>
            <p:nvPr/>
          </p:nvSpPr>
          <p:spPr>
            <a:xfrm>
              <a:off x="1463471" y="2946165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0"/>
                  </a:moveTo>
                  <a:cubicBezTo>
                    <a:pt x="226" y="0"/>
                    <a:pt x="0" y="540"/>
                    <a:pt x="327" y="867"/>
                  </a:cubicBezTo>
                  <a:cubicBezTo>
                    <a:pt x="427" y="968"/>
                    <a:pt x="553" y="1013"/>
                    <a:pt x="676" y="1013"/>
                  </a:cubicBezTo>
                  <a:cubicBezTo>
                    <a:pt x="939" y="1013"/>
                    <a:pt x="1194" y="810"/>
                    <a:pt x="1194" y="503"/>
                  </a:cubicBezTo>
                  <a:cubicBezTo>
                    <a:pt x="1181" y="226"/>
                    <a:pt x="955" y="0"/>
                    <a:pt x="679" y="0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4"/>
            <p:cNvSpPr/>
            <p:nvPr/>
          </p:nvSpPr>
          <p:spPr>
            <a:xfrm>
              <a:off x="1426926" y="1973735"/>
              <a:ext cx="94949" cy="1194204"/>
            </a:xfrm>
            <a:custGeom>
              <a:avLst/>
              <a:gdLst/>
              <a:ahLst/>
              <a:cxnLst/>
              <a:rect l="l" t="t" r="r" b="b"/>
              <a:pathLst>
                <a:path w="4474" h="62328" extrusionOk="0">
                  <a:moveTo>
                    <a:pt x="1860" y="0"/>
                  </a:moveTo>
                  <a:cubicBezTo>
                    <a:pt x="830" y="0"/>
                    <a:pt x="0" y="842"/>
                    <a:pt x="0" y="1873"/>
                  </a:cubicBezTo>
                  <a:lnTo>
                    <a:pt x="0" y="60455"/>
                  </a:lnTo>
                  <a:cubicBezTo>
                    <a:pt x="0" y="61498"/>
                    <a:pt x="830" y="62327"/>
                    <a:pt x="1860" y="62327"/>
                  </a:cubicBezTo>
                  <a:lnTo>
                    <a:pt x="2614" y="62327"/>
                  </a:lnTo>
                  <a:cubicBezTo>
                    <a:pt x="3645" y="62327"/>
                    <a:pt x="4474" y="61498"/>
                    <a:pt x="4474" y="60455"/>
                  </a:cubicBezTo>
                  <a:lnTo>
                    <a:pt x="4474" y="1873"/>
                  </a:lnTo>
                  <a:cubicBezTo>
                    <a:pt x="4474" y="842"/>
                    <a:pt x="3645" y="0"/>
                    <a:pt x="261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4"/>
            <p:cNvSpPr/>
            <p:nvPr/>
          </p:nvSpPr>
          <p:spPr>
            <a:xfrm>
              <a:off x="1403454" y="1973735"/>
              <a:ext cx="95225" cy="1194204"/>
            </a:xfrm>
            <a:custGeom>
              <a:avLst/>
              <a:gdLst/>
              <a:ahLst/>
              <a:cxnLst/>
              <a:rect l="l" t="t" r="r" b="b"/>
              <a:pathLst>
                <a:path w="4487" h="62328" extrusionOk="0">
                  <a:moveTo>
                    <a:pt x="1873" y="0"/>
                  </a:moveTo>
                  <a:cubicBezTo>
                    <a:pt x="830" y="0"/>
                    <a:pt x="1" y="842"/>
                    <a:pt x="1" y="1873"/>
                  </a:cubicBezTo>
                  <a:lnTo>
                    <a:pt x="1" y="60455"/>
                  </a:lnTo>
                  <a:cubicBezTo>
                    <a:pt x="1" y="61498"/>
                    <a:pt x="830" y="62327"/>
                    <a:pt x="1873" y="62327"/>
                  </a:cubicBezTo>
                  <a:lnTo>
                    <a:pt x="2614" y="62327"/>
                  </a:lnTo>
                  <a:cubicBezTo>
                    <a:pt x="3657" y="62327"/>
                    <a:pt x="4487" y="61498"/>
                    <a:pt x="4487" y="60455"/>
                  </a:cubicBezTo>
                  <a:lnTo>
                    <a:pt x="4487" y="1873"/>
                  </a:lnTo>
                  <a:cubicBezTo>
                    <a:pt x="4487" y="842"/>
                    <a:pt x="3657" y="0"/>
                    <a:pt x="261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66" name="Google Shape;866;p14"/>
            <p:cNvGrpSpPr/>
            <p:nvPr/>
          </p:nvGrpSpPr>
          <p:grpSpPr>
            <a:xfrm>
              <a:off x="1436795" y="2078212"/>
              <a:ext cx="25361" cy="985286"/>
              <a:chOff x="1241778" y="1990541"/>
              <a:chExt cx="25361" cy="1091367"/>
            </a:xfrm>
          </p:grpSpPr>
          <p:sp>
            <p:nvSpPr>
              <p:cNvPr id="867" name="Google Shape;867;p14"/>
              <p:cNvSpPr/>
              <p:nvPr/>
            </p:nvSpPr>
            <p:spPr>
              <a:xfrm>
                <a:off x="1241778" y="1990541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3"/>
                      <a:pt x="0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82" y="240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14"/>
              <p:cNvSpPr/>
              <p:nvPr/>
            </p:nvSpPr>
            <p:spPr>
              <a:xfrm>
                <a:off x="1241778" y="2254825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"/>
                      <a:pt x="0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14"/>
              <p:cNvSpPr/>
              <p:nvPr/>
            </p:nvSpPr>
            <p:spPr>
              <a:xfrm>
                <a:off x="1241778" y="2122821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1"/>
                    </a:moveTo>
                    <a:cubicBezTo>
                      <a:pt x="227" y="1"/>
                      <a:pt x="0" y="541"/>
                      <a:pt x="327" y="868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1"/>
                      <a:pt x="1194" y="503"/>
                    </a:cubicBezTo>
                    <a:cubicBezTo>
                      <a:pt x="1182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14"/>
              <p:cNvSpPr/>
              <p:nvPr/>
            </p:nvSpPr>
            <p:spPr>
              <a:xfrm>
                <a:off x="1241778" y="2387105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0"/>
                      <a:pt x="0" y="541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14"/>
              <p:cNvSpPr/>
              <p:nvPr/>
            </p:nvSpPr>
            <p:spPr>
              <a:xfrm>
                <a:off x="1241778" y="2525518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13"/>
                      <a:pt x="0" y="553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82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14"/>
              <p:cNvSpPr/>
              <p:nvPr/>
            </p:nvSpPr>
            <p:spPr>
              <a:xfrm>
                <a:off x="1241778" y="2789802"/>
                <a:ext cx="25361" cy="21498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3" extrusionOk="0">
                    <a:moveTo>
                      <a:pt x="679" y="0"/>
                    </a:moveTo>
                    <a:cubicBezTo>
                      <a:pt x="227" y="0"/>
                      <a:pt x="0" y="540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82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14"/>
              <p:cNvSpPr/>
              <p:nvPr/>
            </p:nvSpPr>
            <p:spPr>
              <a:xfrm>
                <a:off x="1241778" y="2657522"/>
                <a:ext cx="25361" cy="21689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2" extrusionOk="0">
                    <a:moveTo>
                      <a:pt x="679" y="0"/>
                    </a:moveTo>
                    <a:cubicBezTo>
                      <a:pt x="227" y="0"/>
                      <a:pt x="0" y="553"/>
                      <a:pt x="327" y="867"/>
                    </a:cubicBezTo>
                    <a:cubicBezTo>
                      <a:pt x="430" y="974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5"/>
                    </a:cubicBezTo>
                    <a:cubicBezTo>
                      <a:pt x="1182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14"/>
              <p:cNvSpPr/>
              <p:nvPr/>
            </p:nvSpPr>
            <p:spPr>
              <a:xfrm>
                <a:off x="1241778" y="2921806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0"/>
                      <a:pt x="0" y="553"/>
                      <a:pt x="327" y="867"/>
                    </a:cubicBezTo>
                    <a:cubicBezTo>
                      <a:pt x="428" y="968"/>
                      <a:pt x="554" y="1014"/>
                      <a:pt x="678" y="1014"/>
                    </a:cubicBezTo>
                    <a:cubicBezTo>
                      <a:pt x="940" y="1014"/>
                      <a:pt x="1194" y="814"/>
                      <a:pt x="1194" y="515"/>
                    </a:cubicBezTo>
                    <a:cubicBezTo>
                      <a:pt x="1194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14"/>
              <p:cNvSpPr/>
              <p:nvPr/>
            </p:nvSpPr>
            <p:spPr>
              <a:xfrm>
                <a:off x="1241778" y="3060198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"/>
                      <a:pt x="0" y="554"/>
                      <a:pt x="327" y="868"/>
                    </a:cubicBezTo>
                    <a:cubicBezTo>
                      <a:pt x="430" y="975"/>
                      <a:pt x="558" y="1023"/>
                      <a:pt x="684" y="1023"/>
                    </a:cubicBezTo>
                    <a:cubicBezTo>
                      <a:pt x="944" y="1023"/>
                      <a:pt x="1194" y="821"/>
                      <a:pt x="1194" y="516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76" name="Google Shape;876;p14"/>
          <p:cNvGrpSpPr/>
          <p:nvPr/>
        </p:nvGrpSpPr>
        <p:grpSpPr>
          <a:xfrm>
            <a:off x="322117" y="707285"/>
            <a:ext cx="118422" cy="1194204"/>
            <a:chOff x="1403454" y="1973735"/>
            <a:chExt cx="118422" cy="1194204"/>
          </a:xfrm>
        </p:grpSpPr>
        <p:sp>
          <p:nvSpPr>
            <p:cNvPr id="877" name="Google Shape;877;p14"/>
            <p:cNvSpPr/>
            <p:nvPr/>
          </p:nvSpPr>
          <p:spPr>
            <a:xfrm>
              <a:off x="1463471" y="2105419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1"/>
                  </a:moveTo>
                  <a:cubicBezTo>
                    <a:pt x="226" y="1"/>
                    <a:pt x="0" y="541"/>
                    <a:pt x="327" y="868"/>
                  </a:cubicBezTo>
                  <a:cubicBezTo>
                    <a:pt x="427" y="969"/>
                    <a:pt x="553" y="1014"/>
                    <a:pt x="676" y="1014"/>
                  </a:cubicBezTo>
                  <a:cubicBezTo>
                    <a:pt x="939" y="1014"/>
                    <a:pt x="1194" y="811"/>
                    <a:pt x="1194" y="503"/>
                  </a:cubicBezTo>
                  <a:cubicBezTo>
                    <a:pt x="1194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14"/>
            <p:cNvSpPr/>
            <p:nvPr/>
          </p:nvSpPr>
          <p:spPr>
            <a:xfrm>
              <a:off x="1463471" y="2344014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1"/>
                  </a:moveTo>
                  <a:cubicBezTo>
                    <a:pt x="226" y="1"/>
                    <a:pt x="0" y="541"/>
                    <a:pt x="327" y="868"/>
                  </a:cubicBezTo>
                  <a:cubicBezTo>
                    <a:pt x="427" y="968"/>
                    <a:pt x="553" y="1014"/>
                    <a:pt x="676" y="1014"/>
                  </a:cubicBezTo>
                  <a:cubicBezTo>
                    <a:pt x="939" y="1014"/>
                    <a:pt x="1194" y="811"/>
                    <a:pt x="1194" y="503"/>
                  </a:cubicBezTo>
                  <a:cubicBezTo>
                    <a:pt x="1181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14"/>
            <p:cNvSpPr/>
            <p:nvPr/>
          </p:nvSpPr>
          <p:spPr>
            <a:xfrm>
              <a:off x="1463471" y="2224592"/>
              <a:ext cx="25340" cy="19601"/>
            </a:xfrm>
            <a:custGeom>
              <a:avLst/>
              <a:gdLst/>
              <a:ahLst/>
              <a:cxnLst/>
              <a:rect l="l" t="t" r="r" b="b"/>
              <a:pathLst>
                <a:path w="1194" h="1023" extrusionOk="0">
                  <a:moveTo>
                    <a:pt x="679" y="1"/>
                  </a:moveTo>
                  <a:cubicBezTo>
                    <a:pt x="226" y="1"/>
                    <a:pt x="0" y="554"/>
                    <a:pt x="327" y="868"/>
                  </a:cubicBezTo>
                  <a:cubicBezTo>
                    <a:pt x="429" y="975"/>
                    <a:pt x="558" y="1023"/>
                    <a:pt x="684" y="1023"/>
                  </a:cubicBezTo>
                  <a:cubicBezTo>
                    <a:pt x="943" y="1023"/>
                    <a:pt x="1194" y="821"/>
                    <a:pt x="1194" y="516"/>
                  </a:cubicBezTo>
                  <a:cubicBezTo>
                    <a:pt x="1194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14"/>
            <p:cNvSpPr/>
            <p:nvPr/>
          </p:nvSpPr>
          <p:spPr>
            <a:xfrm>
              <a:off x="1463471" y="2463188"/>
              <a:ext cx="25340" cy="19601"/>
            </a:xfrm>
            <a:custGeom>
              <a:avLst/>
              <a:gdLst/>
              <a:ahLst/>
              <a:cxnLst/>
              <a:rect l="l" t="t" r="r" b="b"/>
              <a:pathLst>
                <a:path w="1194" h="1023" extrusionOk="0">
                  <a:moveTo>
                    <a:pt x="679" y="1"/>
                  </a:moveTo>
                  <a:cubicBezTo>
                    <a:pt x="226" y="1"/>
                    <a:pt x="0" y="554"/>
                    <a:pt x="327" y="868"/>
                  </a:cubicBezTo>
                  <a:cubicBezTo>
                    <a:pt x="429" y="975"/>
                    <a:pt x="558" y="1022"/>
                    <a:pt x="684" y="1022"/>
                  </a:cubicBezTo>
                  <a:cubicBezTo>
                    <a:pt x="943" y="1022"/>
                    <a:pt x="1194" y="820"/>
                    <a:pt x="1194" y="516"/>
                  </a:cubicBezTo>
                  <a:cubicBezTo>
                    <a:pt x="1181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14"/>
            <p:cNvSpPr/>
            <p:nvPr/>
          </p:nvSpPr>
          <p:spPr>
            <a:xfrm>
              <a:off x="1463471" y="2588377"/>
              <a:ext cx="25340" cy="19447"/>
            </a:xfrm>
            <a:custGeom>
              <a:avLst/>
              <a:gdLst/>
              <a:ahLst/>
              <a:cxnLst/>
              <a:rect l="l" t="t" r="r" b="b"/>
              <a:pathLst>
                <a:path w="1194" h="1015" extrusionOk="0">
                  <a:moveTo>
                    <a:pt x="701" y="1"/>
                  </a:moveTo>
                  <a:cubicBezTo>
                    <a:pt x="693" y="1"/>
                    <a:pt x="686" y="1"/>
                    <a:pt x="679" y="1"/>
                  </a:cubicBezTo>
                  <a:cubicBezTo>
                    <a:pt x="226" y="1"/>
                    <a:pt x="0" y="554"/>
                    <a:pt x="327" y="868"/>
                  </a:cubicBezTo>
                  <a:cubicBezTo>
                    <a:pt x="427" y="969"/>
                    <a:pt x="553" y="1014"/>
                    <a:pt x="676" y="1014"/>
                  </a:cubicBezTo>
                  <a:cubicBezTo>
                    <a:pt x="939" y="1014"/>
                    <a:pt x="1194" y="811"/>
                    <a:pt x="1194" y="504"/>
                  </a:cubicBezTo>
                  <a:cubicBezTo>
                    <a:pt x="1194" y="222"/>
                    <a:pt x="968" y="1"/>
                    <a:pt x="701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4"/>
            <p:cNvSpPr/>
            <p:nvPr/>
          </p:nvSpPr>
          <p:spPr>
            <a:xfrm>
              <a:off x="1463471" y="2826742"/>
              <a:ext cx="25340" cy="19601"/>
            </a:xfrm>
            <a:custGeom>
              <a:avLst/>
              <a:gdLst/>
              <a:ahLst/>
              <a:cxnLst/>
              <a:rect l="l" t="t" r="r" b="b"/>
              <a:pathLst>
                <a:path w="1194" h="1023" extrusionOk="0">
                  <a:moveTo>
                    <a:pt x="679" y="0"/>
                  </a:moveTo>
                  <a:cubicBezTo>
                    <a:pt x="226" y="0"/>
                    <a:pt x="0" y="553"/>
                    <a:pt x="327" y="867"/>
                  </a:cubicBezTo>
                  <a:cubicBezTo>
                    <a:pt x="429" y="974"/>
                    <a:pt x="558" y="1022"/>
                    <a:pt x="684" y="1022"/>
                  </a:cubicBezTo>
                  <a:cubicBezTo>
                    <a:pt x="943" y="1022"/>
                    <a:pt x="1194" y="820"/>
                    <a:pt x="1194" y="516"/>
                  </a:cubicBezTo>
                  <a:cubicBezTo>
                    <a:pt x="1194" y="227"/>
                    <a:pt x="955" y="0"/>
                    <a:pt x="679" y="0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4"/>
            <p:cNvSpPr/>
            <p:nvPr/>
          </p:nvSpPr>
          <p:spPr>
            <a:xfrm>
              <a:off x="1463471" y="2707569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0"/>
                  </a:moveTo>
                  <a:cubicBezTo>
                    <a:pt x="226" y="0"/>
                    <a:pt x="0" y="541"/>
                    <a:pt x="327" y="867"/>
                  </a:cubicBezTo>
                  <a:cubicBezTo>
                    <a:pt x="427" y="968"/>
                    <a:pt x="553" y="1013"/>
                    <a:pt x="676" y="1013"/>
                  </a:cubicBezTo>
                  <a:cubicBezTo>
                    <a:pt x="939" y="1013"/>
                    <a:pt x="1194" y="810"/>
                    <a:pt x="1194" y="503"/>
                  </a:cubicBezTo>
                  <a:cubicBezTo>
                    <a:pt x="1194" y="226"/>
                    <a:pt x="955" y="0"/>
                    <a:pt x="679" y="0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4"/>
            <p:cNvSpPr/>
            <p:nvPr/>
          </p:nvSpPr>
          <p:spPr>
            <a:xfrm>
              <a:off x="1463471" y="2946165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0"/>
                  </a:moveTo>
                  <a:cubicBezTo>
                    <a:pt x="226" y="0"/>
                    <a:pt x="0" y="540"/>
                    <a:pt x="327" y="867"/>
                  </a:cubicBezTo>
                  <a:cubicBezTo>
                    <a:pt x="427" y="968"/>
                    <a:pt x="553" y="1013"/>
                    <a:pt x="676" y="1013"/>
                  </a:cubicBezTo>
                  <a:cubicBezTo>
                    <a:pt x="939" y="1013"/>
                    <a:pt x="1194" y="810"/>
                    <a:pt x="1194" y="503"/>
                  </a:cubicBezTo>
                  <a:cubicBezTo>
                    <a:pt x="1181" y="226"/>
                    <a:pt x="955" y="0"/>
                    <a:pt x="679" y="0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4"/>
            <p:cNvSpPr/>
            <p:nvPr/>
          </p:nvSpPr>
          <p:spPr>
            <a:xfrm>
              <a:off x="1426926" y="1973735"/>
              <a:ext cx="94949" cy="1194204"/>
            </a:xfrm>
            <a:custGeom>
              <a:avLst/>
              <a:gdLst/>
              <a:ahLst/>
              <a:cxnLst/>
              <a:rect l="l" t="t" r="r" b="b"/>
              <a:pathLst>
                <a:path w="4474" h="62328" extrusionOk="0">
                  <a:moveTo>
                    <a:pt x="1860" y="0"/>
                  </a:moveTo>
                  <a:cubicBezTo>
                    <a:pt x="830" y="0"/>
                    <a:pt x="0" y="842"/>
                    <a:pt x="0" y="1873"/>
                  </a:cubicBezTo>
                  <a:lnTo>
                    <a:pt x="0" y="60455"/>
                  </a:lnTo>
                  <a:cubicBezTo>
                    <a:pt x="0" y="61498"/>
                    <a:pt x="830" y="62327"/>
                    <a:pt x="1860" y="62327"/>
                  </a:cubicBezTo>
                  <a:lnTo>
                    <a:pt x="2614" y="62327"/>
                  </a:lnTo>
                  <a:cubicBezTo>
                    <a:pt x="3645" y="62327"/>
                    <a:pt x="4474" y="61498"/>
                    <a:pt x="4474" y="60455"/>
                  </a:cubicBezTo>
                  <a:lnTo>
                    <a:pt x="4474" y="1873"/>
                  </a:lnTo>
                  <a:cubicBezTo>
                    <a:pt x="4474" y="842"/>
                    <a:pt x="3645" y="0"/>
                    <a:pt x="261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14"/>
            <p:cNvSpPr/>
            <p:nvPr/>
          </p:nvSpPr>
          <p:spPr>
            <a:xfrm>
              <a:off x="1403454" y="1973735"/>
              <a:ext cx="95225" cy="1194204"/>
            </a:xfrm>
            <a:custGeom>
              <a:avLst/>
              <a:gdLst/>
              <a:ahLst/>
              <a:cxnLst/>
              <a:rect l="l" t="t" r="r" b="b"/>
              <a:pathLst>
                <a:path w="4487" h="62328" extrusionOk="0">
                  <a:moveTo>
                    <a:pt x="1873" y="0"/>
                  </a:moveTo>
                  <a:cubicBezTo>
                    <a:pt x="830" y="0"/>
                    <a:pt x="1" y="842"/>
                    <a:pt x="1" y="1873"/>
                  </a:cubicBezTo>
                  <a:lnTo>
                    <a:pt x="1" y="60455"/>
                  </a:lnTo>
                  <a:cubicBezTo>
                    <a:pt x="1" y="61498"/>
                    <a:pt x="830" y="62327"/>
                    <a:pt x="1873" y="62327"/>
                  </a:cubicBezTo>
                  <a:lnTo>
                    <a:pt x="2614" y="62327"/>
                  </a:lnTo>
                  <a:cubicBezTo>
                    <a:pt x="3657" y="62327"/>
                    <a:pt x="4487" y="61498"/>
                    <a:pt x="4487" y="60455"/>
                  </a:cubicBezTo>
                  <a:lnTo>
                    <a:pt x="4487" y="1873"/>
                  </a:lnTo>
                  <a:cubicBezTo>
                    <a:pt x="4487" y="842"/>
                    <a:pt x="3657" y="0"/>
                    <a:pt x="261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87" name="Google Shape;887;p14"/>
            <p:cNvGrpSpPr/>
            <p:nvPr/>
          </p:nvGrpSpPr>
          <p:grpSpPr>
            <a:xfrm>
              <a:off x="1436795" y="2078212"/>
              <a:ext cx="25361" cy="985286"/>
              <a:chOff x="1241778" y="1990541"/>
              <a:chExt cx="25361" cy="1091367"/>
            </a:xfrm>
          </p:grpSpPr>
          <p:sp>
            <p:nvSpPr>
              <p:cNvPr id="888" name="Google Shape;888;p14"/>
              <p:cNvSpPr/>
              <p:nvPr/>
            </p:nvSpPr>
            <p:spPr>
              <a:xfrm>
                <a:off x="1241778" y="1990541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3"/>
                      <a:pt x="0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82" y="240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14"/>
              <p:cNvSpPr/>
              <p:nvPr/>
            </p:nvSpPr>
            <p:spPr>
              <a:xfrm>
                <a:off x="1241778" y="2254825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"/>
                      <a:pt x="0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14"/>
              <p:cNvSpPr/>
              <p:nvPr/>
            </p:nvSpPr>
            <p:spPr>
              <a:xfrm>
                <a:off x="1241778" y="2122821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1"/>
                    </a:moveTo>
                    <a:cubicBezTo>
                      <a:pt x="227" y="1"/>
                      <a:pt x="0" y="541"/>
                      <a:pt x="327" y="868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1"/>
                      <a:pt x="1194" y="503"/>
                    </a:cubicBezTo>
                    <a:cubicBezTo>
                      <a:pt x="1182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14"/>
              <p:cNvSpPr/>
              <p:nvPr/>
            </p:nvSpPr>
            <p:spPr>
              <a:xfrm>
                <a:off x="1241778" y="2387105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0"/>
                      <a:pt x="0" y="541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14"/>
              <p:cNvSpPr/>
              <p:nvPr/>
            </p:nvSpPr>
            <p:spPr>
              <a:xfrm>
                <a:off x="1241778" y="2525518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13"/>
                      <a:pt x="0" y="553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82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14"/>
              <p:cNvSpPr/>
              <p:nvPr/>
            </p:nvSpPr>
            <p:spPr>
              <a:xfrm>
                <a:off x="1241778" y="2789802"/>
                <a:ext cx="25361" cy="21498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3" extrusionOk="0">
                    <a:moveTo>
                      <a:pt x="679" y="0"/>
                    </a:moveTo>
                    <a:cubicBezTo>
                      <a:pt x="227" y="0"/>
                      <a:pt x="0" y="540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82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14"/>
              <p:cNvSpPr/>
              <p:nvPr/>
            </p:nvSpPr>
            <p:spPr>
              <a:xfrm>
                <a:off x="1241778" y="2657522"/>
                <a:ext cx="25361" cy="21689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2" extrusionOk="0">
                    <a:moveTo>
                      <a:pt x="679" y="0"/>
                    </a:moveTo>
                    <a:cubicBezTo>
                      <a:pt x="227" y="0"/>
                      <a:pt x="0" y="553"/>
                      <a:pt x="327" y="867"/>
                    </a:cubicBezTo>
                    <a:cubicBezTo>
                      <a:pt x="430" y="974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5"/>
                    </a:cubicBezTo>
                    <a:cubicBezTo>
                      <a:pt x="1182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14"/>
              <p:cNvSpPr/>
              <p:nvPr/>
            </p:nvSpPr>
            <p:spPr>
              <a:xfrm>
                <a:off x="1241778" y="2921806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0"/>
                      <a:pt x="0" y="553"/>
                      <a:pt x="327" y="867"/>
                    </a:cubicBezTo>
                    <a:cubicBezTo>
                      <a:pt x="428" y="968"/>
                      <a:pt x="554" y="1014"/>
                      <a:pt x="678" y="1014"/>
                    </a:cubicBezTo>
                    <a:cubicBezTo>
                      <a:pt x="940" y="1014"/>
                      <a:pt x="1194" y="814"/>
                      <a:pt x="1194" y="515"/>
                    </a:cubicBezTo>
                    <a:cubicBezTo>
                      <a:pt x="1194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14"/>
              <p:cNvSpPr/>
              <p:nvPr/>
            </p:nvSpPr>
            <p:spPr>
              <a:xfrm>
                <a:off x="1241778" y="3060198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"/>
                      <a:pt x="0" y="554"/>
                      <a:pt x="327" y="868"/>
                    </a:cubicBezTo>
                    <a:cubicBezTo>
                      <a:pt x="430" y="975"/>
                      <a:pt x="558" y="1023"/>
                      <a:pt x="684" y="1023"/>
                    </a:cubicBezTo>
                    <a:cubicBezTo>
                      <a:pt x="944" y="1023"/>
                      <a:pt x="1194" y="821"/>
                      <a:pt x="1194" y="516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97" name="Google Shape;897;p14"/>
          <p:cNvGrpSpPr/>
          <p:nvPr/>
        </p:nvGrpSpPr>
        <p:grpSpPr>
          <a:xfrm>
            <a:off x="298141" y="2491191"/>
            <a:ext cx="166392" cy="165674"/>
            <a:chOff x="5213532" y="1691616"/>
            <a:chExt cx="166392" cy="165674"/>
          </a:xfrm>
        </p:grpSpPr>
        <p:sp>
          <p:nvSpPr>
            <p:cNvPr id="898" name="Google Shape;898;p14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4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4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4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4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3" name="Google Shape;903;p14"/>
          <p:cNvGrpSpPr/>
          <p:nvPr/>
        </p:nvGrpSpPr>
        <p:grpSpPr>
          <a:xfrm rot="5400000">
            <a:off x="8498614" y="137764"/>
            <a:ext cx="333432" cy="469152"/>
            <a:chOff x="5155490" y="766228"/>
            <a:chExt cx="427422" cy="601323"/>
          </a:xfrm>
        </p:grpSpPr>
        <p:sp>
          <p:nvSpPr>
            <p:cNvPr id="904" name="Google Shape;904;p14"/>
            <p:cNvSpPr/>
            <p:nvPr/>
          </p:nvSpPr>
          <p:spPr>
            <a:xfrm>
              <a:off x="5369768" y="775324"/>
              <a:ext cx="141068" cy="232056"/>
            </a:xfrm>
            <a:custGeom>
              <a:avLst/>
              <a:gdLst/>
              <a:ahLst/>
              <a:cxnLst/>
              <a:rect l="l" t="t" r="r" b="b"/>
              <a:pathLst>
                <a:path w="7459" h="12270" extrusionOk="0">
                  <a:moveTo>
                    <a:pt x="5955" y="0"/>
                  </a:moveTo>
                  <a:cubicBezTo>
                    <a:pt x="5321" y="0"/>
                    <a:pt x="2656" y="1311"/>
                    <a:pt x="2525" y="4199"/>
                  </a:cubicBezTo>
                  <a:cubicBezTo>
                    <a:pt x="2410" y="6723"/>
                    <a:pt x="2142" y="9783"/>
                    <a:pt x="1" y="12269"/>
                  </a:cubicBezTo>
                  <a:cubicBezTo>
                    <a:pt x="1798" y="11389"/>
                    <a:pt x="6311" y="6188"/>
                    <a:pt x="5584" y="2975"/>
                  </a:cubicBezTo>
                  <a:lnTo>
                    <a:pt x="5584" y="2975"/>
                  </a:lnTo>
                  <a:cubicBezTo>
                    <a:pt x="6541" y="5882"/>
                    <a:pt x="4475" y="9401"/>
                    <a:pt x="3251" y="10701"/>
                  </a:cubicBezTo>
                  <a:cubicBezTo>
                    <a:pt x="5623" y="9401"/>
                    <a:pt x="7459" y="7412"/>
                    <a:pt x="7153" y="4390"/>
                  </a:cubicBezTo>
                  <a:cubicBezTo>
                    <a:pt x="7000" y="2593"/>
                    <a:pt x="5584" y="1446"/>
                    <a:pt x="6082" y="107"/>
                  </a:cubicBezTo>
                  <a:cubicBezTo>
                    <a:pt x="6109" y="36"/>
                    <a:pt x="6060" y="0"/>
                    <a:pt x="595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14"/>
            <p:cNvSpPr/>
            <p:nvPr/>
          </p:nvSpPr>
          <p:spPr>
            <a:xfrm>
              <a:off x="5465976" y="955239"/>
              <a:ext cx="116936" cy="60123"/>
            </a:xfrm>
            <a:custGeom>
              <a:avLst/>
              <a:gdLst/>
              <a:ahLst/>
              <a:cxnLst/>
              <a:rect l="l" t="t" r="r" b="b"/>
              <a:pathLst>
                <a:path w="6183" h="3179" extrusionOk="0">
                  <a:moveTo>
                    <a:pt x="3348" y="1"/>
                  </a:moveTo>
                  <a:cubicBezTo>
                    <a:pt x="2067" y="1"/>
                    <a:pt x="624" y="736"/>
                    <a:pt x="0" y="1303"/>
                  </a:cubicBezTo>
                  <a:cubicBezTo>
                    <a:pt x="880" y="1647"/>
                    <a:pt x="1760" y="2144"/>
                    <a:pt x="2563" y="2680"/>
                  </a:cubicBezTo>
                  <a:cubicBezTo>
                    <a:pt x="3072" y="3043"/>
                    <a:pt x="3575" y="3178"/>
                    <a:pt x="4034" y="3178"/>
                  </a:cubicBezTo>
                  <a:cubicBezTo>
                    <a:pt x="5267" y="3178"/>
                    <a:pt x="6182" y="2207"/>
                    <a:pt x="6043" y="2068"/>
                  </a:cubicBezTo>
                  <a:cubicBezTo>
                    <a:pt x="5469" y="1532"/>
                    <a:pt x="5622" y="920"/>
                    <a:pt x="4590" y="308"/>
                  </a:cubicBezTo>
                  <a:cubicBezTo>
                    <a:pt x="4223" y="91"/>
                    <a:pt x="3796" y="1"/>
                    <a:pt x="3348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14"/>
            <p:cNvSpPr/>
            <p:nvPr/>
          </p:nvSpPr>
          <p:spPr>
            <a:xfrm>
              <a:off x="5321069" y="766228"/>
              <a:ext cx="81986" cy="161588"/>
            </a:xfrm>
            <a:custGeom>
              <a:avLst/>
              <a:gdLst/>
              <a:ahLst/>
              <a:cxnLst/>
              <a:rect l="l" t="t" r="r" b="b"/>
              <a:pathLst>
                <a:path w="4335" h="8544" extrusionOk="0">
                  <a:moveTo>
                    <a:pt x="524" y="1"/>
                  </a:moveTo>
                  <a:cubicBezTo>
                    <a:pt x="180" y="1"/>
                    <a:pt x="1" y="98"/>
                    <a:pt x="128" y="167"/>
                  </a:cubicBezTo>
                  <a:cubicBezTo>
                    <a:pt x="1237" y="817"/>
                    <a:pt x="587" y="1582"/>
                    <a:pt x="1696" y="2959"/>
                  </a:cubicBezTo>
                  <a:cubicBezTo>
                    <a:pt x="1614" y="2905"/>
                    <a:pt x="1491" y="2882"/>
                    <a:pt x="1358" y="2882"/>
                  </a:cubicBezTo>
                  <a:cubicBezTo>
                    <a:pt x="929" y="2882"/>
                    <a:pt x="390" y="3110"/>
                    <a:pt x="740" y="3227"/>
                  </a:cubicBezTo>
                  <a:cubicBezTo>
                    <a:pt x="1696" y="3495"/>
                    <a:pt x="3608" y="4833"/>
                    <a:pt x="3608" y="8543"/>
                  </a:cubicBezTo>
                  <a:cubicBezTo>
                    <a:pt x="4335" y="6669"/>
                    <a:pt x="4105" y="4030"/>
                    <a:pt x="3799" y="3112"/>
                  </a:cubicBezTo>
                  <a:cubicBezTo>
                    <a:pt x="2998" y="521"/>
                    <a:pt x="1320" y="1"/>
                    <a:pt x="52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14"/>
            <p:cNvSpPr/>
            <p:nvPr/>
          </p:nvSpPr>
          <p:spPr>
            <a:xfrm>
              <a:off x="5155490" y="833537"/>
              <a:ext cx="402363" cy="534013"/>
            </a:xfrm>
            <a:custGeom>
              <a:avLst/>
              <a:gdLst/>
              <a:ahLst/>
              <a:cxnLst/>
              <a:rect l="l" t="t" r="r" b="b"/>
              <a:pathLst>
                <a:path w="21275" h="28236" extrusionOk="0">
                  <a:moveTo>
                    <a:pt x="6974" y="0"/>
                  </a:moveTo>
                  <a:cubicBezTo>
                    <a:pt x="4283" y="0"/>
                    <a:pt x="2161" y="2661"/>
                    <a:pt x="3949" y="3951"/>
                  </a:cubicBezTo>
                  <a:cubicBezTo>
                    <a:pt x="4265" y="4180"/>
                    <a:pt x="4572" y="4277"/>
                    <a:pt x="4853" y="4277"/>
                  </a:cubicBezTo>
                  <a:cubicBezTo>
                    <a:pt x="5934" y="4277"/>
                    <a:pt x="6620" y="2843"/>
                    <a:pt x="5861" y="1963"/>
                  </a:cubicBezTo>
                  <a:cubicBezTo>
                    <a:pt x="6166" y="1292"/>
                    <a:pt x="6903" y="946"/>
                    <a:pt x="7698" y="946"/>
                  </a:cubicBezTo>
                  <a:cubicBezTo>
                    <a:pt x="8400" y="946"/>
                    <a:pt x="9148" y="1216"/>
                    <a:pt x="9686" y="1771"/>
                  </a:cubicBezTo>
                  <a:cubicBezTo>
                    <a:pt x="11101" y="3187"/>
                    <a:pt x="10948" y="4602"/>
                    <a:pt x="10566" y="4793"/>
                  </a:cubicBezTo>
                  <a:cubicBezTo>
                    <a:pt x="10508" y="4821"/>
                    <a:pt x="10450" y="4834"/>
                    <a:pt x="10392" y="4834"/>
                  </a:cubicBezTo>
                  <a:cubicBezTo>
                    <a:pt x="9822" y="4834"/>
                    <a:pt x="9197" y="3601"/>
                    <a:pt x="8576" y="3601"/>
                  </a:cubicBezTo>
                  <a:cubicBezTo>
                    <a:pt x="8410" y="3601"/>
                    <a:pt x="8244" y="3689"/>
                    <a:pt x="8080" y="3913"/>
                  </a:cubicBezTo>
                  <a:cubicBezTo>
                    <a:pt x="7582" y="4602"/>
                    <a:pt x="7697" y="5558"/>
                    <a:pt x="7965" y="6667"/>
                  </a:cubicBezTo>
                  <a:cubicBezTo>
                    <a:pt x="7429" y="6413"/>
                    <a:pt x="6852" y="6263"/>
                    <a:pt x="6279" y="6263"/>
                  </a:cubicBezTo>
                  <a:cubicBezTo>
                    <a:pt x="6075" y="6263"/>
                    <a:pt x="5871" y="6282"/>
                    <a:pt x="5670" y="6323"/>
                  </a:cubicBezTo>
                  <a:cubicBezTo>
                    <a:pt x="4599" y="6552"/>
                    <a:pt x="3681" y="7202"/>
                    <a:pt x="3108" y="8120"/>
                  </a:cubicBezTo>
                  <a:cubicBezTo>
                    <a:pt x="2840" y="8541"/>
                    <a:pt x="2611" y="9000"/>
                    <a:pt x="2458" y="9459"/>
                  </a:cubicBezTo>
                  <a:cubicBezTo>
                    <a:pt x="2305" y="9918"/>
                    <a:pt x="2190" y="10377"/>
                    <a:pt x="2113" y="10836"/>
                  </a:cubicBezTo>
                  <a:cubicBezTo>
                    <a:pt x="1960" y="11792"/>
                    <a:pt x="1960" y="12786"/>
                    <a:pt x="2190" y="13704"/>
                  </a:cubicBezTo>
                  <a:cubicBezTo>
                    <a:pt x="2381" y="14660"/>
                    <a:pt x="2840" y="15540"/>
                    <a:pt x="3452" y="16305"/>
                  </a:cubicBezTo>
                  <a:cubicBezTo>
                    <a:pt x="3643" y="16534"/>
                    <a:pt x="3834" y="16764"/>
                    <a:pt x="4026" y="16955"/>
                  </a:cubicBezTo>
                  <a:cubicBezTo>
                    <a:pt x="4272" y="18225"/>
                    <a:pt x="3836" y="19429"/>
                    <a:pt x="2987" y="19429"/>
                  </a:cubicBezTo>
                  <a:cubicBezTo>
                    <a:pt x="2916" y="19429"/>
                    <a:pt x="2841" y="19421"/>
                    <a:pt x="2763" y="19403"/>
                  </a:cubicBezTo>
                  <a:cubicBezTo>
                    <a:pt x="2548" y="18725"/>
                    <a:pt x="1969" y="18404"/>
                    <a:pt x="1414" y="18404"/>
                  </a:cubicBezTo>
                  <a:cubicBezTo>
                    <a:pt x="686" y="18404"/>
                    <a:pt x="0" y="18956"/>
                    <a:pt x="239" y="19977"/>
                  </a:cubicBezTo>
                  <a:cubicBezTo>
                    <a:pt x="464" y="20925"/>
                    <a:pt x="1278" y="21394"/>
                    <a:pt x="2179" y="21394"/>
                  </a:cubicBezTo>
                  <a:cubicBezTo>
                    <a:pt x="3421" y="21394"/>
                    <a:pt x="4831" y="20504"/>
                    <a:pt x="5096" y="18753"/>
                  </a:cubicBezTo>
                  <a:cubicBezTo>
                    <a:pt x="6167" y="20474"/>
                    <a:pt x="7353" y="21812"/>
                    <a:pt x="6014" y="23266"/>
                  </a:cubicBezTo>
                  <a:cubicBezTo>
                    <a:pt x="4791" y="24566"/>
                    <a:pt x="3911" y="23916"/>
                    <a:pt x="3222" y="24834"/>
                  </a:cubicBezTo>
                  <a:cubicBezTo>
                    <a:pt x="2511" y="25744"/>
                    <a:pt x="3133" y="26507"/>
                    <a:pt x="3814" y="26507"/>
                  </a:cubicBezTo>
                  <a:cubicBezTo>
                    <a:pt x="4048" y="26507"/>
                    <a:pt x="4289" y="26416"/>
                    <a:pt x="4485" y="26211"/>
                  </a:cubicBezTo>
                  <a:cubicBezTo>
                    <a:pt x="5058" y="25599"/>
                    <a:pt x="4829" y="24949"/>
                    <a:pt x="4293" y="24796"/>
                  </a:cubicBezTo>
                  <a:cubicBezTo>
                    <a:pt x="4393" y="24732"/>
                    <a:pt x="4500" y="24705"/>
                    <a:pt x="4615" y="24705"/>
                  </a:cubicBezTo>
                  <a:cubicBezTo>
                    <a:pt x="4985" y="24705"/>
                    <a:pt x="5449" y="24983"/>
                    <a:pt x="6091" y="25216"/>
                  </a:cubicBezTo>
                  <a:cubicBezTo>
                    <a:pt x="6277" y="25282"/>
                    <a:pt x="6462" y="25313"/>
                    <a:pt x="6640" y="25313"/>
                  </a:cubicBezTo>
                  <a:cubicBezTo>
                    <a:pt x="7594" y="25313"/>
                    <a:pt x="8334" y="24442"/>
                    <a:pt x="7850" y="23572"/>
                  </a:cubicBezTo>
                  <a:lnTo>
                    <a:pt x="7850" y="23572"/>
                  </a:lnTo>
                  <a:cubicBezTo>
                    <a:pt x="7901" y="23586"/>
                    <a:pt x="7950" y="23593"/>
                    <a:pt x="7998" y="23593"/>
                  </a:cubicBezTo>
                  <a:cubicBezTo>
                    <a:pt x="8853" y="23593"/>
                    <a:pt x="9220" y="21434"/>
                    <a:pt x="7735" y="20818"/>
                  </a:cubicBezTo>
                  <a:cubicBezTo>
                    <a:pt x="8080" y="20474"/>
                    <a:pt x="8156" y="19938"/>
                    <a:pt x="7927" y="19518"/>
                  </a:cubicBezTo>
                  <a:lnTo>
                    <a:pt x="7927" y="19518"/>
                  </a:lnTo>
                  <a:cubicBezTo>
                    <a:pt x="8768" y="19862"/>
                    <a:pt x="9610" y="20206"/>
                    <a:pt x="10451" y="20474"/>
                  </a:cubicBezTo>
                  <a:cubicBezTo>
                    <a:pt x="11292" y="20703"/>
                    <a:pt x="12095" y="20971"/>
                    <a:pt x="12899" y="21315"/>
                  </a:cubicBezTo>
                  <a:cubicBezTo>
                    <a:pt x="13664" y="21621"/>
                    <a:pt x="14352" y="22080"/>
                    <a:pt x="14964" y="22654"/>
                  </a:cubicBezTo>
                  <a:cubicBezTo>
                    <a:pt x="15576" y="23227"/>
                    <a:pt x="15997" y="23954"/>
                    <a:pt x="16150" y="24757"/>
                  </a:cubicBezTo>
                  <a:cubicBezTo>
                    <a:pt x="16264" y="25560"/>
                    <a:pt x="16035" y="26402"/>
                    <a:pt x="15538" y="27052"/>
                  </a:cubicBezTo>
                  <a:cubicBezTo>
                    <a:pt x="15071" y="27619"/>
                    <a:pt x="14371" y="27954"/>
                    <a:pt x="13641" y="27954"/>
                  </a:cubicBezTo>
                  <a:cubicBezTo>
                    <a:pt x="13534" y="27954"/>
                    <a:pt x="13427" y="27946"/>
                    <a:pt x="13319" y="27932"/>
                  </a:cubicBezTo>
                  <a:cubicBezTo>
                    <a:pt x="12440" y="27855"/>
                    <a:pt x="11675" y="27396"/>
                    <a:pt x="11139" y="26708"/>
                  </a:cubicBezTo>
                  <a:cubicBezTo>
                    <a:pt x="10604" y="26019"/>
                    <a:pt x="10489" y="25063"/>
                    <a:pt x="10833" y="24260"/>
                  </a:cubicBezTo>
                  <a:lnTo>
                    <a:pt x="10833" y="24260"/>
                  </a:lnTo>
                  <a:cubicBezTo>
                    <a:pt x="10451" y="25063"/>
                    <a:pt x="10527" y="26058"/>
                    <a:pt x="11063" y="26784"/>
                  </a:cubicBezTo>
                  <a:cubicBezTo>
                    <a:pt x="11560" y="27549"/>
                    <a:pt x="12363" y="28085"/>
                    <a:pt x="13281" y="28199"/>
                  </a:cubicBezTo>
                  <a:cubicBezTo>
                    <a:pt x="13432" y="28224"/>
                    <a:pt x="13583" y="28235"/>
                    <a:pt x="13732" y="28235"/>
                  </a:cubicBezTo>
                  <a:cubicBezTo>
                    <a:pt x="14530" y="28235"/>
                    <a:pt x="15290" y="27900"/>
                    <a:pt x="15805" y="27320"/>
                  </a:cubicBezTo>
                  <a:cubicBezTo>
                    <a:pt x="16456" y="26593"/>
                    <a:pt x="16761" y="25637"/>
                    <a:pt x="16685" y="24681"/>
                  </a:cubicBezTo>
                  <a:cubicBezTo>
                    <a:pt x="16570" y="23725"/>
                    <a:pt x="16150" y="22845"/>
                    <a:pt x="15499" y="22157"/>
                  </a:cubicBezTo>
                  <a:cubicBezTo>
                    <a:pt x="14887" y="21468"/>
                    <a:pt x="14123" y="20894"/>
                    <a:pt x="13319" y="20474"/>
                  </a:cubicBezTo>
                  <a:cubicBezTo>
                    <a:pt x="12899" y="20244"/>
                    <a:pt x="12478" y="20053"/>
                    <a:pt x="12057" y="19900"/>
                  </a:cubicBezTo>
                  <a:cubicBezTo>
                    <a:pt x="11637" y="19709"/>
                    <a:pt x="11216" y="19594"/>
                    <a:pt x="10833" y="19441"/>
                  </a:cubicBezTo>
                  <a:cubicBezTo>
                    <a:pt x="9992" y="19173"/>
                    <a:pt x="9189" y="18867"/>
                    <a:pt x="8424" y="18485"/>
                  </a:cubicBezTo>
                  <a:cubicBezTo>
                    <a:pt x="6894" y="17835"/>
                    <a:pt x="5517" y="16840"/>
                    <a:pt x="4408" y="15578"/>
                  </a:cubicBezTo>
                  <a:cubicBezTo>
                    <a:pt x="3911" y="14928"/>
                    <a:pt x="3605" y="14201"/>
                    <a:pt x="3414" y="13436"/>
                  </a:cubicBezTo>
                  <a:cubicBezTo>
                    <a:pt x="3261" y="12633"/>
                    <a:pt x="3261" y="11830"/>
                    <a:pt x="3414" y="11027"/>
                  </a:cubicBezTo>
                  <a:cubicBezTo>
                    <a:pt x="3528" y="10262"/>
                    <a:pt x="3834" y="9535"/>
                    <a:pt x="4255" y="8847"/>
                  </a:cubicBezTo>
                  <a:cubicBezTo>
                    <a:pt x="4599" y="8235"/>
                    <a:pt x="5211" y="7814"/>
                    <a:pt x="5938" y="7661"/>
                  </a:cubicBezTo>
                  <a:cubicBezTo>
                    <a:pt x="6049" y="7642"/>
                    <a:pt x="6162" y="7632"/>
                    <a:pt x="6275" y="7632"/>
                  </a:cubicBezTo>
                  <a:cubicBezTo>
                    <a:pt x="6819" y="7632"/>
                    <a:pt x="7362" y="7855"/>
                    <a:pt x="7774" y="8235"/>
                  </a:cubicBezTo>
                  <a:cubicBezTo>
                    <a:pt x="8309" y="8694"/>
                    <a:pt x="8615" y="9382"/>
                    <a:pt x="8653" y="10109"/>
                  </a:cubicBezTo>
                  <a:cubicBezTo>
                    <a:pt x="8730" y="10874"/>
                    <a:pt x="8615" y="11677"/>
                    <a:pt x="8309" y="12442"/>
                  </a:cubicBezTo>
                  <a:cubicBezTo>
                    <a:pt x="8080" y="12710"/>
                    <a:pt x="7850" y="13016"/>
                    <a:pt x="7621" y="13322"/>
                  </a:cubicBezTo>
                  <a:cubicBezTo>
                    <a:pt x="9418" y="11736"/>
                    <a:pt x="11823" y="10688"/>
                    <a:pt x="13931" y="10688"/>
                  </a:cubicBezTo>
                  <a:cubicBezTo>
                    <a:pt x="15636" y="10688"/>
                    <a:pt x="17147" y="11374"/>
                    <a:pt x="17985" y="13016"/>
                  </a:cubicBezTo>
                  <a:cubicBezTo>
                    <a:pt x="19436" y="15916"/>
                    <a:pt x="17652" y="17959"/>
                    <a:pt x="16105" y="17959"/>
                  </a:cubicBezTo>
                  <a:cubicBezTo>
                    <a:pt x="15612" y="17959"/>
                    <a:pt x="15144" y="17752"/>
                    <a:pt x="14811" y="17299"/>
                  </a:cubicBezTo>
                  <a:cubicBezTo>
                    <a:pt x="16035" y="16611"/>
                    <a:pt x="16150" y="15081"/>
                    <a:pt x="15002" y="14316"/>
                  </a:cubicBezTo>
                  <a:cubicBezTo>
                    <a:pt x="14711" y="14125"/>
                    <a:pt x="14422" y="14040"/>
                    <a:pt x="14151" y="14040"/>
                  </a:cubicBezTo>
                  <a:cubicBezTo>
                    <a:pt x="13174" y="14040"/>
                    <a:pt x="12430" y="15137"/>
                    <a:pt x="12669" y="16305"/>
                  </a:cubicBezTo>
                  <a:cubicBezTo>
                    <a:pt x="12903" y="17641"/>
                    <a:pt x="14012" y="18831"/>
                    <a:pt x="16047" y="18831"/>
                  </a:cubicBezTo>
                  <a:cubicBezTo>
                    <a:pt x="16342" y="18831"/>
                    <a:pt x="16657" y="18806"/>
                    <a:pt x="16991" y="18753"/>
                  </a:cubicBezTo>
                  <a:cubicBezTo>
                    <a:pt x="19592" y="18332"/>
                    <a:pt x="21274" y="15769"/>
                    <a:pt x="20586" y="13245"/>
                  </a:cubicBezTo>
                  <a:cubicBezTo>
                    <a:pt x="19977" y="10514"/>
                    <a:pt x="17688" y="9061"/>
                    <a:pt x="15050" y="9061"/>
                  </a:cubicBezTo>
                  <a:cubicBezTo>
                    <a:pt x="13218" y="9061"/>
                    <a:pt x="11218" y="9761"/>
                    <a:pt x="9495" y="11218"/>
                  </a:cubicBezTo>
                  <a:lnTo>
                    <a:pt x="9495" y="11218"/>
                  </a:lnTo>
                  <a:cubicBezTo>
                    <a:pt x="11369" y="8617"/>
                    <a:pt x="13052" y="3492"/>
                    <a:pt x="9495" y="854"/>
                  </a:cubicBezTo>
                  <a:cubicBezTo>
                    <a:pt x="8665" y="247"/>
                    <a:pt x="7793" y="0"/>
                    <a:pt x="697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8" name="Google Shape;908;p14"/>
          <p:cNvGrpSpPr/>
          <p:nvPr/>
        </p:nvGrpSpPr>
        <p:grpSpPr>
          <a:xfrm rot="5400000" flipH="1">
            <a:off x="8498614" y="4541159"/>
            <a:ext cx="333432" cy="469152"/>
            <a:chOff x="5155490" y="766228"/>
            <a:chExt cx="427422" cy="601323"/>
          </a:xfrm>
        </p:grpSpPr>
        <p:sp>
          <p:nvSpPr>
            <p:cNvPr id="909" name="Google Shape;909;p14"/>
            <p:cNvSpPr/>
            <p:nvPr/>
          </p:nvSpPr>
          <p:spPr>
            <a:xfrm>
              <a:off x="5369768" y="775324"/>
              <a:ext cx="141068" cy="232056"/>
            </a:xfrm>
            <a:custGeom>
              <a:avLst/>
              <a:gdLst/>
              <a:ahLst/>
              <a:cxnLst/>
              <a:rect l="l" t="t" r="r" b="b"/>
              <a:pathLst>
                <a:path w="7459" h="12270" extrusionOk="0">
                  <a:moveTo>
                    <a:pt x="5955" y="0"/>
                  </a:moveTo>
                  <a:cubicBezTo>
                    <a:pt x="5321" y="0"/>
                    <a:pt x="2656" y="1311"/>
                    <a:pt x="2525" y="4199"/>
                  </a:cubicBezTo>
                  <a:cubicBezTo>
                    <a:pt x="2410" y="6723"/>
                    <a:pt x="2142" y="9783"/>
                    <a:pt x="1" y="12269"/>
                  </a:cubicBezTo>
                  <a:cubicBezTo>
                    <a:pt x="1798" y="11389"/>
                    <a:pt x="6311" y="6188"/>
                    <a:pt x="5584" y="2975"/>
                  </a:cubicBezTo>
                  <a:lnTo>
                    <a:pt x="5584" y="2975"/>
                  </a:lnTo>
                  <a:cubicBezTo>
                    <a:pt x="6541" y="5882"/>
                    <a:pt x="4475" y="9401"/>
                    <a:pt x="3251" y="10701"/>
                  </a:cubicBezTo>
                  <a:cubicBezTo>
                    <a:pt x="5623" y="9401"/>
                    <a:pt x="7459" y="7412"/>
                    <a:pt x="7153" y="4390"/>
                  </a:cubicBezTo>
                  <a:cubicBezTo>
                    <a:pt x="7000" y="2593"/>
                    <a:pt x="5584" y="1446"/>
                    <a:pt x="6082" y="107"/>
                  </a:cubicBezTo>
                  <a:cubicBezTo>
                    <a:pt x="6109" y="36"/>
                    <a:pt x="6060" y="0"/>
                    <a:pt x="595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14"/>
            <p:cNvSpPr/>
            <p:nvPr/>
          </p:nvSpPr>
          <p:spPr>
            <a:xfrm>
              <a:off x="5465976" y="955239"/>
              <a:ext cx="116936" cy="60123"/>
            </a:xfrm>
            <a:custGeom>
              <a:avLst/>
              <a:gdLst/>
              <a:ahLst/>
              <a:cxnLst/>
              <a:rect l="l" t="t" r="r" b="b"/>
              <a:pathLst>
                <a:path w="6183" h="3179" extrusionOk="0">
                  <a:moveTo>
                    <a:pt x="3348" y="1"/>
                  </a:moveTo>
                  <a:cubicBezTo>
                    <a:pt x="2067" y="1"/>
                    <a:pt x="624" y="736"/>
                    <a:pt x="0" y="1303"/>
                  </a:cubicBezTo>
                  <a:cubicBezTo>
                    <a:pt x="880" y="1647"/>
                    <a:pt x="1760" y="2144"/>
                    <a:pt x="2563" y="2680"/>
                  </a:cubicBezTo>
                  <a:cubicBezTo>
                    <a:pt x="3072" y="3043"/>
                    <a:pt x="3575" y="3178"/>
                    <a:pt x="4034" y="3178"/>
                  </a:cubicBezTo>
                  <a:cubicBezTo>
                    <a:pt x="5267" y="3178"/>
                    <a:pt x="6182" y="2207"/>
                    <a:pt x="6043" y="2068"/>
                  </a:cubicBezTo>
                  <a:cubicBezTo>
                    <a:pt x="5469" y="1532"/>
                    <a:pt x="5622" y="920"/>
                    <a:pt x="4590" y="308"/>
                  </a:cubicBezTo>
                  <a:cubicBezTo>
                    <a:pt x="4223" y="91"/>
                    <a:pt x="3796" y="1"/>
                    <a:pt x="3348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14"/>
            <p:cNvSpPr/>
            <p:nvPr/>
          </p:nvSpPr>
          <p:spPr>
            <a:xfrm>
              <a:off x="5321069" y="766228"/>
              <a:ext cx="81986" cy="161588"/>
            </a:xfrm>
            <a:custGeom>
              <a:avLst/>
              <a:gdLst/>
              <a:ahLst/>
              <a:cxnLst/>
              <a:rect l="l" t="t" r="r" b="b"/>
              <a:pathLst>
                <a:path w="4335" h="8544" extrusionOk="0">
                  <a:moveTo>
                    <a:pt x="524" y="1"/>
                  </a:moveTo>
                  <a:cubicBezTo>
                    <a:pt x="180" y="1"/>
                    <a:pt x="1" y="98"/>
                    <a:pt x="128" y="167"/>
                  </a:cubicBezTo>
                  <a:cubicBezTo>
                    <a:pt x="1237" y="817"/>
                    <a:pt x="587" y="1582"/>
                    <a:pt x="1696" y="2959"/>
                  </a:cubicBezTo>
                  <a:cubicBezTo>
                    <a:pt x="1614" y="2905"/>
                    <a:pt x="1491" y="2882"/>
                    <a:pt x="1358" y="2882"/>
                  </a:cubicBezTo>
                  <a:cubicBezTo>
                    <a:pt x="929" y="2882"/>
                    <a:pt x="390" y="3110"/>
                    <a:pt x="740" y="3227"/>
                  </a:cubicBezTo>
                  <a:cubicBezTo>
                    <a:pt x="1696" y="3495"/>
                    <a:pt x="3608" y="4833"/>
                    <a:pt x="3608" y="8543"/>
                  </a:cubicBezTo>
                  <a:cubicBezTo>
                    <a:pt x="4335" y="6669"/>
                    <a:pt x="4105" y="4030"/>
                    <a:pt x="3799" y="3112"/>
                  </a:cubicBezTo>
                  <a:cubicBezTo>
                    <a:pt x="2998" y="521"/>
                    <a:pt x="1320" y="1"/>
                    <a:pt x="524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14"/>
            <p:cNvSpPr/>
            <p:nvPr/>
          </p:nvSpPr>
          <p:spPr>
            <a:xfrm>
              <a:off x="5155490" y="833537"/>
              <a:ext cx="402363" cy="534013"/>
            </a:xfrm>
            <a:custGeom>
              <a:avLst/>
              <a:gdLst/>
              <a:ahLst/>
              <a:cxnLst/>
              <a:rect l="l" t="t" r="r" b="b"/>
              <a:pathLst>
                <a:path w="21275" h="28236" extrusionOk="0">
                  <a:moveTo>
                    <a:pt x="6974" y="0"/>
                  </a:moveTo>
                  <a:cubicBezTo>
                    <a:pt x="4283" y="0"/>
                    <a:pt x="2161" y="2661"/>
                    <a:pt x="3949" y="3951"/>
                  </a:cubicBezTo>
                  <a:cubicBezTo>
                    <a:pt x="4265" y="4180"/>
                    <a:pt x="4572" y="4277"/>
                    <a:pt x="4853" y="4277"/>
                  </a:cubicBezTo>
                  <a:cubicBezTo>
                    <a:pt x="5934" y="4277"/>
                    <a:pt x="6620" y="2843"/>
                    <a:pt x="5861" y="1963"/>
                  </a:cubicBezTo>
                  <a:cubicBezTo>
                    <a:pt x="6166" y="1292"/>
                    <a:pt x="6903" y="946"/>
                    <a:pt x="7698" y="946"/>
                  </a:cubicBezTo>
                  <a:cubicBezTo>
                    <a:pt x="8400" y="946"/>
                    <a:pt x="9148" y="1216"/>
                    <a:pt x="9686" y="1771"/>
                  </a:cubicBezTo>
                  <a:cubicBezTo>
                    <a:pt x="11101" y="3187"/>
                    <a:pt x="10948" y="4602"/>
                    <a:pt x="10566" y="4793"/>
                  </a:cubicBezTo>
                  <a:cubicBezTo>
                    <a:pt x="10508" y="4821"/>
                    <a:pt x="10450" y="4834"/>
                    <a:pt x="10392" y="4834"/>
                  </a:cubicBezTo>
                  <a:cubicBezTo>
                    <a:pt x="9822" y="4834"/>
                    <a:pt x="9197" y="3601"/>
                    <a:pt x="8576" y="3601"/>
                  </a:cubicBezTo>
                  <a:cubicBezTo>
                    <a:pt x="8410" y="3601"/>
                    <a:pt x="8244" y="3689"/>
                    <a:pt x="8080" y="3913"/>
                  </a:cubicBezTo>
                  <a:cubicBezTo>
                    <a:pt x="7582" y="4602"/>
                    <a:pt x="7697" y="5558"/>
                    <a:pt x="7965" y="6667"/>
                  </a:cubicBezTo>
                  <a:cubicBezTo>
                    <a:pt x="7429" y="6413"/>
                    <a:pt x="6852" y="6263"/>
                    <a:pt x="6279" y="6263"/>
                  </a:cubicBezTo>
                  <a:cubicBezTo>
                    <a:pt x="6075" y="6263"/>
                    <a:pt x="5871" y="6282"/>
                    <a:pt x="5670" y="6323"/>
                  </a:cubicBezTo>
                  <a:cubicBezTo>
                    <a:pt x="4599" y="6552"/>
                    <a:pt x="3681" y="7202"/>
                    <a:pt x="3108" y="8120"/>
                  </a:cubicBezTo>
                  <a:cubicBezTo>
                    <a:pt x="2840" y="8541"/>
                    <a:pt x="2611" y="9000"/>
                    <a:pt x="2458" y="9459"/>
                  </a:cubicBezTo>
                  <a:cubicBezTo>
                    <a:pt x="2305" y="9918"/>
                    <a:pt x="2190" y="10377"/>
                    <a:pt x="2113" y="10836"/>
                  </a:cubicBezTo>
                  <a:cubicBezTo>
                    <a:pt x="1960" y="11792"/>
                    <a:pt x="1960" y="12786"/>
                    <a:pt x="2190" y="13704"/>
                  </a:cubicBezTo>
                  <a:cubicBezTo>
                    <a:pt x="2381" y="14660"/>
                    <a:pt x="2840" y="15540"/>
                    <a:pt x="3452" y="16305"/>
                  </a:cubicBezTo>
                  <a:cubicBezTo>
                    <a:pt x="3643" y="16534"/>
                    <a:pt x="3834" y="16764"/>
                    <a:pt x="4026" y="16955"/>
                  </a:cubicBezTo>
                  <a:cubicBezTo>
                    <a:pt x="4272" y="18225"/>
                    <a:pt x="3836" y="19429"/>
                    <a:pt x="2987" y="19429"/>
                  </a:cubicBezTo>
                  <a:cubicBezTo>
                    <a:pt x="2916" y="19429"/>
                    <a:pt x="2841" y="19421"/>
                    <a:pt x="2763" y="19403"/>
                  </a:cubicBezTo>
                  <a:cubicBezTo>
                    <a:pt x="2548" y="18725"/>
                    <a:pt x="1969" y="18404"/>
                    <a:pt x="1414" y="18404"/>
                  </a:cubicBezTo>
                  <a:cubicBezTo>
                    <a:pt x="686" y="18404"/>
                    <a:pt x="0" y="18956"/>
                    <a:pt x="239" y="19977"/>
                  </a:cubicBezTo>
                  <a:cubicBezTo>
                    <a:pt x="464" y="20925"/>
                    <a:pt x="1278" y="21394"/>
                    <a:pt x="2179" y="21394"/>
                  </a:cubicBezTo>
                  <a:cubicBezTo>
                    <a:pt x="3421" y="21394"/>
                    <a:pt x="4831" y="20504"/>
                    <a:pt x="5096" y="18753"/>
                  </a:cubicBezTo>
                  <a:cubicBezTo>
                    <a:pt x="6167" y="20474"/>
                    <a:pt x="7353" y="21812"/>
                    <a:pt x="6014" y="23266"/>
                  </a:cubicBezTo>
                  <a:cubicBezTo>
                    <a:pt x="4791" y="24566"/>
                    <a:pt x="3911" y="23916"/>
                    <a:pt x="3222" y="24834"/>
                  </a:cubicBezTo>
                  <a:cubicBezTo>
                    <a:pt x="2511" y="25744"/>
                    <a:pt x="3133" y="26507"/>
                    <a:pt x="3814" y="26507"/>
                  </a:cubicBezTo>
                  <a:cubicBezTo>
                    <a:pt x="4048" y="26507"/>
                    <a:pt x="4289" y="26416"/>
                    <a:pt x="4485" y="26211"/>
                  </a:cubicBezTo>
                  <a:cubicBezTo>
                    <a:pt x="5058" y="25599"/>
                    <a:pt x="4829" y="24949"/>
                    <a:pt x="4293" y="24796"/>
                  </a:cubicBezTo>
                  <a:cubicBezTo>
                    <a:pt x="4393" y="24732"/>
                    <a:pt x="4500" y="24705"/>
                    <a:pt x="4615" y="24705"/>
                  </a:cubicBezTo>
                  <a:cubicBezTo>
                    <a:pt x="4985" y="24705"/>
                    <a:pt x="5449" y="24983"/>
                    <a:pt x="6091" y="25216"/>
                  </a:cubicBezTo>
                  <a:cubicBezTo>
                    <a:pt x="6277" y="25282"/>
                    <a:pt x="6462" y="25313"/>
                    <a:pt x="6640" y="25313"/>
                  </a:cubicBezTo>
                  <a:cubicBezTo>
                    <a:pt x="7594" y="25313"/>
                    <a:pt x="8334" y="24442"/>
                    <a:pt x="7850" y="23572"/>
                  </a:cubicBezTo>
                  <a:lnTo>
                    <a:pt x="7850" y="23572"/>
                  </a:lnTo>
                  <a:cubicBezTo>
                    <a:pt x="7901" y="23586"/>
                    <a:pt x="7950" y="23593"/>
                    <a:pt x="7998" y="23593"/>
                  </a:cubicBezTo>
                  <a:cubicBezTo>
                    <a:pt x="8853" y="23593"/>
                    <a:pt x="9220" y="21434"/>
                    <a:pt x="7735" y="20818"/>
                  </a:cubicBezTo>
                  <a:cubicBezTo>
                    <a:pt x="8080" y="20474"/>
                    <a:pt x="8156" y="19938"/>
                    <a:pt x="7927" y="19518"/>
                  </a:cubicBezTo>
                  <a:lnTo>
                    <a:pt x="7927" y="19518"/>
                  </a:lnTo>
                  <a:cubicBezTo>
                    <a:pt x="8768" y="19862"/>
                    <a:pt x="9610" y="20206"/>
                    <a:pt x="10451" y="20474"/>
                  </a:cubicBezTo>
                  <a:cubicBezTo>
                    <a:pt x="11292" y="20703"/>
                    <a:pt x="12095" y="20971"/>
                    <a:pt x="12899" y="21315"/>
                  </a:cubicBezTo>
                  <a:cubicBezTo>
                    <a:pt x="13664" y="21621"/>
                    <a:pt x="14352" y="22080"/>
                    <a:pt x="14964" y="22654"/>
                  </a:cubicBezTo>
                  <a:cubicBezTo>
                    <a:pt x="15576" y="23227"/>
                    <a:pt x="15997" y="23954"/>
                    <a:pt x="16150" y="24757"/>
                  </a:cubicBezTo>
                  <a:cubicBezTo>
                    <a:pt x="16264" y="25560"/>
                    <a:pt x="16035" y="26402"/>
                    <a:pt x="15538" y="27052"/>
                  </a:cubicBezTo>
                  <a:cubicBezTo>
                    <a:pt x="15071" y="27619"/>
                    <a:pt x="14371" y="27954"/>
                    <a:pt x="13641" y="27954"/>
                  </a:cubicBezTo>
                  <a:cubicBezTo>
                    <a:pt x="13534" y="27954"/>
                    <a:pt x="13427" y="27946"/>
                    <a:pt x="13319" y="27932"/>
                  </a:cubicBezTo>
                  <a:cubicBezTo>
                    <a:pt x="12440" y="27855"/>
                    <a:pt x="11675" y="27396"/>
                    <a:pt x="11139" y="26708"/>
                  </a:cubicBezTo>
                  <a:cubicBezTo>
                    <a:pt x="10604" y="26019"/>
                    <a:pt x="10489" y="25063"/>
                    <a:pt x="10833" y="24260"/>
                  </a:cubicBezTo>
                  <a:lnTo>
                    <a:pt x="10833" y="24260"/>
                  </a:lnTo>
                  <a:cubicBezTo>
                    <a:pt x="10451" y="25063"/>
                    <a:pt x="10527" y="26058"/>
                    <a:pt x="11063" y="26784"/>
                  </a:cubicBezTo>
                  <a:cubicBezTo>
                    <a:pt x="11560" y="27549"/>
                    <a:pt x="12363" y="28085"/>
                    <a:pt x="13281" y="28199"/>
                  </a:cubicBezTo>
                  <a:cubicBezTo>
                    <a:pt x="13432" y="28224"/>
                    <a:pt x="13583" y="28235"/>
                    <a:pt x="13732" y="28235"/>
                  </a:cubicBezTo>
                  <a:cubicBezTo>
                    <a:pt x="14530" y="28235"/>
                    <a:pt x="15290" y="27900"/>
                    <a:pt x="15805" y="27320"/>
                  </a:cubicBezTo>
                  <a:cubicBezTo>
                    <a:pt x="16456" y="26593"/>
                    <a:pt x="16761" y="25637"/>
                    <a:pt x="16685" y="24681"/>
                  </a:cubicBezTo>
                  <a:cubicBezTo>
                    <a:pt x="16570" y="23725"/>
                    <a:pt x="16150" y="22845"/>
                    <a:pt x="15499" y="22157"/>
                  </a:cubicBezTo>
                  <a:cubicBezTo>
                    <a:pt x="14887" y="21468"/>
                    <a:pt x="14123" y="20894"/>
                    <a:pt x="13319" y="20474"/>
                  </a:cubicBezTo>
                  <a:cubicBezTo>
                    <a:pt x="12899" y="20244"/>
                    <a:pt x="12478" y="20053"/>
                    <a:pt x="12057" y="19900"/>
                  </a:cubicBezTo>
                  <a:cubicBezTo>
                    <a:pt x="11637" y="19709"/>
                    <a:pt x="11216" y="19594"/>
                    <a:pt x="10833" y="19441"/>
                  </a:cubicBezTo>
                  <a:cubicBezTo>
                    <a:pt x="9992" y="19173"/>
                    <a:pt x="9189" y="18867"/>
                    <a:pt x="8424" y="18485"/>
                  </a:cubicBezTo>
                  <a:cubicBezTo>
                    <a:pt x="6894" y="17835"/>
                    <a:pt x="5517" y="16840"/>
                    <a:pt x="4408" y="15578"/>
                  </a:cubicBezTo>
                  <a:cubicBezTo>
                    <a:pt x="3911" y="14928"/>
                    <a:pt x="3605" y="14201"/>
                    <a:pt x="3414" y="13436"/>
                  </a:cubicBezTo>
                  <a:cubicBezTo>
                    <a:pt x="3261" y="12633"/>
                    <a:pt x="3261" y="11830"/>
                    <a:pt x="3414" y="11027"/>
                  </a:cubicBezTo>
                  <a:cubicBezTo>
                    <a:pt x="3528" y="10262"/>
                    <a:pt x="3834" y="9535"/>
                    <a:pt x="4255" y="8847"/>
                  </a:cubicBezTo>
                  <a:cubicBezTo>
                    <a:pt x="4599" y="8235"/>
                    <a:pt x="5211" y="7814"/>
                    <a:pt x="5938" y="7661"/>
                  </a:cubicBezTo>
                  <a:cubicBezTo>
                    <a:pt x="6049" y="7642"/>
                    <a:pt x="6162" y="7632"/>
                    <a:pt x="6275" y="7632"/>
                  </a:cubicBezTo>
                  <a:cubicBezTo>
                    <a:pt x="6819" y="7632"/>
                    <a:pt x="7362" y="7855"/>
                    <a:pt x="7774" y="8235"/>
                  </a:cubicBezTo>
                  <a:cubicBezTo>
                    <a:pt x="8309" y="8694"/>
                    <a:pt x="8615" y="9382"/>
                    <a:pt x="8653" y="10109"/>
                  </a:cubicBezTo>
                  <a:cubicBezTo>
                    <a:pt x="8730" y="10874"/>
                    <a:pt x="8615" y="11677"/>
                    <a:pt x="8309" y="12442"/>
                  </a:cubicBezTo>
                  <a:cubicBezTo>
                    <a:pt x="8080" y="12710"/>
                    <a:pt x="7850" y="13016"/>
                    <a:pt x="7621" y="13322"/>
                  </a:cubicBezTo>
                  <a:cubicBezTo>
                    <a:pt x="9418" y="11736"/>
                    <a:pt x="11823" y="10688"/>
                    <a:pt x="13931" y="10688"/>
                  </a:cubicBezTo>
                  <a:cubicBezTo>
                    <a:pt x="15636" y="10688"/>
                    <a:pt x="17147" y="11374"/>
                    <a:pt x="17985" y="13016"/>
                  </a:cubicBezTo>
                  <a:cubicBezTo>
                    <a:pt x="19436" y="15916"/>
                    <a:pt x="17652" y="17959"/>
                    <a:pt x="16105" y="17959"/>
                  </a:cubicBezTo>
                  <a:cubicBezTo>
                    <a:pt x="15612" y="17959"/>
                    <a:pt x="15144" y="17752"/>
                    <a:pt x="14811" y="17299"/>
                  </a:cubicBezTo>
                  <a:cubicBezTo>
                    <a:pt x="16035" y="16611"/>
                    <a:pt x="16150" y="15081"/>
                    <a:pt x="15002" y="14316"/>
                  </a:cubicBezTo>
                  <a:cubicBezTo>
                    <a:pt x="14711" y="14125"/>
                    <a:pt x="14422" y="14040"/>
                    <a:pt x="14151" y="14040"/>
                  </a:cubicBezTo>
                  <a:cubicBezTo>
                    <a:pt x="13174" y="14040"/>
                    <a:pt x="12430" y="15137"/>
                    <a:pt x="12669" y="16305"/>
                  </a:cubicBezTo>
                  <a:cubicBezTo>
                    <a:pt x="12903" y="17641"/>
                    <a:pt x="14012" y="18831"/>
                    <a:pt x="16047" y="18831"/>
                  </a:cubicBezTo>
                  <a:cubicBezTo>
                    <a:pt x="16342" y="18831"/>
                    <a:pt x="16657" y="18806"/>
                    <a:pt x="16991" y="18753"/>
                  </a:cubicBezTo>
                  <a:cubicBezTo>
                    <a:pt x="19592" y="18332"/>
                    <a:pt x="21274" y="15769"/>
                    <a:pt x="20586" y="13245"/>
                  </a:cubicBezTo>
                  <a:cubicBezTo>
                    <a:pt x="19977" y="10514"/>
                    <a:pt x="17688" y="9061"/>
                    <a:pt x="15050" y="9061"/>
                  </a:cubicBezTo>
                  <a:cubicBezTo>
                    <a:pt x="13218" y="9061"/>
                    <a:pt x="11218" y="9761"/>
                    <a:pt x="9495" y="11218"/>
                  </a:cubicBezTo>
                  <a:lnTo>
                    <a:pt x="9495" y="11218"/>
                  </a:lnTo>
                  <a:cubicBezTo>
                    <a:pt x="11369" y="8617"/>
                    <a:pt x="13052" y="3492"/>
                    <a:pt x="9495" y="854"/>
                  </a:cubicBezTo>
                  <a:cubicBezTo>
                    <a:pt x="8665" y="247"/>
                    <a:pt x="7793" y="0"/>
                    <a:pt x="697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3" name="Google Shape;913;p14"/>
          <p:cNvGrpSpPr/>
          <p:nvPr/>
        </p:nvGrpSpPr>
        <p:grpSpPr>
          <a:xfrm flipH="1">
            <a:off x="8727449" y="3246585"/>
            <a:ext cx="118422" cy="1194204"/>
            <a:chOff x="1403454" y="1973735"/>
            <a:chExt cx="118422" cy="1194204"/>
          </a:xfrm>
        </p:grpSpPr>
        <p:sp>
          <p:nvSpPr>
            <p:cNvPr id="914" name="Google Shape;914;p14"/>
            <p:cNvSpPr/>
            <p:nvPr/>
          </p:nvSpPr>
          <p:spPr>
            <a:xfrm>
              <a:off x="1463471" y="2105419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1"/>
                  </a:moveTo>
                  <a:cubicBezTo>
                    <a:pt x="226" y="1"/>
                    <a:pt x="0" y="541"/>
                    <a:pt x="327" y="868"/>
                  </a:cubicBezTo>
                  <a:cubicBezTo>
                    <a:pt x="427" y="969"/>
                    <a:pt x="553" y="1014"/>
                    <a:pt x="676" y="1014"/>
                  </a:cubicBezTo>
                  <a:cubicBezTo>
                    <a:pt x="939" y="1014"/>
                    <a:pt x="1194" y="811"/>
                    <a:pt x="1194" y="503"/>
                  </a:cubicBezTo>
                  <a:cubicBezTo>
                    <a:pt x="1194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14"/>
            <p:cNvSpPr/>
            <p:nvPr/>
          </p:nvSpPr>
          <p:spPr>
            <a:xfrm>
              <a:off x="1463471" y="2344014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1"/>
                  </a:moveTo>
                  <a:cubicBezTo>
                    <a:pt x="226" y="1"/>
                    <a:pt x="0" y="541"/>
                    <a:pt x="327" y="868"/>
                  </a:cubicBezTo>
                  <a:cubicBezTo>
                    <a:pt x="427" y="968"/>
                    <a:pt x="553" y="1014"/>
                    <a:pt x="676" y="1014"/>
                  </a:cubicBezTo>
                  <a:cubicBezTo>
                    <a:pt x="939" y="1014"/>
                    <a:pt x="1194" y="811"/>
                    <a:pt x="1194" y="503"/>
                  </a:cubicBezTo>
                  <a:cubicBezTo>
                    <a:pt x="1181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14"/>
            <p:cNvSpPr/>
            <p:nvPr/>
          </p:nvSpPr>
          <p:spPr>
            <a:xfrm>
              <a:off x="1463471" y="2224592"/>
              <a:ext cx="25340" cy="19601"/>
            </a:xfrm>
            <a:custGeom>
              <a:avLst/>
              <a:gdLst/>
              <a:ahLst/>
              <a:cxnLst/>
              <a:rect l="l" t="t" r="r" b="b"/>
              <a:pathLst>
                <a:path w="1194" h="1023" extrusionOk="0">
                  <a:moveTo>
                    <a:pt x="679" y="1"/>
                  </a:moveTo>
                  <a:cubicBezTo>
                    <a:pt x="226" y="1"/>
                    <a:pt x="0" y="554"/>
                    <a:pt x="327" y="868"/>
                  </a:cubicBezTo>
                  <a:cubicBezTo>
                    <a:pt x="429" y="975"/>
                    <a:pt x="558" y="1023"/>
                    <a:pt x="684" y="1023"/>
                  </a:cubicBezTo>
                  <a:cubicBezTo>
                    <a:pt x="943" y="1023"/>
                    <a:pt x="1194" y="821"/>
                    <a:pt x="1194" y="516"/>
                  </a:cubicBezTo>
                  <a:cubicBezTo>
                    <a:pt x="1194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14"/>
            <p:cNvSpPr/>
            <p:nvPr/>
          </p:nvSpPr>
          <p:spPr>
            <a:xfrm>
              <a:off x="1463471" y="2463188"/>
              <a:ext cx="25340" cy="19601"/>
            </a:xfrm>
            <a:custGeom>
              <a:avLst/>
              <a:gdLst/>
              <a:ahLst/>
              <a:cxnLst/>
              <a:rect l="l" t="t" r="r" b="b"/>
              <a:pathLst>
                <a:path w="1194" h="1023" extrusionOk="0">
                  <a:moveTo>
                    <a:pt x="679" y="1"/>
                  </a:moveTo>
                  <a:cubicBezTo>
                    <a:pt x="226" y="1"/>
                    <a:pt x="0" y="554"/>
                    <a:pt x="327" y="868"/>
                  </a:cubicBezTo>
                  <a:cubicBezTo>
                    <a:pt x="429" y="975"/>
                    <a:pt x="558" y="1022"/>
                    <a:pt x="684" y="1022"/>
                  </a:cubicBezTo>
                  <a:cubicBezTo>
                    <a:pt x="943" y="1022"/>
                    <a:pt x="1194" y="820"/>
                    <a:pt x="1194" y="516"/>
                  </a:cubicBezTo>
                  <a:cubicBezTo>
                    <a:pt x="1181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14"/>
            <p:cNvSpPr/>
            <p:nvPr/>
          </p:nvSpPr>
          <p:spPr>
            <a:xfrm>
              <a:off x="1463471" y="2588377"/>
              <a:ext cx="25340" cy="19447"/>
            </a:xfrm>
            <a:custGeom>
              <a:avLst/>
              <a:gdLst/>
              <a:ahLst/>
              <a:cxnLst/>
              <a:rect l="l" t="t" r="r" b="b"/>
              <a:pathLst>
                <a:path w="1194" h="1015" extrusionOk="0">
                  <a:moveTo>
                    <a:pt x="701" y="1"/>
                  </a:moveTo>
                  <a:cubicBezTo>
                    <a:pt x="693" y="1"/>
                    <a:pt x="686" y="1"/>
                    <a:pt x="679" y="1"/>
                  </a:cubicBezTo>
                  <a:cubicBezTo>
                    <a:pt x="226" y="1"/>
                    <a:pt x="0" y="554"/>
                    <a:pt x="327" y="868"/>
                  </a:cubicBezTo>
                  <a:cubicBezTo>
                    <a:pt x="427" y="969"/>
                    <a:pt x="553" y="1014"/>
                    <a:pt x="676" y="1014"/>
                  </a:cubicBezTo>
                  <a:cubicBezTo>
                    <a:pt x="939" y="1014"/>
                    <a:pt x="1194" y="811"/>
                    <a:pt x="1194" y="504"/>
                  </a:cubicBezTo>
                  <a:cubicBezTo>
                    <a:pt x="1194" y="222"/>
                    <a:pt x="968" y="1"/>
                    <a:pt x="701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14"/>
            <p:cNvSpPr/>
            <p:nvPr/>
          </p:nvSpPr>
          <p:spPr>
            <a:xfrm>
              <a:off x="1463471" y="2826742"/>
              <a:ext cx="25340" cy="19601"/>
            </a:xfrm>
            <a:custGeom>
              <a:avLst/>
              <a:gdLst/>
              <a:ahLst/>
              <a:cxnLst/>
              <a:rect l="l" t="t" r="r" b="b"/>
              <a:pathLst>
                <a:path w="1194" h="1023" extrusionOk="0">
                  <a:moveTo>
                    <a:pt x="679" y="0"/>
                  </a:moveTo>
                  <a:cubicBezTo>
                    <a:pt x="226" y="0"/>
                    <a:pt x="0" y="553"/>
                    <a:pt x="327" y="867"/>
                  </a:cubicBezTo>
                  <a:cubicBezTo>
                    <a:pt x="429" y="974"/>
                    <a:pt x="558" y="1022"/>
                    <a:pt x="684" y="1022"/>
                  </a:cubicBezTo>
                  <a:cubicBezTo>
                    <a:pt x="943" y="1022"/>
                    <a:pt x="1194" y="820"/>
                    <a:pt x="1194" y="516"/>
                  </a:cubicBezTo>
                  <a:cubicBezTo>
                    <a:pt x="1194" y="227"/>
                    <a:pt x="955" y="0"/>
                    <a:pt x="679" y="0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14"/>
            <p:cNvSpPr/>
            <p:nvPr/>
          </p:nvSpPr>
          <p:spPr>
            <a:xfrm>
              <a:off x="1463471" y="2707569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0"/>
                  </a:moveTo>
                  <a:cubicBezTo>
                    <a:pt x="226" y="0"/>
                    <a:pt x="0" y="541"/>
                    <a:pt x="327" y="867"/>
                  </a:cubicBezTo>
                  <a:cubicBezTo>
                    <a:pt x="427" y="968"/>
                    <a:pt x="553" y="1013"/>
                    <a:pt x="676" y="1013"/>
                  </a:cubicBezTo>
                  <a:cubicBezTo>
                    <a:pt x="939" y="1013"/>
                    <a:pt x="1194" y="810"/>
                    <a:pt x="1194" y="503"/>
                  </a:cubicBezTo>
                  <a:cubicBezTo>
                    <a:pt x="1194" y="226"/>
                    <a:pt x="955" y="0"/>
                    <a:pt x="679" y="0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14"/>
            <p:cNvSpPr/>
            <p:nvPr/>
          </p:nvSpPr>
          <p:spPr>
            <a:xfrm>
              <a:off x="1463471" y="2946165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0"/>
                  </a:moveTo>
                  <a:cubicBezTo>
                    <a:pt x="226" y="0"/>
                    <a:pt x="0" y="540"/>
                    <a:pt x="327" y="867"/>
                  </a:cubicBezTo>
                  <a:cubicBezTo>
                    <a:pt x="427" y="968"/>
                    <a:pt x="553" y="1013"/>
                    <a:pt x="676" y="1013"/>
                  </a:cubicBezTo>
                  <a:cubicBezTo>
                    <a:pt x="939" y="1013"/>
                    <a:pt x="1194" y="810"/>
                    <a:pt x="1194" y="503"/>
                  </a:cubicBezTo>
                  <a:cubicBezTo>
                    <a:pt x="1181" y="226"/>
                    <a:pt x="955" y="0"/>
                    <a:pt x="679" y="0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4"/>
            <p:cNvSpPr/>
            <p:nvPr/>
          </p:nvSpPr>
          <p:spPr>
            <a:xfrm>
              <a:off x="1426926" y="1973735"/>
              <a:ext cx="94949" cy="1194204"/>
            </a:xfrm>
            <a:custGeom>
              <a:avLst/>
              <a:gdLst/>
              <a:ahLst/>
              <a:cxnLst/>
              <a:rect l="l" t="t" r="r" b="b"/>
              <a:pathLst>
                <a:path w="4474" h="62328" extrusionOk="0">
                  <a:moveTo>
                    <a:pt x="1860" y="0"/>
                  </a:moveTo>
                  <a:cubicBezTo>
                    <a:pt x="830" y="0"/>
                    <a:pt x="0" y="842"/>
                    <a:pt x="0" y="1873"/>
                  </a:cubicBezTo>
                  <a:lnTo>
                    <a:pt x="0" y="60455"/>
                  </a:lnTo>
                  <a:cubicBezTo>
                    <a:pt x="0" y="61498"/>
                    <a:pt x="830" y="62327"/>
                    <a:pt x="1860" y="62327"/>
                  </a:cubicBezTo>
                  <a:lnTo>
                    <a:pt x="2614" y="62327"/>
                  </a:lnTo>
                  <a:cubicBezTo>
                    <a:pt x="3645" y="62327"/>
                    <a:pt x="4474" y="61498"/>
                    <a:pt x="4474" y="60455"/>
                  </a:cubicBezTo>
                  <a:lnTo>
                    <a:pt x="4474" y="1873"/>
                  </a:lnTo>
                  <a:cubicBezTo>
                    <a:pt x="4474" y="842"/>
                    <a:pt x="3645" y="0"/>
                    <a:pt x="261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14"/>
            <p:cNvSpPr/>
            <p:nvPr/>
          </p:nvSpPr>
          <p:spPr>
            <a:xfrm>
              <a:off x="1403454" y="1973735"/>
              <a:ext cx="95225" cy="1194204"/>
            </a:xfrm>
            <a:custGeom>
              <a:avLst/>
              <a:gdLst/>
              <a:ahLst/>
              <a:cxnLst/>
              <a:rect l="l" t="t" r="r" b="b"/>
              <a:pathLst>
                <a:path w="4487" h="62328" extrusionOk="0">
                  <a:moveTo>
                    <a:pt x="1873" y="0"/>
                  </a:moveTo>
                  <a:cubicBezTo>
                    <a:pt x="830" y="0"/>
                    <a:pt x="1" y="842"/>
                    <a:pt x="1" y="1873"/>
                  </a:cubicBezTo>
                  <a:lnTo>
                    <a:pt x="1" y="60455"/>
                  </a:lnTo>
                  <a:cubicBezTo>
                    <a:pt x="1" y="61498"/>
                    <a:pt x="830" y="62327"/>
                    <a:pt x="1873" y="62327"/>
                  </a:cubicBezTo>
                  <a:lnTo>
                    <a:pt x="2614" y="62327"/>
                  </a:lnTo>
                  <a:cubicBezTo>
                    <a:pt x="3657" y="62327"/>
                    <a:pt x="4487" y="61498"/>
                    <a:pt x="4487" y="60455"/>
                  </a:cubicBezTo>
                  <a:lnTo>
                    <a:pt x="4487" y="1873"/>
                  </a:lnTo>
                  <a:cubicBezTo>
                    <a:pt x="4487" y="842"/>
                    <a:pt x="3657" y="0"/>
                    <a:pt x="261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4" name="Google Shape;924;p14"/>
            <p:cNvGrpSpPr/>
            <p:nvPr/>
          </p:nvGrpSpPr>
          <p:grpSpPr>
            <a:xfrm>
              <a:off x="1436795" y="2078212"/>
              <a:ext cx="25361" cy="985286"/>
              <a:chOff x="1241778" y="1990541"/>
              <a:chExt cx="25361" cy="1091367"/>
            </a:xfrm>
          </p:grpSpPr>
          <p:sp>
            <p:nvSpPr>
              <p:cNvPr id="925" name="Google Shape;925;p14"/>
              <p:cNvSpPr/>
              <p:nvPr/>
            </p:nvSpPr>
            <p:spPr>
              <a:xfrm>
                <a:off x="1241778" y="1990541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3"/>
                      <a:pt x="0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82" y="240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14"/>
              <p:cNvSpPr/>
              <p:nvPr/>
            </p:nvSpPr>
            <p:spPr>
              <a:xfrm>
                <a:off x="1241778" y="2254825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"/>
                      <a:pt x="0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14"/>
              <p:cNvSpPr/>
              <p:nvPr/>
            </p:nvSpPr>
            <p:spPr>
              <a:xfrm>
                <a:off x="1241778" y="2122821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1"/>
                    </a:moveTo>
                    <a:cubicBezTo>
                      <a:pt x="227" y="1"/>
                      <a:pt x="0" y="541"/>
                      <a:pt x="327" y="868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1"/>
                      <a:pt x="1194" y="503"/>
                    </a:cubicBezTo>
                    <a:cubicBezTo>
                      <a:pt x="1182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14"/>
              <p:cNvSpPr/>
              <p:nvPr/>
            </p:nvSpPr>
            <p:spPr>
              <a:xfrm>
                <a:off x="1241778" y="2387105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0"/>
                      <a:pt x="0" y="541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14"/>
              <p:cNvSpPr/>
              <p:nvPr/>
            </p:nvSpPr>
            <p:spPr>
              <a:xfrm>
                <a:off x="1241778" y="2525518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13"/>
                      <a:pt x="0" y="553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82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14"/>
              <p:cNvSpPr/>
              <p:nvPr/>
            </p:nvSpPr>
            <p:spPr>
              <a:xfrm>
                <a:off x="1241778" y="2789802"/>
                <a:ext cx="25361" cy="21498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3" extrusionOk="0">
                    <a:moveTo>
                      <a:pt x="679" y="0"/>
                    </a:moveTo>
                    <a:cubicBezTo>
                      <a:pt x="227" y="0"/>
                      <a:pt x="0" y="540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82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14"/>
              <p:cNvSpPr/>
              <p:nvPr/>
            </p:nvSpPr>
            <p:spPr>
              <a:xfrm>
                <a:off x="1241778" y="2657522"/>
                <a:ext cx="25361" cy="21689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2" extrusionOk="0">
                    <a:moveTo>
                      <a:pt x="679" y="0"/>
                    </a:moveTo>
                    <a:cubicBezTo>
                      <a:pt x="227" y="0"/>
                      <a:pt x="0" y="553"/>
                      <a:pt x="327" y="867"/>
                    </a:cubicBezTo>
                    <a:cubicBezTo>
                      <a:pt x="430" y="974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5"/>
                    </a:cubicBezTo>
                    <a:cubicBezTo>
                      <a:pt x="1182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14"/>
              <p:cNvSpPr/>
              <p:nvPr/>
            </p:nvSpPr>
            <p:spPr>
              <a:xfrm>
                <a:off x="1241778" y="2921806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0"/>
                      <a:pt x="0" y="553"/>
                      <a:pt x="327" y="867"/>
                    </a:cubicBezTo>
                    <a:cubicBezTo>
                      <a:pt x="428" y="968"/>
                      <a:pt x="554" y="1014"/>
                      <a:pt x="678" y="1014"/>
                    </a:cubicBezTo>
                    <a:cubicBezTo>
                      <a:pt x="940" y="1014"/>
                      <a:pt x="1194" y="814"/>
                      <a:pt x="1194" y="515"/>
                    </a:cubicBezTo>
                    <a:cubicBezTo>
                      <a:pt x="1194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14"/>
              <p:cNvSpPr/>
              <p:nvPr/>
            </p:nvSpPr>
            <p:spPr>
              <a:xfrm>
                <a:off x="1241778" y="3060198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"/>
                      <a:pt x="0" y="554"/>
                      <a:pt x="327" y="868"/>
                    </a:cubicBezTo>
                    <a:cubicBezTo>
                      <a:pt x="430" y="975"/>
                      <a:pt x="558" y="1023"/>
                      <a:pt x="684" y="1023"/>
                    </a:cubicBezTo>
                    <a:cubicBezTo>
                      <a:pt x="944" y="1023"/>
                      <a:pt x="1194" y="821"/>
                      <a:pt x="1194" y="516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34" name="Google Shape;934;p14"/>
          <p:cNvGrpSpPr/>
          <p:nvPr/>
        </p:nvGrpSpPr>
        <p:grpSpPr>
          <a:xfrm flipH="1">
            <a:off x="8727449" y="707285"/>
            <a:ext cx="118422" cy="1194204"/>
            <a:chOff x="1403454" y="1973735"/>
            <a:chExt cx="118422" cy="1194204"/>
          </a:xfrm>
        </p:grpSpPr>
        <p:sp>
          <p:nvSpPr>
            <p:cNvPr id="935" name="Google Shape;935;p14"/>
            <p:cNvSpPr/>
            <p:nvPr/>
          </p:nvSpPr>
          <p:spPr>
            <a:xfrm>
              <a:off x="1463471" y="2105419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1"/>
                  </a:moveTo>
                  <a:cubicBezTo>
                    <a:pt x="226" y="1"/>
                    <a:pt x="0" y="541"/>
                    <a:pt x="327" y="868"/>
                  </a:cubicBezTo>
                  <a:cubicBezTo>
                    <a:pt x="427" y="969"/>
                    <a:pt x="553" y="1014"/>
                    <a:pt x="676" y="1014"/>
                  </a:cubicBezTo>
                  <a:cubicBezTo>
                    <a:pt x="939" y="1014"/>
                    <a:pt x="1194" y="811"/>
                    <a:pt x="1194" y="503"/>
                  </a:cubicBezTo>
                  <a:cubicBezTo>
                    <a:pt x="1194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14"/>
            <p:cNvSpPr/>
            <p:nvPr/>
          </p:nvSpPr>
          <p:spPr>
            <a:xfrm>
              <a:off x="1463471" y="2344014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1"/>
                  </a:moveTo>
                  <a:cubicBezTo>
                    <a:pt x="226" y="1"/>
                    <a:pt x="0" y="541"/>
                    <a:pt x="327" y="868"/>
                  </a:cubicBezTo>
                  <a:cubicBezTo>
                    <a:pt x="427" y="968"/>
                    <a:pt x="553" y="1014"/>
                    <a:pt x="676" y="1014"/>
                  </a:cubicBezTo>
                  <a:cubicBezTo>
                    <a:pt x="939" y="1014"/>
                    <a:pt x="1194" y="811"/>
                    <a:pt x="1194" y="503"/>
                  </a:cubicBezTo>
                  <a:cubicBezTo>
                    <a:pt x="1181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14"/>
            <p:cNvSpPr/>
            <p:nvPr/>
          </p:nvSpPr>
          <p:spPr>
            <a:xfrm>
              <a:off x="1463471" y="2224592"/>
              <a:ext cx="25340" cy="19601"/>
            </a:xfrm>
            <a:custGeom>
              <a:avLst/>
              <a:gdLst/>
              <a:ahLst/>
              <a:cxnLst/>
              <a:rect l="l" t="t" r="r" b="b"/>
              <a:pathLst>
                <a:path w="1194" h="1023" extrusionOk="0">
                  <a:moveTo>
                    <a:pt x="679" y="1"/>
                  </a:moveTo>
                  <a:cubicBezTo>
                    <a:pt x="226" y="1"/>
                    <a:pt x="0" y="554"/>
                    <a:pt x="327" y="868"/>
                  </a:cubicBezTo>
                  <a:cubicBezTo>
                    <a:pt x="429" y="975"/>
                    <a:pt x="558" y="1023"/>
                    <a:pt x="684" y="1023"/>
                  </a:cubicBezTo>
                  <a:cubicBezTo>
                    <a:pt x="943" y="1023"/>
                    <a:pt x="1194" y="821"/>
                    <a:pt x="1194" y="516"/>
                  </a:cubicBezTo>
                  <a:cubicBezTo>
                    <a:pt x="1194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14"/>
            <p:cNvSpPr/>
            <p:nvPr/>
          </p:nvSpPr>
          <p:spPr>
            <a:xfrm>
              <a:off x="1463471" y="2463188"/>
              <a:ext cx="25340" cy="19601"/>
            </a:xfrm>
            <a:custGeom>
              <a:avLst/>
              <a:gdLst/>
              <a:ahLst/>
              <a:cxnLst/>
              <a:rect l="l" t="t" r="r" b="b"/>
              <a:pathLst>
                <a:path w="1194" h="1023" extrusionOk="0">
                  <a:moveTo>
                    <a:pt x="679" y="1"/>
                  </a:moveTo>
                  <a:cubicBezTo>
                    <a:pt x="226" y="1"/>
                    <a:pt x="0" y="554"/>
                    <a:pt x="327" y="868"/>
                  </a:cubicBezTo>
                  <a:cubicBezTo>
                    <a:pt x="429" y="975"/>
                    <a:pt x="558" y="1022"/>
                    <a:pt x="684" y="1022"/>
                  </a:cubicBezTo>
                  <a:cubicBezTo>
                    <a:pt x="943" y="1022"/>
                    <a:pt x="1194" y="820"/>
                    <a:pt x="1194" y="516"/>
                  </a:cubicBezTo>
                  <a:cubicBezTo>
                    <a:pt x="1181" y="227"/>
                    <a:pt x="955" y="1"/>
                    <a:pt x="679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14"/>
            <p:cNvSpPr/>
            <p:nvPr/>
          </p:nvSpPr>
          <p:spPr>
            <a:xfrm>
              <a:off x="1463471" y="2588377"/>
              <a:ext cx="25340" cy="19447"/>
            </a:xfrm>
            <a:custGeom>
              <a:avLst/>
              <a:gdLst/>
              <a:ahLst/>
              <a:cxnLst/>
              <a:rect l="l" t="t" r="r" b="b"/>
              <a:pathLst>
                <a:path w="1194" h="1015" extrusionOk="0">
                  <a:moveTo>
                    <a:pt x="701" y="1"/>
                  </a:moveTo>
                  <a:cubicBezTo>
                    <a:pt x="693" y="1"/>
                    <a:pt x="686" y="1"/>
                    <a:pt x="679" y="1"/>
                  </a:cubicBezTo>
                  <a:cubicBezTo>
                    <a:pt x="226" y="1"/>
                    <a:pt x="0" y="554"/>
                    <a:pt x="327" y="868"/>
                  </a:cubicBezTo>
                  <a:cubicBezTo>
                    <a:pt x="427" y="969"/>
                    <a:pt x="553" y="1014"/>
                    <a:pt x="676" y="1014"/>
                  </a:cubicBezTo>
                  <a:cubicBezTo>
                    <a:pt x="939" y="1014"/>
                    <a:pt x="1194" y="811"/>
                    <a:pt x="1194" y="504"/>
                  </a:cubicBezTo>
                  <a:cubicBezTo>
                    <a:pt x="1194" y="222"/>
                    <a:pt x="968" y="1"/>
                    <a:pt x="701" y="1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14"/>
            <p:cNvSpPr/>
            <p:nvPr/>
          </p:nvSpPr>
          <p:spPr>
            <a:xfrm>
              <a:off x="1463471" y="2826742"/>
              <a:ext cx="25340" cy="19601"/>
            </a:xfrm>
            <a:custGeom>
              <a:avLst/>
              <a:gdLst/>
              <a:ahLst/>
              <a:cxnLst/>
              <a:rect l="l" t="t" r="r" b="b"/>
              <a:pathLst>
                <a:path w="1194" h="1023" extrusionOk="0">
                  <a:moveTo>
                    <a:pt x="679" y="0"/>
                  </a:moveTo>
                  <a:cubicBezTo>
                    <a:pt x="226" y="0"/>
                    <a:pt x="0" y="553"/>
                    <a:pt x="327" y="867"/>
                  </a:cubicBezTo>
                  <a:cubicBezTo>
                    <a:pt x="429" y="974"/>
                    <a:pt x="558" y="1022"/>
                    <a:pt x="684" y="1022"/>
                  </a:cubicBezTo>
                  <a:cubicBezTo>
                    <a:pt x="943" y="1022"/>
                    <a:pt x="1194" y="820"/>
                    <a:pt x="1194" y="516"/>
                  </a:cubicBezTo>
                  <a:cubicBezTo>
                    <a:pt x="1194" y="227"/>
                    <a:pt x="955" y="0"/>
                    <a:pt x="679" y="0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14"/>
            <p:cNvSpPr/>
            <p:nvPr/>
          </p:nvSpPr>
          <p:spPr>
            <a:xfrm>
              <a:off x="1463471" y="2707569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0"/>
                  </a:moveTo>
                  <a:cubicBezTo>
                    <a:pt x="226" y="0"/>
                    <a:pt x="0" y="541"/>
                    <a:pt x="327" y="867"/>
                  </a:cubicBezTo>
                  <a:cubicBezTo>
                    <a:pt x="427" y="968"/>
                    <a:pt x="553" y="1013"/>
                    <a:pt x="676" y="1013"/>
                  </a:cubicBezTo>
                  <a:cubicBezTo>
                    <a:pt x="939" y="1013"/>
                    <a:pt x="1194" y="810"/>
                    <a:pt x="1194" y="503"/>
                  </a:cubicBezTo>
                  <a:cubicBezTo>
                    <a:pt x="1194" y="226"/>
                    <a:pt x="955" y="0"/>
                    <a:pt x="679" y="0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14"/>
            <p:cNvSpPr/>
            <p:nvPr/>
          </p:nvSpPr>
          <p:spPr>
            <a:xfrm>
              <a:off x="1463471" y="2946165"/>
              <a:ext cx="25340" cy="19428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9" y="0"/>
                  </a:moveTo>
                  <a:cubicBezTo>
                    <a:pt x="226" y="0"/>
                    <a:pt x="0" y="540"/>
                    <a:pt x="327" y="867"/>
                  </a:cubicBezTo>
                  <a:cubicBezTo>
                    <a:pt x="427" y="968"/>
                    <a:pt x="553" y="1013"/>
                    <a:pt x="676" y="1013"/>
                  </a:cubicBezTo>
                  <a:cubicBezTo>
                    <a:pt x="939" y="1013"/>
                    <a:pt x="1194" y="810"/>
                    <a:pt x="1194" y="503"/>
                  </a:cubicBezTo>
                  <a:cubicBezTo>
                    <a:pt x="1181" y="226"/>
                    <a:pt x="955" y="0"/>
                    <a:pt x="679" y="0"/>
                  </a:cubicBezTo>
                  <a:close/>
                </a:path>
              </a:pathLst>
            </a:custGeom>
            <a:solidFill>
              <a:srgbClr val="E0B77B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14"/>
            <p:cNvSpPr/>
            <p:nvPr/>
          </p:nvSpPr>
          <p:spPr>
            <a:xfrm>
              <a:off x="1426926" y="1973735"/>
              <a:ext cx="94949" cy="1194204"/>
            </a:xfrm>
            <a:custGeom>
              <a:avLst/>
              <a:gdLst/>
              <a:ahLst/>
              <a:cxnLst/>
              <a:rect l="l" t="t" r="r" b="b"/>
              <a:pathLst>
                <a:path w="4474" h="62328" extrusionOk="0">
                  <a:moveTo>
                    <a:pt x="1860" y="0"/>
                  </a:moveTo>
                  <a:cubicBezTo>
                    <a:pt x="830" y="0"/>
                    <a:pt x="0" y="842"/>
                    <a:pt x="0" y="1873"/>
                  </a:cubicBezTo>
                  <a:lnTo>
                    <a:pt x="0" y="60455"/>
                  </a:lnTo>
                  <a:cubicBezTo>
                    <a:pt x="0" y="61498"/>
                    <a:pt x="830" y="62327"/>
                    <a:pt x="1860" y="62327"/>
                  </a:cubicBezTo>
                  <a:lnTo>
                    <a:pt x="2614" y="62327"/>
                  </a:lnTo>
                  <a:cubicBezTo>
                    <a:pt x="3645" y="62327"/>
                    <a:pt x="4474" y="61498"/>
                    <a:pt x="4474" y="60455"/>
                  </a:cubicBezTo>
                  <a:lnTo>
                    <a:pt x="4474" y="1873"/>
                  </a:lnTo>
                  <a:cubicBezTo>
                    <a:pt x="4474" y="842"/>
                    <a:pt x="3645" y="0"/>
                    <a:pt x="2614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14"/>
            <p:cNvSpPr/>
            <p:nvPr/>
          </p:nvSpPr>
          <p:spPr>
            <a:xfrm>
              <a:off x="1403454" y="1973735"/>
              <a:ext cx="95225" cy="1194204"/>
            </a:xfrm>
            <a:custGeom>
              <a:avLst/>
              <a:gdLst/>
              <a:ahLst/>
              <a:cxnLst/>
              <a:rect l="l" t="t" r="r" b="b"/>
              <a:pathLst>
                <a:path w="4487" h="62328" extrusionOk="0">
                  <a:moveTo>
                    <a:pt x="1873" y="0"/>
                  </a:moveTo>
                  <a:cubicBezTo>
                    <a:pt x="830" y="0"/>
                    <a:pt x="1" y="842"/>
                    <a:pt x="1" y="1873"/>
                  </a:cubicBezTo>
                  <a:lnTo>
                    <a:pt x="1" y="60455"/>
                  </a:lnTo>
                  <a:cubicBezTo>
                    <a:pt x="1" y="61498"/>
                    <a:pt x="830" y="62327"/>
                    <a:pt x="1873" y="62327"/>
                  </a:cubicBezTo>
                  <a:lnTo>
                    <a:pt x="2614" y="62327"/>
                  </a:lnTo>
                  <a:cubicBezTo>
                    <a:pt x="3657" y="62327"/>
                    <a:pt x="4487" y="61498"/>
                    <a:pt x="4487" y="60455"/>
                  </a:cubicBezTo>
                  <a:lnTo>
                    <a:pt x="4487" y="1873"/>
                  </a:lnTo>
                  <a:cubicBezTo>
                    <a:pt x="4487" y="842"/>
                    <a:pt x="3657" y="0"/>
                    <a:pt x="261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45" name="Google Shape;945;p14"/>
            <p:cNvGrpSpPr/>
            <p:nvPr/>
          </p:nvGrpSpPr>
          <p:grpSpPr>
            <a:xfrm>
              <a:off x="1436795" y="2078212"/>
              <a:ext cx="25361" cy="985286"/>
              <a:chOff x="1241778" y="1990541"/>
              <a:chExt cx="25361" cy="1091367"/>
            </a:xfrm>
          </p:grpSpPr>
          <p:sp>
            <p:nvSpPr>
              <p:cNvPr id="946" name="Google Shape;946;p14"/>
              <p:cNvSpPr/>
              <p:nvPr/>
            </p:nvSpPr>
            <p:spPr>
              <a:xfrm>
                <a:off x="1241778" y="1990541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3"/>
                      <a:pt x="0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82" y="240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14"/>
              <p:cNvSpPr/>
              <p:nvPr/>
            </p:nvSpPr>
            <p:spPr>
              <a:xfrm>
                <a:off x="1241778" y="2254825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"/>
                      <a:pt x="0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14"/>
              <p:cNvSpPr/>
              <p:nvPr/>
            </p:nvSpPr>
            <p:spPr>
              <a:xfrm>
                <a:off x="1241778" y="2122821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1"/>
                    </a:moveTo>
                    <a:cubicBezTo>
                      <a:pt x="227" y="1"/>
                      <a:pt x="0" y="541"/>
                      <a:pt x="327" y="868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1"/>
                      <a:pt x="1194" y="503"/>
                    </a:cubicBezTo>
                    <a:cubicBezTo>
                      <a:pt x="1182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14"/>
              <p:cNvSpPr/>
              <p:nvPr/>
            </p:nvSpPr>
            <p:spPr>
              <a:xfrm>
                <a:off x="1241778" y="2387105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0"/>
                      <a:pt x="0" y="541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14"/>
              <p:cNvSpPr/>
              <p:nvPr/>
            </p:nvSpPr>
            <p:spPr>
              <a:xfrm>
                <a:off x="1241778" y="2525518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13"/>
                      <a:pt x="0" y="553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82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14"/>
              <p:cNvSpPr/>
              <p:nvPr/>
            </p:nvSpPr>
            <p:spPr>
              <a:xfrm>
                <a:off x="1241778" y="2789802"/>
                <a:ext cx="25361" cy="21498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3" extrusionOk="0">
                    <a:moveTo>
                      <a:pt x="679" y="0"/>
                    </a:moveTo>
                    <a:cubicBezTo>
                      <a:pt x="227" y="0"/>
                      <a:pt x="0" y="540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82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14"/>
              <p:cNvSpPr/>
              <p:nvPr/>
            </p:nvSpPr>
            <p:spPr>
              <a:xfrm>
                <a:off x="1241778" y="2657522"/>
                <a:ext cx="25361" cy="21689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2" extrusionOk="0">
                    <a:moveTo>
                      <a:pt x="679" y="0"/>
                    </a:moveTo>
                    <a:cubicBezTo>
                      <a:pt x="227" y="0"/>
                      <a:pt x="0" y="553"/>
                      <a:pt x="327" y="867"/>
                    </a:cubicBezTo>
                    <a:cubicBezTo>
                      <a:pt x="430" y="974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5"/>
                    </a:cubicBezTo>
                    <a:cubicBezTo>
                      <a:pt x="1182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14"/>
              <p:cNvSpPr/>
              <p:nvPr/>
            </p:nvSpPr>
            <p:spPr>
              <a:xfrm>
                <a:off x="1241778" y="2921806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0"/>
                      <a:pt x="0" y="553"/>
                      <a:pt x="327" y="867"/>
                    </a:cubicBezTo>
                    <a:cubicBezTo>
                      <a:pt x="428" y="968"/>
                      <a:pt x="554" y="1014"/>
                      <a:pt x="678" y="1014"/>
                    </a:cubicBezTo>
                    <a:cubicBezTo>
                      <a:pt x="940" y="1014"/>
                      <a:pt x="1194" y="814"/>
                      <a:pt x="1194" y="515"/>
                    </a:cubicBezTo>
                    <a:cubicBezTo>
                      <a:pt x="1194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14"/>
              <p:cNvSpPr/>
              <p:nvPr/>
            </p:nvSpPr>
            <p:spPr>
              <a:xfrm>
                <a:off x="1241778" y="3060198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"/>
                      <a:pt x="0" y="554"/>
                      <a:pt x="327" y="868"/>
                    </a:cubicBezTo>
                    <a:cubicBezTo>
                      <a:pt x="430" y="975"/>
                      <a:pt x="558" y="1023"/>
                      <a:pt x="684" y="1023"/>
                    </a:cubicBezTo>
                    <a:cubicBezTo>
                      <a:pt x="944" y="1023"/>
                      <a:pt x="1194" y="821"/>
                      <a:pt x="1194" y="516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55" name="Google Shape;955;p14"/>
          <p:cNvGrpSpPr/>
          <p:nvPr/>
        </p:nvGrpSpPr>
        <p:grpSpPr>
          <a:xfrm flipH="1">
            <a:off x="8703454" y="2491191"/>
            <a:ext cx="166392" cy="165674"/>
            <a:chOff x="5213532" y="1691616"/>
            <a:chExt cx="166392" cy="165674"/>
          </a:xfrm>
        </p:grpSpPr>
        <p:sp>
          <p:nvSpPr>
            <p:cNvPr id="956" name="Google Shape;956;p14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4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4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14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14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_1"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2" name="Google Shape;962;p15"/>
          <p:cNvGraphicFramePr/>
          <p:nvPr/>
        </p:nvGraphicFramePr>
        <p:xfrm>
          <a:off x="132500" y="162342"/>
          <a:ext cx="8879000" cy="48188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63" name="Google Shape;963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964" name="Google Shape;964;p15"/>
          <p:cNvGrpSpPr/>
          <p:nvPr/>
        </p:nvGrpSpPr>
        <p:grpSpPr>
          <a:xfrm rot="5400000">
            <a:off x="-815588" y="2492174"/>
            <a:ext cx="2347193" cy="159149"/>
            <a:chOff x="5889125" y="3216399"/>
            <a:chExt cx="2347193" cy="159149"/>
          </a:xfrm>
        </p:grpSpPr>
        <p:sp>
          <p:nvSpPr>
            <p:cNvPr id="965" name="Google Shape;965;p15"/>
            <p:cNvSpPr/>
            <p:nvPr/>
          </p:nvSpPr>
          <p:spPr>
            <a:xfrm>
              <a:off x="7207742" y="3216399"/>
              <a:ext cx="49210" cy="75253"/>
            </a:xfrm>
            <a:custGeom>
              <a:avLst/>
              <a:gdLst/>
              <a:ahLst/>
              <a:cxnLst/>
              <a:rect l="l" t="t" r="r" b="b"/>
              <a:pathLst>
                <a:path w="2602" h="3979" extrusionOk="0">
                  <a:moveTo>
                    <a:pt x="1301" y="1"/>
                  </a:moveTo>
                  <a:cubicBezTo>
                    <a:pt x="1301" y="1"/>
                    <a:pt x="0" y="459"/>
                    <a:pt x="0" y="1186"/>
                  </a:cubicBezTo>
                  <a:cubicBezTo>
                    <a:pt x="0" y="1875"/>
                    <a:pt x="1301" y="3978"/>
                    <a:pt x="1301" y="3978"/>
                  </a:cubicBezTo>
                  <a:cubicBezTo>
                    <a:pt x="1301" y="3978"/>
                    <a:pt x="2601" y="1875"/>
                    <a:pt x="2601" y="1186"/>
                  </a:cubicBezTo>
                  <a:cubicBezTo>
                    <a:pt x="2601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15"/>
            <p:cNvSpPr/>
            <p:nvPr/>
          </p:nvSpPr>
          <p:spPr>
            <a:xfrm>
              <a:off x="7207742" y="3301032"/>
              <a:ext cx="49210" cy="74515"/>
            </a:xfrm>
            <a:custGeom>
              <a:avLst/>
              <a:gdLst/>
              <a:ahLst/>
              <a:cxnLst/>
              <a:rect l="l" t="t" r="r" b="b"/>
              <a:pathLst>
                <a:path w="2602" h="3940" extrusionOk="0">
                  <a:moveTo>
                    <a:pt x="1301" y="0"/>
                  </a:moveTo>
                  <a:cubicBezTo>
                    <a:pt x="1301" y="0"/>
                    <a:pt x="0" y="2066"/>
                    <a:pt x="0" y="2792"/>
                  </a:cubicBezTo>
                  <a:cubicBezTo>
                    <a:pt x="0" y="3519"/>
                    <a:pt x="1301" y="3940"/>
                    <a:pt x="1301" y="3940"/>
                  </a:cubicBezTo>
                  <a:cubicBezTo>
                    <a:pt x="1301" y="3940"/>
                    <a:pt x="2601" y="3519"/>
                    <a:pt x="2601" y="2792"/>
                  </a:cubicBezTo>
                  <a:cubicBezTo>
                    <a:pt x="2601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15"/>
            <p:cNvSpPr/>
            <p:nvPr/>
          </p:nvSpPr>
          <p:spPr>
            <a:xfrm>
              <a:off x="72352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1722" y="0"/>
                  </a:moveTo>
                  <a:cubicBezTo>
                    <a:pt x="1263" y="0"/>
                    <a:pt x="1" y="804"/>
                    <a:pt x="1" y="804"/>
                  </a:cubicBezTo>
                  <a:cubicBezTo>
                    <a:pt x="1" y="804"/>
                    <a:pt x="1263" y="1607"/>
                    <a:pt x="1722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2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15"/>
            <p:cNvSpPr/>
            <p:nvPr/>
          </p:nvSpPr>
          <p:spPr>
            <a:xfrm>
              <a:off x="71838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30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15"/>
            <p:cNvSpPr/>
            <p:nvPr/>
          </p:nvSpPr>
          <p:spPr>
            <a:xfrm>
              <a:off x="7037756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15"/>
            <p:cNvSpPr/>
            <p:nvPr/>
          </p:nvSpPr>
          <p:spPr>
            <a:xfrm>
              <a:off x="7037756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01" y="0"/>
                  </a:moveTo>
                  <a:cubicBezTo>
                    <a:pt x="1301" y="0"/>
                    <a:pt x="1" y="2066"/>
                    <a:pt x="1" y="2792"/>
                  </a:cubicBezTo>
                  <a:cubicBezTo>
                    <a:pt x="1" y="3519"/>
                    <a:pt x="1301" y="3940"/>
                    <a:pt x="1301" y="3940"/>
                  </a:cubicBezTo>
                  <a:cubicBezTo>
                    <a:pt x="1301" y="3940"/>
                    <a:pt x="2640" y="3519"/>
                    <a:pt x="2640" y="2792"/>
                  </a:cubicBezTo>
                  <a:cubicBezTo>
                    <a:pt x="2640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15"/>
            <p:cNvSpPr/>
            <p:nvPr/>
          </p:nvSpPr>
          <p:spPr>
            <a:xfrm>
              <a:off x="70659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721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721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15"/>
            <p:cNvSpPr/>
            <p:nvPr/>
          </p:nvSpPr>
          <p:spPr>
            <a:xfrm>
              <a:off x="7013889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68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15"/>
            <p:cNvSpPr/>
            <p:nvPr/>
          </p:nvSpPr>
          <p:spPr>
            <a:xfrm>
              <a:off x="6867771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5"/>
            <p:cNvSpPr/>
            <p:nvPr/>
          </p:nvSpPr>
          <p:spPr>
            <a:xfrm>
              <a:off x="6867771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39" y="0"/>
                  </a:moveTo>
                  <a:cubicBezTo>
                    <a:pt x="1339" y="0"/>
                    <a:pt x="1" y="2066"/>
                    <a:pt x="1" y="2792"/>
                  </a:cubicBezTo>
                  <a:cubicBezTo>
                    <a:pt x="1" y="3519"/>
                    <a:pt x="1339" y="3940"/>
                    <a:pt x="1339" y="3940"/>
                  </a:cubicBezTo>
                  <a:cubicBezTo>
                    <a:pt x="1339" y="3940"/>
                    <a:pt x="2640" y="3519"/>
                    <a:pt x="2640" y="2792"/>
                  </a:cubicBezTo>
                  <a:cubicBezTo>
                    <a:pt x="2640" y="2066"/>
                    <a:pt x="1339" y="0"/>
                    <a:pt x="133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15"/>
            <p:cNvSpPr/>
            <p:nvPr/>
          </p:nvSpPr>
          <p:spPr>
            <a:xfrm>
              <a:off x="6895988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683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683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683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15"/>
            <p:cNvSpPr/>
            <p:nvPr/>
          </p:nvSpPr>
          <p:spPr>
            <a:xfrm>
              <a:off x="68446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689" y="0"/>
                  </a:moveTo>
                  <a:cubicBezTo>
                    <a:pt x="230" y="0"/>
                    <a:pt x="1" y="804"/>
                    <a:pt x="1" y="804"/>
                  </a:cubicBezTo>
                  <a:cubicBezTo>
                    <a:pt x="1" y="804"/>
                    <a:pt x="230" y="1607"/>
                    <a:pt x="689" y="1607"/>
                  </a:cubicBezTo>
                  <a:cubicBezTo>
                    <a:pt x="1110" y="1607"/>
                    <a:pt x="2410" y="804"/>
                    <a:pt x="2410" y="804"/>
                  </a:cubicBezTo>
                  <a:cubicBezTo>
                    <a:pt x="2410" y="804"/>
                    <a:pt x="1110" y="0"/>
                    <a:pt x="68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5"/>
            <p:cNvSpPr/>
            <p:nvPr/>
          </p:nvSpPr>
          <p:spPr>
            <a:xfrm>
              <a:off x="6782419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1" y="2601"/>
                    <a:pt x="966" y="2390"/>
                    <a:pt x="1511" y="2390"/>
                  </a:cubicBezTo>
                  <a:cubicBezTo>
                    <a:pt x="2056" y="2390"/>
                    <a:pt x="2601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1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5"/>
            <p:cNvSpPr/>
            <p:nvPr/>
          </p:nvSpPr>
          <p:spPr>
            <a:xfrm>
              <a:off x="6944442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5"/>
            <p:cNvSpPr/>
            <p:nvPr/>
          </p:nvSpPr>
          <p:spPr>
            <a:xfrm>
              <a:off x="7112253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7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15"/>
            <p:cNvSpPr/>
            <p:nvPr/>
          </p:nvSpPr>
          <p:spPr>
            <a:xfrm>
              <a:off x="7285851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12" y="12"/>
                    <a:pt x="24" y="24"/>
                    <a:pt x="36" y="35"/>
                  </a:cubicBezTo>
                  <a:lnTo>
                    <a:pt x="36" y="35"/>
                  </a:lnTo>
                  <a:cubicBezTo>
                    <a:pt x="24" y="24"/>
                    <a:pt x="13" y="12"/>
                    <a:pt x="1" y="0"/>
                  </a:cubicBezTo>
                  <a:close/>
                  <a:moveTo>
                    <a:pt x="36" y="2986"/>
                  </a:moveTo>
                  <a:lnTo>
                    <a:pt x="36" y="2986"/>
                  </a:lnTo>
                  <a:cubicBezTo>
                    <a:pt x="24" y="2998"/>
                    <a:pt x="12" y="3009"/>
                    <a:pt x="1" y="3021"/>
                  </a:cubicBezTo>
                  <a:cubicBezTo>
                    <a:pt x="13" y="3010"/>
                    <a:pt x="24" y="2998"/>
                    <a:pt x="36" y="2986"/>
                  </a:cubicBezTo>
                  <a:close/>
                  <a:moveTo>
                    <a:pt x="3022" y="0"/>
                  </a:moveTo>
                  <a:cubicBezTo>
                    <a:pt x="2601" y="421"/>
                    <a:pt x="2047" y="631"/>
                    <a:pt x="1497" y="631"/>
                  </a:cubicBezTo>
                  <a:cubicBezTo>
                    <a:pt x="963" y="631"/>
                    <a:pt x="434" y="433"/>
                    <a:pt x="36" y="35"/>
                  </a:cubicBezTo>
                  <a:lnTo>
                    <a:pt x="36" y="35"/>
                  </a:lnTo>
                  <a:cubicBezTo>
                    <a:pt x="831" y="867"/>
                    <a:pt x="831" y="2155"/>
                    <a:pt x="36" y="2986"/>
                  </a:cubicBezTo>
                  <a:lnTo>
                    <a:pt x="36" y="2986"/>
                  </a:lnTo>
                  <a:cubicBezTo>
                    <a:pt x="434" y="2589"/>
                    <a:pt x="963" y="2390"/>
                    <a:pt x="1497" y="2390"/>
                  </a:cubicBezTo>
                  <a:cubicBezTo>
                    <a:pt x="204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5"/>
            <p:cNvSpPr/>
            <p:nvPr/>
          </p:nvSpPr>
          <p:spPr>
            <a:xfrm>
              <a:off x="588912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5"/>
            <p:cNvSpPr/>
            <p:nvPr/>
          </p:nvSpPr>
          <p:spPr>
            <a:xfrm>
              <a:off x="737916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1263" y="0"/>
                  </a:moveTo>
                  <a:lnTo>
                    <a:pt x="1" y="804"/>
                  </a:lnTo>
                  <a:lnTo>
                    <a:pt x="1263" y="1607"/>
                  </a:lnTo>
                  <a:lnTo>
                    <a:pt x="45322" y="804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3" name="Google Shape;983;p15"/>
          <p:cNvSpPr/>
          <p:nvPr/>
        </p:nvSpPr>
        <p:spPr>
          <a:xfrm>
            <a:off x="243698" y="3899806"/>
            <a:ext cx="216455" cy="216632"/>
          </a:xfrm>
          <a:custGeom>
            <a:avLst/>
            <a:gdLst/>
            <a:ahLst/>
            <a:cxnLst/>
            <a:rect l="l" t="t" r="r" b="b"/>
            <a:pathLst>
              <a:path w="20773" h="20785" extrusionOk="0">
                <a:moveTo>
                  <a:pt x="9940" y="1"/>
                </a:moveTo>
                <a:lnTo>
                  <a:pt x="9940" y="1358"/>
                </a:lnTo>
                <a:cubicBezTo>
                  <a:pt x="9513" y="1383"/>
                  <a:pt x="9086" y="1433"/>
                  <a:pt x="8671" y="1521"/>
                </a:cubicBezTo>
                <a:lnTo>
                  <a:pt x="8345" y="202"/>
                </a:lnTo>
                <a:lnTo>
                  <a:pt x="7490" y="415"/>
                </a:lnTo>
                <a:lnTo>
                  <a:pt x="7804" y="1722"/>
                </a:lnTo>
                <a:cubicBezTo>
                  <a:pt x="7327" y="1873"/>
                  <a:pt x="6862" y="2049"/>
                  <a:pt x="6409" y="2275"/>
                </a:cubicBezTo>
                <a:lnTo>
                  <a:pt x="5756" y="1081"/>
                </a:lnTo>
                <a:lnTo>
                  <a:pt x="4977" y="1509"/>
                </a:lnTo>
                <a:lnTo>
                  <a:pt x="5630" y="2702"/>
                </a:lnTo>
                <a:cubicBezTo>
                  <a:pt x="5153" y="2991"/>
                  <a:pt x="4713" y="3318"/>
                  <a:pt x="4298" y="3695"/>
                </a:cubicBezTo>
                <a:lnTo>
                  <a:pt x="3343" y="2728"/>
                </a:lnTo>
                <a:lnTo>
                  <a:pt x="2715" y="3356"/>
                </a:lnTo>
                <a:lnTo>
                  <a:pt x="3670" y="4323"/>
                </a:lnTo>
                <a:cubicBezTo>
                  <a:pt x="3381" y="4638"/>
                  <a:pt x="3117" y="4977"/>
                  <a:pt x="2891" y="5329"/>
                </a:cubicBezTo>
                <a:lnTo>
                  <a:pt x="1722" y="4625"/>
                </a:lnTo>
                <a:lnTo>
                  <a:pt x="1270" y="5379"/>
                </a:lnTo>
                <a:lnTo>
                  <a:pt x="2426" y="6083"/>
                </a:lnTo>
                <a:cubicBezTo>
                  <a:pt x="2187" y="6522"/>
                  <a:pt x="1986" y="6987"/>
                  <a:pt x="1823" y="7452"/>
                </a:cubicBezTo>
                <a:lnTo>
                  <a:pt x="529" y="7075"/>
                </a:lnTo>
                <a:lnTo>
                  <a:pt x="277" y="7930"/>
                </a:lnTo>
                <a:lnTo>
                  <a:pt x="1584" y="8307"/>
                </a:lnTo>
                <a:cubicBezTo>
                  <a:pt x="1458" y="8847"/>
                  <a:pt x="1370" y="9400"/>
                  <a:pt x="1345" y="9953"/>
                </a:cubicBezTo>
                <a:lnTo>
                  <a:pt x="1" y="9953"/>
                </a:lnTo>
                <a:lnTo>
                  <a:pt x="1" y="10845"/>
                </a:lnTo>
                <a:lnTo>
                  <a:pt x="1345" y="10845"/>
                </a:lnTo>
                <a:cubicBezTo>
                  <a:pt x="1370" y="11272"/>
                  <a:pt x="1421" y="11687"/>
                  <a:pt x="1509" y="12114"/>
                </a:cubicBezTo>
                <a:lnTo>
                  <a:pt x="189" y="12428"/>
                </a:lnTo>
                <a:lnTo>
                  <a:pt x="403" y="13283"/>
                </a:lnTo>
                <a:lnTo>
                  <a:pt x="1710" y="12969"/>
                </a:lnTo>
                <a:cubicBezTo>
                  <a:pt x="1861" y="13446"/>
                  <a:pt x="2036" y="13924"/>
                  <a:pt x="2263" y="14364"/>
                </a:cubicBezTo>
                <a:lnTo>
                  <a:pt x="1069" y="15017"/>
                </a:lnTo>
                <a:lnTo>
                  <a:pt x="1496" y="15796"/>
                </a:lnTo>
                <a:lnTo>
                  <a:pt x="2690" y="15143"/>
                </a:lnTo>
                <a:cubicBezTo>
                  <a:pt x="2979" y="15620"/>
                  <a:pt x="3318" y="16060"/>
                  <a:pt x="3695" y="16475"/>
                </a:cubicBezTo>
                <a:lnTo>
                  <a:pt x="2728" y="17442"/>
                </a:lnTo>
                <a:lnTo>
                  <a:pt x="3356" y="18071"/>
                </a:lnTo>
                <a:lnTo>
                  <a:pt x="4311" y="17103"/>
                </a:lnTo>
                <a:cubicBezTo>
                  <a:pt x="4625" y="17392"/>
                  <a:pt x="4964" y="17656"/>
                  <a:pt x="5316" y="17895"/>
                </a:cubicBezTo>
                <a:lnTo>
                  <a:pt x="4612" y="19051"/>
                </a:lnTo>
                <a:lnTo>
                  <a:pt x="5366" y="19503"/>
                </a:lnTo>
                <a:lnTo>
                  <a:pt x="6070" y="18347"/>
                </a:lnTo>
                <a:cubicBezTo>
                  <a:pt x="6510" y="18586"/>
                  <a:pt x="6975" y="18787"/>
                  <a:pt x="7440" y="18950"/>
                </a:cubicBezTo>
                <a:lnTo>
                  <a:pt x="7063" y="20257"/>
                </a:lnTo>
                <a:lnTo>
                  <a:pt x="7917" y="20496"/>
                </a:lnTo>
                <a:lnTo>
                  <a:pt x="8294" y="19202"/>
                </a:lnTo>
                <a:cubicBezTo>
                  <a:pt x="8835" y="19327"/>
                  <a:pt x="9388" y="19403"/>
                  <a:pt x="9940" y="19428"/>
                </a:cubicBezTo>
                <a:lnTo>
                  <a:pt x="9940" y="20785"/>
                </a:lnTo>
                <a:lnTo>
                  <a:pt x="10833" y="20785"/>
                </a:lnTo>
                <a:lnTo>
                  <a:pt x="10833" y="19428"/>
                </a:lnTo>
                <a:cubicBezTo>
                  <a:pt x="11260" y="19415"/>
                  <a:pt x="11675" y="19352"/>
                  <a:pt x="12102" y="19277"/>
                </a:cubicBezTo>
                <a:lnTo>
                  <a:pt x="12416" y="20596"/>
                </a:lnTo>
                <a:lnTo>
                  <a:pt x="13283" y="20383"/>
                </a:lnTo>
                <a:lnTo>
                  <a:pt x="12969" y="19063"/>
                </a:lnTo>
                <a:cubicBezTo>
                  <a:pt x="13446" y="18925"/>
                  <a:pt x="13911" y="18737"/>
                  <a:pt x="14364" y="18523"/>
                </a:cubicBezTo>
                <a:lnTo>
                  <a:pt x="15017" y="19704"/>
                </a:lnTo>
                <a:lnTo>
                  <a:pt x="15796" y="19277"/>
                </a:lnTo>
                <a:lnTo>
                  <a:pt x="15143" y="18096"/>
                </a:lnTo>
                <a:cubicBezTo>
                  <a:pt x="15608" y="17807"/>
                  <a:pt x="16060" y="17467"/>
                  <a:pt x="16475" y="17103"/>
                </a:cubicBezTo>
                <a:lnTo>
                  <a:pt x="17430" y="18058"/>
                </a:lnTo>
                <a:lnTo>
                  <a:pt x="18058" y="17430"/>
                </a:lnTo>
                <a:lnTo>
                  <a:pt x="17103" y="16475"/>
                </a:lnTo>
                <a:cubicBezTo>
                  <a:pt x="17379" y="16148"/>
                  <a:pt x="17643" y="15821"/>
                  <a:pt x="17882" y="15457"/>
                </a:cubicBezTo>
                <a:lnTo>
                  <a:pt x="19038" y="16161"/>
                </a:lnTo>
                <a:lnTo>
                  <a:pt x="19503" y="15407"/>
                </a:lnTo>
                <a:lnTo>
                  <a:pt x="18347" y="14703"/>
                </a:lnTo>
                <a:cubicBezTo>
                  <a:pt x="18586" y="14263"/>
                  <a:pt x="18787" y="13811"/>
                  <a:pt x="18950" y="13333"/>
                </a:cubicBezTo>
                <a:lnTo>
                  <a:pt x="20245" y="13710"/>
                </a:lnTo>
                <a:lnTo>
                  <a:pt x="20496" y="12856"/>
                </a:lnTo>
                <a:lnTo>
                  <a:pt x="19189" y="12479"/>
                </a:lnTo>
                <a:cubicBezTo>
                  <a:pt x="19315" y="11938"/>
                  <a:pt x="19390" y="11398"/>
                  <a:pt x="19415" y="10845"/>
                </a:cubicBezTo>
                <a:lnTo>
                  <a:pt x="20772" y="10845"/>
                </a:lnTo>
                <a:lnTo>
                  <a:pt x="20772" y="9953"/>
                </a:lnTo>
                <a:lnTo>
                  <a:pt x="19415" y="9953"/>
                </a:lnTo>
                <a:cubicBezTo>
                  <a:pt x="19403" y="9526"/>
                  <a:pt x="19340" y="9099"/>
                  <a:pt x="19264" y="8684"/>
                </a:cubicBezTo>
                <a:lnTo>
                  <a:pt x="20584" y="8370"/>
                </a:lnTo>
                <a:lnTo>
                  <a:pt x="20370" y="7503"/>
                </a:lnTo>
                <a:lnTo>
                  <a:pt x="19051" y="7817"/>
                </a:lnTo>
                <a:cubicBezTo>
                  <a:pt x="18913" y="7339"/>
                  <a:pt x="18724" y="6874"/>
                  <a:pt x="18510" y="6422"/>
                </a:cubicBezTo>
                <a:lnTo>
                  <a:pt x="19692" y="5769"/>
                </a:lnTo>
                <a:lnTo>
                  <a:pt x="19264" y="4989"/>
                </a:lnTo>
                <a:lnTo>
                  <a:pt x="18083" y="5655"/>
                </a:lnTo>
                <a:cubicBezTo>
                  <a:pt x="17794" y="5178"/>
                  <a:pt x="17455" y="4738"/>
                  <a:pt x="17090" y="4323"/>
                </a:cubicBezTo>
                <a:lnTo>
                  <a:pt x="18045" y="3368"/>
                </a:lnTo>
                <a:lnTo>
                  <a:pt x="17417" y="2740"/>
                </a:lnTo>
                <a:lnTo>
                  <a:pt x="16462" y="3695"/>
                </a:lnTo>
                <a:cubicBezTo>
                  <a:pt x="16135" y="3419"/>
                  <a:pt x="15809" y="3155"/>
                  <a:pt x="15444" y="2916"/>
                </a:cubicBezTo>
                <a:lnTo>
                  <a:pt x="16148" y="1760"/>
                </a:lnTo>
                <a:lnTo>
                  <a:pt x="15394" y="1295"/>
                </a:lnTo>
                <a:lnTo>
                  <a:pt x="14690" y="2451"/>
                </a:lnTo>
                <a:cubicBezTo>
                  <a:pt x="14251" y="2212"/>
                  <a:pt x="13798" y="2011"/>
                  <a:pt x="13321" y="1848"/>
                </a:cubicBezTo>
                <a:lnTo>
                  <a:pt x="13698" y="554"/>
                </a:lnTo>
                <a:lnTo>
                  <a:pt x="12843" y="302"/>
                </a:lnTo>
                <a:lnTo>
                  <a:pt x="12466" y="1609"/>
                </a:lnTo>
                <a:cubicBezTo>
                  <a:pt x="11926" y="1471"/>
                  <a:pt x="11373" y="1396"/>
                  <a:pt x="10820" y="1370"/>
                </a:cubicBezTo>
                <a:lnTo>
                  <a:pt x="10820" y="1"/>
                </a:lnTo>
                <a:close/>
              </a:path>
            </a:pathLst>
          </a:custGeom>
          <a:solidFill>
            <a:schemeClr val="accent3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4" name="Google Shape;984;p15"/>
          <p:cNvGrpSpPr/>
          <p:nvPr/>
        </p:nvGrpSpPr>
        <p:grpSpPr>
          <a:xfrm rot="-5400000">
            <a:off x="243697" y="4279314"/>
            <a:ext cx="216457" cy="216457"/>
            <a:chOff x="257535" y="638489"/>
            <a:chExt cx="216457" cy="216457"/>
          </a:xfrm>
        </p:grpSpPr>
        <p:sp>
          <p:nvSpPr>
            <p:cNvPr id="985" name="Google Shape;985;p15"/>
            <p:cNvSpPr/>
            <p:nvPr/>
          </p:nvSpPr>
          <p:spPr>
            <a:xfrm>
              <a:off x="289230" y="670181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15"/>
            <p:cNvSpPr/>
            <p:nvPr/>
          </p:nvSpPr>
          <p:spPr>
            <a:xfrm rot="5400000">
              <a:off x="289234" y="670183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15"/>
            <p:cNvSpPr/>
            <p:nvPr/>
          </p:nvSpPr>
          <p:spPr>
            <a:xfrm rot="27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15"/>
            <p:cNvSpPr/>
            <p:nvPr/>
          </p:nvSpPr>
          <p:spPr>
            <a:xfrm rot="81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9" name="Google Shape;989;p15"/>
          <p:cNvSpPr/>
          <p:nvPr/>
        </p:nvSpPr>
        <p:spPr>
          <a:xfrm rot="10800000" flipH="1">
            <a:off x="243698" y="1022852"/>
            <a:ext cx="216455" cy="216632"/>
          </a:xfrm>
          <a:custGeom>
            <a:avLst/>
            <a:gdLst/>
            <a:ahLst/>
            <a:cxnLst/>
            <a:rect l="l" t="t" r="r" b="b"/>
            <a:pathLst>
              <a:path w="20773" h="20785" extrusionOk="0">
                <a:moveTo>
                  <a:pt x="9940" y="1"/>
                </a:moveTo>
                <a:lnTo>
                  <a:pt x="9940" y="1358"/>
                </a:lnTo>
                <a:cubicBezTo>
                  <a:pt x="9513" y="1383"/>
                  <a:pt x="9086" y="1433"/>
                  <a:pt x="8671" y="1521"/>
                </a:cubicBezTo>
                <a:lnTo>
                  <a:pt x="8345" y="202"/>
                </a:lnTo>
                <a:lnTo>
                  <a:pt x="7490" y="415"/>
                </a:lnTo>
                <a:lnTo>
                  <a:pt x="7804" y="1722"/>
                </a:lnTo>
                <a:cubicBezTo>
                  <a:pt x="7327" y="1873"/>
                  <a:pt x="6862" y="2049"/>
                  <a:pt x="6409" y="2275"/>
                </a:cubicBezTo>
                <a:lnTo>
                  <a:pt x="5756" y="1081"/>
                </a:lnTo>
                <a:lnTo>
                  <a:pt x="4977" y="1509"/>
                </a:lnTo>
                <a:lnTo>
                  <a:pt x="5630" y="2702"/>
                </a:lnTo>
                <a:cubicBezTo>
                  <a:pt x="5153" y="2991"/>
                  <a:pt x="4713" y="3318"/>
                  <a:pt x="4298" y="3695"/>
                </a:cubicBezTo>
                <a:lnTo>
                  <a:pt x="3343" y="2728"/>
                </a:lnTo>
                <a:lnTo>
                  <a:pt x="2715" y="3356"/>
                </a:lnTo>
                <a:lnTo>
                  <a:pt x="3670" y="4323"/>
                </a:lnTo>
                <a:cubicBezTo>
                  <a:pt x="3381" y="4638"/>
                  <a:pt x="3117" y="4977"/>
                  <a:pt x="2891" y="5329"/>
                </a:cubicBezTo>
                <a:lnTo>
                  <a:pt x="1722" y="4625"/>
                </a:lnTo>
                <a:lnTo>
                  <a:pt x="1270" y="5379"/>
                </a:lnTo>
                <a:lnTo>
                  <a:pt x="2426" y="6083"/>
                </a:lnTo>
                <a:cubicBezTo>
                  <a:pt x="2187" y="6522"/>
                  <a:pt x="1986" y="6987"/>
                  <a:pt x="1823" y="7452"/>
                </a:cubicBezTo>
                <a:lnTo>
                  <a:pt x="529" y="7075"/>
                </a:lnTo>
                <a:lnTo>
                  <a:pt x="277" y="7930"/>
                </a:lnTo>
                <a:lnTo>
                  <a:pt x="1584" y="8307"/>
                </a:lnTo>
                <a:cubicBezTo>
                  <a:pt x="1458" y="8847"/>
                  <a:pt x="1370" y="9400"/>
                  <a:pt x="1345" y="9953"/>
                </a:cubicBezTo>
                <a:lnTo>
                  <a:pt x="1" y="9953"/>
                </a:lnTo>
                <a:lnTo>
                  <a:pt x="1" y="10845"/>
                </a:lnTo>
                <a:lnTo>
                  <a:pt x="1345" y="10845"/>
                </a:lnTo>
                <a:cubicBezTo>
                  <a:pt x="1370" y="11272"/>
                  <a:pt x="1421" y="11687"/>
                  <a:pt x="1509" y="12114"/>
                </a:cubicBezTo>
                <a:lnTo>
                  <a:pt x="189" y="12428"/>
                </a:lnTo>
                <a:lnTo>
                  <a:pt x="403" y="13283"/>
                </a:lnTo>
                <a:lnTo>
                  <a:pt x="1710" y="12969"/>
                </a:lnTo>
                <a:cubicBezTo>
                  <a:pt x="1861" y="13446"/>
                  <a:pt x="2036" y="13924"/>
                  <a:pt x="2263" y="14364"/>
                </a:cubicBezTo>
                <a:lnTo>
                  <a:pt x="1069" y="15017"/>
                </a:lnTo>
                <a:lnTo>
                  <a:pt x="1496" y="15796"/>
                </a:lnTo>
                <a:lnTo>
                  <a:pt x="2690" y="15143"/>
                </a:lnTo>
                <a:cubicBezTo>
                  <a:pt x="2979" y="15620"/>
                  <a:pt x="3318" y="16060"/>
                  <a:pt x="3695" y="16475"/>
                </a:cubicBezTo>
                <a:lnTo>
                  <a:pt x="2728" y="17442"/>
                </a:lnTo>
                <a:lnTo>
                  <a:pt x="3356" y="18071"/>
                </a:lnTo>
                <a:lnTo>
                  <a:pt x="4311" y="17103"/>
                </a:lnTo>
                <a:cubicBezTo>
                  <a:pt x="4625" y="17392"/>
                  <a:pt x="4964" y="17656"/>
                  <a:pt x="5316" y="17895"/>
                </a:cubicBezTo>
                <a:lnTo>
                  <a:pt x="4612" y="19051"/>
                </a:lnTo>
                <a:lnTo>
                  <a:pt x="5366" y="19503"/>
                </a:lnTo>
                <a:lnTo>
                  <a:pt x="6070" y="18347"/>
                </a:lnTo>
                <a:cubicBezTo>
                  <a:pt x="6510" y="18586"/>
                  <a:pt x="6975" y="18787"/>
                  <a:pt x="7440" y="18950"/>
                </a:cubicBezTo>
                <a:lnTo>
                  <a:pt x="7063" y="20257"/>
                </a:lnTo>
                <a:lnTo>
                  <a:pt x="7917" y="20496"/>
                </a:lnTo>
                <a:lnTo>
                  <a:pt x="8294" y="19202"/>
                </a:lnTo>
                <a:cubicBezTo>
                  <a:pt x="8835" y="19327"/>
                  <a:pt x="9388" y="19403"/>
                  <a:pt x="9940" y="19428"/>
                </a:cubicBezTo>
                <a:lnTo>
                  <a:pt x="9940" y="20785"/>
                </a:lnTo>
                <a:lnTo>
                  <a:pt x="10833" y="20785"/>
                </a:lnTo>
                <a:lnTo>
                  <a:pt x="10833" y="19428"/>
                </a:lnTo>
                <a:cubicBezTo>
                  <a:pt x="11260" y="19415"/>
                  <a:pt x="11675" y="19352"/>
                  <a:pt x="12102" y="19277"/>
                </a:cubicBezTo>
                <a:lnTo>
                  <a:pt x="12416" y="20596"/>
                </a:lnTo>
                <a:lnTo>
                  <a:pt x="13283" y="20383"/>
                </a:lnTo>
                <a:lnTo>
                  <a:pt x="12969" y="19063"/>
                </a:lnTo>
                <a:cubicBezTo>
                  <a:pt x="13446" y="18925"/>
                  <a:pt x="13911" y="18737"/>
                  <a:pt x="14364" y="18523"/>
                </a:cubicBezTo>
                <a:lnTo>
                  <a:pt x="15017" y="19704"/>
                </a:lnTo>
                <a:lnTo>
                  <a:pt x="15796" y="19277"/>
                </a:lnTo>
                <a:lnTo>
                  <a:pt x="15143" y="18096"/>
                </a:lnTo>
                <a:cubicBezTo>
                  <a:pt x="15608" y="17807"/>
                  <a:pt x="16060" y="17467"/>
                  <a:pt x="16475" y="17103"/>
                </a:cubicBezTo>
                <a:lnTo>
                  <a:pt x="17430" y="18058"/>
                </a:lnTo>
                <a:lnTo>
                  <a:pt x="18058" y="17430"/>
                </a:lnTo>
                <a:lnTo>
                  <a:pt x="17103" y="16475"/>
                </a:lnTo>
                <a:cubicBezTo>
                  <a:pt x="17379" y="16148"/>
                  <a:pt x="17643" y="15821"/>
                  <a:pt x="17882" y="15457"/>
                </a:cubicBezTo>
                <a:lnTo>
                  <a:pt x="19038" y="16161"/>
                </a:lnTo>
                <a:lnTo>
                  <a:pt x="19503" y="15407"/>
                </a:lnTo>
                <a:lnTo>
                  <a:pt x="18347" y="14703"/>
                </a:lnTo>
                <a:cubicBezTo>
                  <a:pt x="18586" y="14263"/>
                  <a:pt x="18787" y="13811"/>
                  <a:pt x="18950" y="13333"/>
                </a:cubicBezTo>
                <a:lnTo>
                  <a:pt x="20245" y="13710"/>
                </a:lnTo>
                <a:lnTo>
                  <a:pt x="20496" y="12856"/>
                </a:lnTo>
                <a:lnTo>
                  <a:pt x="19189" y="12479"/>
                </a:lnTo>
                <a:cubicBezTo>
                  <a:pt x="19315" y="11938"/>
                  <a:pt x="19390" y="11398"/>
                  <a:pt x="19415" y="10845"/>
                </a:cubicBezTo>
                <a:lnTo>
                  <a:pt x="20772" y="10845"/>
                </a:lnTo>
                <a:lnTo>
                  <a:pt x="20772" y="9953"/>
                </a:lnTo>
                <a:lnTo>
                  <a:pt x="19415" y="9953"/>
                </a:lnTo>
                <a:cubicBezTo>
                  <a:pt x="19403" y="9526"/>
                  <a:pt x="19340" y="9099"/>
                  <a:pt x="19264" y="8684"/>
                </a:cubicBezTo>
                <a:lnTo>
                  <a:pt x="20584" y="8370"/>
                </a:lnTo>
                <a:lnTo>
                  <a:pt x="20370" y="7503"/>
                </a:lnTo>
                <a:lnTo>
                  <a:pt x="19051" y="7817"/>
                </a:lnTo>
                <a:cubicBezTo>
                  <a:pt x="18913" y="7339"/>
                  <a:pt x="18724" y="6874"/>
                  <a:pt x="18510" y="6422"/>
                </a:cubicBezTo>
                <a:lnTo>
                  <a:pt x="19692" y="5769"/>
                </a:lnTo>
                <a:lnTo>
                  <a:pt x="19264" y="4989"/>
                </a:lnTo>
                <a:lnTo>
                  <a:pt x="18083" y="5655"/>
                </a:lnTo>
                <a:cubicBezTo>
                  <a:pt x="17794" y="5178"/>
                  <a:pt x="17455" y="4738"/>
                  <a:pt x="17090" y="4323"/>
                </a:cubicBezTo>
                <a:lnTo>
                  <a:pt x="18045" y="3368"/>
                </a:lnTo>
                <a:lnTo>
                  <a:pt x="17417" y="2740"/>
                </a:lnTo>
                <a:lnTo>
                  <a:pt x="16462" y="3695"/>
                </a:lnTo>
                <a:cubicBezTo>
                  <a:pt x="16135" y="3419"/>
                  <a:pt x="15809" y="3155"/>
                  <a:pt x="15444" y="2916"/>
                </a:cubicBezTo>
                <a:lnTo>
                  <a:pt x="16148" y="1760"/>
                </a:lnTo>
                <a:lnTo>
                  <a:pt x="15394" y="1295"/>
                </a:lnTo>
                <a:lnTo>
                  <a:pt x="14690" y="2451"/>
                </a:lnTo>
                <a:cubicBezTo>
                  <a:pt x="14251" y="2212"/>
                  <a:pt x="13798" y="2011"/>
                  <a:pt x="13321" y="1848"/>
                </a:cubicBezTo>
                <a:lnTo>
                  <a:pt x="13698" y="554"/>
                </a:lnTo>
                <a:lnTo>
                  <a:pt x="12843" y="302"/>
                </a:lnTo>
                <a:lnTo>
                  <a:pt x="12466" y="1609"/>
                </a:lnTo>
                <a:cubicBezTo>
                  <a:pt x="11926" y="1471"/>
                  <a:pt x="11373" y="1396"/>
                  <a:pt x="10820" y="1370"/>
                </a:cubicBezTo>
                <a:lnTo>
                  <a:pt x="10820" y="1"/>
                </a:lnTo>
                <a:close/>
              </a:path>
            </a:pathLst>
          </a:custGeom>
          <a:solidFill>
            <a:schemeClr val="accent3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90" name="Google Shape;990;p15"/>
          <p:cNvGrpSpPr/>
          <p:nvPr/>
        </p:nvGrpSpPr>
        <p:grpSpPr>
          <a:xfrm rot="-5400000" flipH="1">
            <a:off x="243697" y="643519"/>
            <a:ext cx="216457" cy="216457"/>
            <a:chOff x="257535" y="638489"/>
            <a:chExt cx="216457" cy="216457"/>
          </a:xfrm>
        </p:grpSpPr>
        <p:sp>
          <p:nvSpPr>
            <p:cNvPr id="991" name="Google Shape;991;p15"/>
            <p:cNvSpPr/>
            <p:nvPr/>
          </p:nvSpPr>
          <p:spPr>
            <a:xfrm>
              <a:off x="289230" y="670181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5"/>
            <p:cNvSpPr/>
            <p:nvPr/>
          </p:nvSpPr>
          <p:spPr>
            <a:xfrm rot="5400000">
              <a:off x="289234" y="670183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15"/>
            <p:cNvSpPr/>
            <p:nvPr/>
          </p:nvSpPr>
          <p:spPr>
            <a:xfrm rot="27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5"/>
            <p:cNvSpPr/>
            <p:nvPr/>
          </p:nvSpPr>
          <p:spPr>
            <a:xfrm rot="81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5" name="Google Shape;995;p15"/>
          <p:cNvGrpSpPr/>
          <p:nvPr/>
        </p:nvGrpSpPr>
        <p:grpSpPr>
          <a:xfrm rot="-5400000" flipH="1">
            <a:off x="7612395" y="2492174"/>
            <a:ext cx="2347193" cy="159149"/>
            <a:chOff x="5889125" y="3216399"/>
            <a:chExt cx="2347193" cy="159149"/>
          </a:xfrm>
        </p:grpSpPr>
        <p:sp>
          <p:nvSpPr>
            <p:cNvPr id="996" name="Google Shape;996;p15"/>
            <p:cNvSpPr/>
            <p:nvPr/>
          </p:nvSpPr>
          <p:spPr>
            <a:xfrm>
              <a:off x="7207742" y="3216399"/>
              <a:ext cx="49210" cy="75253"/>
            </a:xfrm>
            <a:custGeom>
              <a:avLst/>
              <a:gdLst/>
              <a:ahLst/>
              <a:cxnLst/>
              <a:rect l="l" t="t" r="r" b="b"/>
              <a:pathLst>
                <a:path w="2602" h="3979" extrusionOk="0">
                  <a:moveTo>
                    <a:pt x="1301" y="1"/>
                  </a:moveTo>
                  <a:cubicBezTo>
                    <a:pt x="1301" y="1"/>
                    <a:pt x="0" y="459"/>
                    <a:pt x="0" y="1186"/>
                  </a:cubicBezTo>
                  <a:cubicBezTo>
                    <a:pt x="0" y="1875"/>
                    <a:pt x="1301" y="3978"/>
                    <a:pt x="1301" y="3978"/>
                  </a:cubicBezTo>
                  <a:cubicBezTo>
                    <a:pt x="1301" y="3978"/>
                    <a:pt x="2601" y="1875"/>
                    <a:pt x="2601" y="1186"/>
                  </a:cubicBezTo>
                  <a:cubicBezTo>
                    <a:pt x="2601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5"/>
            <p:cNvSpPr/>
            <p:nvPr/>
          </p:nvSpPr>
          <p:spPr>
            <a:xfrm>
              <a:off x="7207742" y="3301032"/>
              <a:ext cx="49210" cy="74515"/>
            </a:xfrm>
            <a:custGeom>
              <a:avLst/>
              <a:gdLst/>
              <a:ahLst/>
              <a:cxnLst/>
              <a:rect l="l" t="t" r="r" b="b"/>
              <a:pathLst>
                <a:path w="2602" h="3940" extrusionOk="0">
                  <a:moveTo>
                    <a:pt x="1301" y="0"/>
                  </a:moveTo>
                  <a:cubicBezTo>
                    <a:pt x="1301" y="0"/>
                    <a:pt x="0" y="2066"/>
                    <a:pt x="0" y="2792"/>
                  </a:cubicBezTo>
                  <a:cubicBezTo>
                    <a:pt x="0" y="3519"/>
                    <a:pt x="1301" y="3940"/>
                    <a:pt x="1301" y="3940"/>
                  </a:cubicBezTo>
                  <a:cubicBezTo>
                    <a:pt x="1301" y="3940"/>
                    <a:pt x="2601" y="3519"/>
                    <a:pt x="2601" y="2792"/>
                  </a:cubicBezTo>
                  <a:cubicBezTo>
                    <a:pt x="2601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5"/>
            <p:cNvSpPr/>
            <p:nvPr/>
          </p:nvSpPr>
          <p:spPr>
            <a:xfrm>
              <a:off x="72352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1722" y="0"/>
                  </a:moveTo>
                  <a:cubicBezTo>
                    <a:pt x="1263" y="0"/>
                    <a:pt x="1" y="804"/>
                    <a:pt x="1" y="804"/>
                  </a:cubicBezTo>
                  <a:cubicBezTo>
                    <a:pt x="1" y="804"/>
                    <a:pt x="1263" y="1607"/>
                    <a:pt x="1722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2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5"/>
            <p:cNvSpPr/>
            <p:nvPr/>
          </p:nvSpPr>
          <p:spPr>
            <a:xfrm>
              <a:off x="71838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30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15"/>
            <p:cNvSpPr/>
            <p:nvPr/>
          </p:nvSpPr>
          <p:spPr>
            <a:xfrm>
              <a:off x="7037756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15"/>
            <p:cNvSpPr/>
            <p:nvPr/>
          </p:nvSpPr>
          <p:spPr>
            <a:xfrm>
              <a:off x="7037756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01" y="0"/>
                  </a:moveTo>
                  <a:cubicBezTo>
                    <a:pt x="1301" y="0"/>
                    <a:pt x="1" y="2066"/>
                    <a:pt x="1" y="2792"/>
                  </a:cubicBezTo>
                  <a:cubicBezTo>
                    <a:pt x="1" y="3519"/>
                    <a:pt x="1301" y="3940"/>
                    <a:pt x="1301" y="3940"/>
                  </a:cubicBezTo>
                  <a:cubicBezTo>
                    <a:pt x="1301" y="3940"/>
                    <a:pt x="2640" y="3519"/>
                    <a:pt x="2640" y="2792"/>
                  </a:cubicBezTo>
                  <a:cubicBezTo>
                    <a:pt x="2640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5"/>
            <p:cNvSpPr/>
            <p:nvPr/>
          </p:nvSpPr>
          <p:spPr>
            <a:xfrm>
              <a:off x="70659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721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721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5"/>
            <p:cNvSpPr/>
            <p:nvPr/>
          </p:nvSpPr>
          <p:spPr>
            <a:xfrm>
              <a:off x="7013889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68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5"/>
            <p:cNvSpPr/>
            <p:nvPr/>
          </p:nvSpPr>
          <p:spPr>
            <a:xfrm>
              <a:off x="6867771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5"/>
            <p:cNvSpPr/>
            <p:nvPr/>
          </p:nvSpPr>
          <p:spPr>
            <a:xfrm>
              <a:off x="6867771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39" y="0"/>
                  </a:moveTo>
                  <a:cubicBezTo>
                    <a:pt x="1339" y="0"/>
                    <a:pt x="1" y="2066"/>
                    <a:pt x="1" y="2792"/>
                  </a:cubicBezTo>
                  <a:cubicBezTo>
                    <a:pt x="1" y="3519"/>
                    <a:pt x="1339" y="3940"/>
                    <a:pt x="1339" y="3940"/>
                  </a:cubicBezTo>
                  <a:cubicBezTo>
                    <a:pt x="1339" y="3940"/>
                    <a:pt x="2640" y="3519"/>
                    <a:pt x="2640" y="2792"/>
                  </a:cubicBezTo>
                  <a:cubicBezTo>
                    <a:pt x="2640" y="2066"/>
                    <a:pt x="1339" y="0"/>
                    <a:pt x="133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5"/>
            <p:cNvSpPr/>
            <p:nvPr/>
          </p:nvSpPr>
          <p:spPr>
            <a:xfrm>
              <a:off x="6895988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683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683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683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5"/>
            <p:cNvSpPr/>
            <p:nvPr/>
          </p:nvSpPr>
          <p:spPr>
            <a:xfrm>
              <a:off x="68446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689" y="0"/>
                  </a:moveTo>
                  <a:cubicBezTo>
                    <a:pt x="230" y="0"/>
                    <a:pt x="1" y="804"/>
                    <a:pt x="1" y="804"/>
                  </a:cubicBezTo>
                  <a:cubicBezTo>
                    <a:pt x="1" y="804"/>
                    <a:pt x="230" y="1607"/>
                    <a:pt x="689" y="1607"/>
                  </a:cubicBezTo>
                  <a:cubicBezTo>
                    <a:pt x="1110" y="1607"/>
                    <a:pt x="2410" y="804"/>
                    <a:pt x="2410" y="804"/>
                  </a:cubicBezTo>
                  <a:cubicBezTo>
                    <a:pt x="2410" y="804"/>
                    <a:pt x="1110" y="0"/>
                    <a:pt x="68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5"/>
            <p:cNvSpPr/>
            <p:nvPr/>
          </p:nvSpPr>
          <p:spPr>
            <a:xfrm>
              <a:off x="6782419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1" y="2601"/>
                    <a:pt x="966" y="2390"/>
                    <a:pt x="1511" y="2390"/>
                  </a:cubicBezTo>
                  <a:cubicBezTo>
                    <a:pt x="2056" y="2390"/>
                    <a:pt x="2601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1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5"/>
            <p:cNvSpPr/>
            <p:nvPr/>
          </p:nvSpPr>
          <p:spPr>
            <a:xfrm>
              <a:off x="6944442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5"/>
            <p:cNvSpPr/>
            <p:nvPr/>
          </p:nvSpPr>
          <p:spPr>
            <a:xfrm>
              <a:off x="7112253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7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5"/>
            <p:cNvSpPr/>
            <p:nvPr/>
          </p:nvSpPr>
          <p:spPr>
            <a:xfrm>
              <a:off x="7285851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12" y="12"/>
                    <a:pt x="24" y="24"/>
                    <a:pt x="36" y="35"/>
                  </a:cubicBezTo>
                  <a:lnTo>
                    <a:pt x="36" y="35"/>
                  </a:lnTo>
                  <a:cubicBezTo>
                    <a:pt x="24" y="24"/>
                    <a:pt x="13" y="12"/>
                    <a:pt x="1" y="0"/>
                  </a:cubicBezTo>
                  <a:close/>
                  <a:moveTo>
                    <a:pt x="36" y="2986"/>
                  </a:moveTo>
                  <a:lnTo>
                    <a:pt x="36" y="2986"/>
                  </a:lnTo>
                  <a:cubicBezTo>
                    <a:pt x="24" y="2998"/>
                    <a:pt x="12" y="3009"/>
                    <a:pt x="1" y="3021"/>
                  </a:cubicBezTo>
                  <a:cubicBezTo>
                    <a:pt x="13" y="3010"/>
                    <a:pt x="24" y="2998"/>
                    <a:pt x="36" y="2986"/>
                  </a:cubicBezTo>
                  <a:close/>
                  <a:moveTo>
                    <a:pt x="3022" y="0"/>
                  </a:moveTo>
                  <a:cubicBezTo>
                    <a:pt x="2601" y="421"/>
                    <a:pt x="2047" y="631"/>
                    <a:pt x="1497" y="631"/>
                  </a:cubicBezTo>
                  <a:cubicBezTo>
                    <a:pt x="963" y="631"/>
                    <a:pt x="434" y="433"/>
                    <a:pt x="36" y="35"/>
                  </a:cubicBezTo>
                  <a:lnTo>
                    <a:pt x="36" y="35"/>
                  </a:lnTo>
                  <a:cubicBezTo>
                    <a:pt x="831" y="867"/>
                    <a:pt x="831" y="2155"/>
                    <a:pt x="36" y="2986"/>
                  </a:cubicBezTo>
                  <a:lnTo>
                    <a:pt x="36" y="2986"/>
                  </a:lnTo>
                  <a:cubicBezTo>
                    <a:pt x="434" y="2589"/>
                    <a:pt x="963" y="2390"/>
                    <a:pt x="1497" y="2390"/>
                  </a:cubicBezTo>
                  <a:cubicBezTo>
                    <a:pt x="204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5"/>
            <p:cNvSpPr/>
            <p:nvPr/>
          </p:nvSpPr>
          <p:spPr>
            <a:xfrm>
              <a:off x="588912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5"/>
            <p:cNvSpPr/>
            <p:nvPr/>
          </p:nvSpPr>
          <p:spPr>
            <a:xfrm>
              <a:off x="737916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1263" y="0"/>
                  </a:moveTo>
                  <a:lnTo>
                    <a:pt x="1" y="804"/>
                  </a:lnTo>
                  <a:lnTo>
                    <a:pt x="1263" y="1607"/>
                  </a:lnTo>
                  <a:lnTo>
                    <a:pt x="45322" y="804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4" name="Google Shape;1014;p15"/>
          <p:cNvSpPr/>
          <p:nvPr/>
        </p:nvSpPr>
        <p:spPr>
          <a:xfrm flipH="1">
            <a:off x="8683846" y="3899806"/>
            <a:ext cx="216455" cy="216632"/>
          </a:xfrm>
          <a:custGeom>
            <a:avLst/>
            <a:gdLst/>
            <a:ahLst/>
            <a:cxnLst/>
            <a:rect l="l" t="t" r="r" b="b"/>
            <a:pathLst>
              <a:path w="20773" h="20785" extrusionOk="0">
                <a:moveTo>
                  <a:pt x="9940" y="1"/>
                </a:moveTo>
                <a:lnTo>
                  <a:pt x="9940" y="1358"/>
                </a:lnTo>
                <a:cubicBezTo>
                  <a:pt x="9513" y="1383"/>
                  <a:pt x="9086" y="1433"/>
                  <a:pt x="8671" y="1521"/>
                </a:cubicBezTo>
                <a:lnTo>
                  <a:pt x="8345" y="202"/>
                </a:lnTo>
                <a:lnTo>
                  <a:pt x="7490" y="415"/>
                </a:lnTo>
                <a:lnTo>
                  <a:pt x="7804" y="1722"/>
                </a:lnTo>
                <a:cubicBezTo>
                  <a:pt x="7327" y="1873"/>
                  <a:pt x="6862" y="2049"/>
                  <a:pt x="6409" y="2275"/>
                </a:cubicBezTo>
                <a:lnTo>
                  <a:pt x="5756" y="1081"/>
                </a:lnTo>
                <a:lnTo>
                  <a:pt x="4977" y="1509"/>
                </a:lnTo>
                <a:lnTo>
                  <a:pt x="5630" y="2702"/>
                </a:lnTo>
                <a:cubicBezTo>
                  <a:pt x="5153" y="2991"/>
                  <a:pt x="4713" y="3318"/>
                  <a:pt x="4298" y="3695"/>
                </a:cubicBezTo>
                <a:lnTo>
                  <a:pt x="3343" y="2728"/>
                </a:lnTo>
                <a:lnTo>
                  <a:pt x="2715" y="3356"/>
                </a:lnTo>
                <a:lnTo>
                  <a:pt x="3670" y="4323"/>
                </a:lnTo>
                <a:cubicBezTo>
                  <a:pt x="3381" y="4638"/>
                  <a:pt x="3117" y="4977"/>
                  <a:pt x="2891" y="5329"/>
                </a:cubicBezTo>
                <a:lnTo>
                  <a:pt x="1722" y="4625"/>
                </a:lnTo>
                <a:lnTo>
                  <a:pt x="1270" y="5379"/>
                </a:lnTo>
                <a:lnTo>
                  <a:pt x="2426" y="6083"/>
                </a:lnTo>
                <a:cubicBezTo>
                  <a:pt x="2187" y="6522"/>
                  <a:pt x="1986" y="6987"/>
                  <a:pt x="1823" y="7452"/>
                </a:cubicBezTo>
                <a:lnTo>
                  <a:pt x="529" y="7075"/>
                </a:lnTo>
                <a:lnTo>
                  <a:pt x="277" y="7930"/>
                </a:lnTo>
                <a:lnTo>
                  <a:pt x="1584" y="8307"/>
                </a:lnTo>
                <a:cubicBezTo>
                  <a:pt x="1458" y="8847"/>
                  <a:pt x="1370" y="9400"/>
                  <a:pt x="1345" y="9953"/>
                </a:cubicBezTo>
                <a:lnTo>
                  <a:pt x="1" y="9953"/>
                </a:lnTo>
                <a:lnTo>
                  <a:pt x="1" y="10845"/>
                </a:lnTo>
                <a:lnTo>
                  <a:pt x="1345" y="10845"/>
                </a:lnTo>
                <a:cubicBezTo>
                  <a:pt x="1370" y="11272"/>
                  <a:pt x="1421" y="11687"/>
                  <a:pt x="1509" y="12114"/>
                </a:cubicBezTo>
                <a:lnTo>
                  <a:pt x="189" y="12428"/>
                </a:lnTo>
                <a:lnTo>
                  <a:pt x="403" y="13283"/>
                </a:lnTo>
                <a:lnTo>
                  <a:pt x="1710" y="12969"/>
                </a:lnTo>
                <a:cubicBezTo>
                  <a:pt x="1861" y="13446"/>
                  <a:pt x="2036" y="13924"/>
                  <a:pt x="2263" y="14364"/>
                </a:cubicBezTo>
                <a:lnTo>
                  <a:pt x="1069" y="15017"/>
                </a:lnTo>
                <a:lnTo>
                  <a:pt x="1496" y="15796"/>
                </a:lnTo>
                <a:lnTo>
                  <a:pt x="2690" y="15143"/>
                </a:lnTo>
                <a:cubicBezTo>
                  <a:pt x="2979" y="15620"/>
                  <a:pt x="3318" y="16060"/>
                  <a:pt x="3695" y="16475"/>
                </a:cubicBezTo>
                <a:lnTo>
                  <a:pt x="2728" y="17442"/>
                </a:lnTo>
                <a:lnTo>
                  <a:pt x="3356" y="18071"/>
                </a:lnTo>
                <a:lnTo>
                  <a:pt x="4311" y="17103"/>
                </a:lnTo>
                <a:cubicBezTo>
                  <a:pt x="4625" y="17392"/>
                  <a:pt x="4964" y="17656"/>
                  <a:pt x="5316" y="17895"/>
                </a:cubicBezTo>
                <a:lnTo>
                  <a:pt x="4612" y="19051"/>
                </a:lnTo>
                <a:lnTo>
                  <a:pt x="5366" y="19503"/>
                </a:lnTo>
                <a:lnTo>
                  <a:pt x="6070" y="18347"/>
                </a:lnTo>
                <a:cubicBezTo>
                  <a:pt x="6510" y="18586"/>
                  <a:pt x="6975" y="18787"/>
                  <a:pt x="7440" y="18950"/>
                </a:cubicBezTo>
                <a:lnTo>
                  <a:pt x="7063" y="20257"/>
                </a:lnTo>
                <a:lnTo>
                  <a:pt x="7917" y="20496"/>
                </a:lnTo>
                <a:lnTo>
                  <a:pt x="8294" y="19202"/>
                </a:lnTo>
                <a:cubicBezTo>
                  <a:pt x="8835" y="19327"/>
                  <a:pt x="9388" y="19403"/>
                  <a:pt x="9940" y="19428"/>
                </a:cubicBezTo>
                <a:lnTo>
                  <a:pt x="9940" y="20785"/>
                </a:lnTo>
                <a:lnTo>
                  <a:pt x="10833" y="20785"/>
                </a:lnTo>
                <a:lnTo>
                  <a:pt x="10833" y="19428"/>
                </a:lnTo>
                <a:cubicBezTo>
                  <a:pt x="11260" y="19415"/>
                  <a:pt x="11675" y="19352"/>
                  <a:pt x="12102" y="19277"/>
                </a:cubicBezTo>
                <a:lnTo>
                  <a:pt x="12416" y="20596"/>
                </a:lnTo>
                <a:lnTo>
                  <a:pt x="13283" y="20383"/>
                </a:lnTo>
                <a:lnTo>
                  <a:pt x="12969" y="19063"/>
                </a:lnTo>
                <a:cubicBezTo>
                  <a:pt x="13446" y="18925"/>
                  <a:pt x="13911" y="18737"/>
                  <a:pt x="14364" y="18523"/>
                </a:cubicBezTo>
                <a:lnTo>
                  <a:pt x="15017" y="19704"/>
                </a:lnTo>
                <a:lnTo>
                  <a:pt x="15796" y="19277"/>
                </a:lnTo>
                <a:lnTo>
                  <a:pt x="15143" y="18096"/>
                </a:lnTo>
                <a:cubicBezTo>
                  <a:pt x="15608" y="17807"/>
                  <a:pt x="16060" y="17467"/>
                  <a:pt x="16475" y="17103"/>
                </a:cubicBezTo>
                <a:lnTo>
                  <a:pt x="17430" y="18058"/>
                </a:lnTo>
                <a:lnTo>
                  <a:pt x="18058" y="17430"/>
                </a:lnTo>
                <a:lnTo>
                  <a:pt x="17103" y="16475"/>
                </a:lnTo>
                <a:cubicBezTo>
                  <a:pt x="17379" y="16148"/>
                  <a:pt x="17643" y="15821"/>
                  <a:pt x="17882" y="15457"/>
                </a:cubicBezTo>
                <a:lnTo>
                  <a:pt x="19038" y="16161"/>
                </a:lnTo>
                <a:lnTo>
                  <a:pt x="19503" y="15407"/>
                </a:lnTo>
                <a:lnTo>
                  <a:pt x="18347" y="14703"/>
                </a:lnTo>
                <a:cubicBezTo>
                  <a:pt x="18586" y="14263"/>
                  <a:pt x="18787" y="13811"/>
                  <a:pt x="18950" y="13333"/>
                </a:cubicBezTo>
                <a:lnTo>
                  <a:pt x="20245" y="13710"/>
                </a:lnTo>
                <a:lnTo>
                  <a:pt x="20496" y="12856"/>
                </a:lnTo>
                <a:lnTo>
                  <a:pt x="19189" y="12479"/>
                </a:lnTo>
                <a:cubicBezTo>
                  <a:pt x="19315" y="11938"/>
                  <a:pt x="19390" y="11398"/>
                  <a:pt x="19415" y="10845"/>
                </a:cubicBezTo>
                <a:lnTo>
                  <a:pt x="20772" y="10845"/>
                </a:lnTo>
                <a:lnTo>
                  <a:pt x="20772" y="9953"/>
                </a:lnTo>
                <a:lnTo>
                  <a:pt x="19415" y="9953"/>
                </a:lnTo>
                <a:cubicBezTo>
                  <a:pt x="19403" y="9526"/>
                  <a:pt x="19340" y="9099"/>
                  <a:pt x="19264" y="8684"/>
                </a:cubicBezTo>
                <a:lnTo>
                  <a:pt x="20584" y="8370"/>
                </a:lnTo>
                <a:lnTo>
                  <a:pt x="20370" y="7503"/>
                </a:lnTo>
                <a:lnTo>
                  <a:pt x="19051" y="7817"/>
                </a:lnTo>
                <a:cubicBezTo>
                  <a:pt x="18913" y="7339"/>
                  <a:pt x="18724" y="6874"/>
                  <a:pt x="18510" y="6422"/>
                </a:cubicBezTo>
                <a:lnTo>
                  <a:pt x="19692" y="5769"/>
                </a:lnTo>
                <a:lnTo>
                  <a:pt x="19264" y="4989"/>
                </a:lnTo>
                <a:lnTo>
                  <a:pt x="18083" y="5655"/>
                </a:lnTo>
                <a:cubicBezTo>
                  <a:pt x="17794" y="5178"/>
                  <a:pt x="17455" y="4738"/>
                  <a:pt x="17090" y="4323"/>
                </a:cubicBezTo>
                <a:lnTo>
                  <a:pt x="18045" y="3368"/>
                </a:lnTo>
                <a:lnTo>
                  <a:pt x="17417" y="2740"/>
                </a:lnTo>
                <a:lnTo>
                  <a:pt x="16462" y="3695"/>
                </a:lnTo>
                <a:cubicBezTo>
                  <a:pt x="16135" y="3419"/>
                  <a:pt x="15809" y="3155"/>
                  <a:pt x="15444" y="2916"/>
                </a:cubicBezTo>
                <a:lnTo>
                  <a:pt x="16148" y="1760"/>
                </a:lnTo>
                <a:lnTo>
                  <a:pt x="15394" y="1295"/>
                </a:lnTo>
                <a:lnTo>
                  <a:pt x="14690" y="2451"/>
                </a:lnTo>
                <a:cubicBezTo>
                  <a:pt x="14251" y="2212"/>
                  <a:pt x="13798" y="2011"/>
                  <a:pt x="13321" y="1848"/>
                </a:cubicBezTo>
                <a:lnTo>
                  <a:pt x="13698" y="554"/>
                </a:lnTo>
                <a:lnTo>
                  <a:pt x="12843" y="302"/>
                </a:lnTo>
                <a:lnTo>
                  <a:pt x="12466" y="1609"/>
                </a:lnTo>
                <a:cubicBezTo>
                  <a:pt x="11926" y="1471"/>
                  <a:pt x="11373" y="1396"/>
                  <a:pt x="10820" y="1370"/>
                </a:cubicBezTo>
                <a:lnTo>
                  <a:pt x="10820" y="1"/>
                </a:lnTo>
                <a:close/>
              </a:path>
            </a:pathLst>
          </a:custGeom>
          <a:solidFill>
            <a:schemeClr val="accent3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15" name="Google Shape;1015;p15"/>
          <p:cNvGrpSpPr/>
          <p:nvPr/>
        </p:nvGrpSpPr>
        <p:grpSpPr>
          <a:xfrm rot="5400000" flipH="1">
            <a:off x="8683844" y="4279314"/>
            <a:ext cx="216457" cy="216457"/>
            <a:chOff x="257535" y="638489"/>
            <a:chExt cx="216457" cy="216457"/>
          </a:xfrm>
        </p:grpSpPr>
        <p:sp>
          <p:nvSpPr>
            <p:cNvPr id="1016" name="Google Shape;1016;p15"/>
            <p:cNvSpPr/>
            <p:nvPr/>
          </p:nvSpPr>
          <p:spPr>
            <a:xfrm>
              <a:off x="289230" y="670181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5"/>
            <p:cNvSpPr/>
            <p:nvPr/>
          </p:nvSpPr>
          <p:spPr>
            <a:xfrm rot="5400000">
              <a:off x="289234" y="670183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5"/>
            <p:cNvSpPr/>
            <p:nvPr/>
          </p:nvSpPr>
          <p:spPr>
            <a:xfrm rot="27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5"/>
            <p:cNvSpPr/>
            <p:nvPr/>
          </p:nvSpPr>
          <p:spPr>
            <a:xfrm rot="81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0" name="Google Shape;1020;p15"/>
          <p:cNvSpPr/>
          <p:nvPr/>
        </p:nvSpPr>
        <p:spPr>
          <a:xfrm rot="10800000">
            <a:off x="8683846" y="1022852"/>
            <a:ext cx="216455" cy="216632"/>
          </a:xfrm>
          <a:custGeom>
            <a:avLst/>
            <a:gdLst/>
            <a:ahLst/>
            <a:cxnLst/>
            <a:rect l="l" t="t" r="r" b="b"/>
            <a:pathLst>
              <a:path w="20773" h="20785" extrusionOk="0">
                <a:moveTo>
                  <a:pt x="9940" y="1"/>
                </a:moveTo>
                <a:lnTo>
                  <a:pt x="9940" y="1358"/>
                </a:lnTo>
                <a:cubicBezTo>
                  <a:pt x="9513" y="1383"/>
                  <a:pt x="9086" y="1433"/>
                  <a:pt x="8671" y="1521"/>
                </a:cubicBezTo>
                <a:lnTo>
                  <a:pt x="8345" y="202"/>
                </a:lnTo>
                <a:lnTo>
                  <a:pt x="7490" y="415"/>
                </a:lnTo>
                <a:lnTo>
                  <a:pt x="7804" y="1722"/>
                </a:lnTo>
                <a:cubicBezTo>
                  <a:pt x="7327" y="1873"/>
                  <a:pt x="6862" y="2049"/>
                  <a:pt x="6409" y="2275"/>
                </a:cubicBezTo>
                <a:lnTo>
                  <a:pt x="5756" y="1081"/>
                </a:lnTo>
                <a:lnTo>
                  <a:pt x="4977" y="1509"/>
                </a:lnTo>
                <a:lnTo>
                  <a:pt x="5630" y="2702"/>
                </a:lnTo>
                <a:cubicBezTo>
                  <a:pt x="5153" y="2991"/>
                  <a:pt x="4713" y="3318"/>
                  <a:pt x="4298" y="3695"/>
                </a:cubicBezTo>
                <a:lnTo>
                  <a:pt x="3343" y="2728"/>
                </a:lnTo>
                <a:lnTo>
                  <a:pt x="2715" y="3356"/>
                </a:lnTo>
                <a:lnTo>
                  <a:pt x="3670" y="4323"/>
                </a:lnTo>
                <a:cubicBezTo>
                  <a:pt x="3381" y="4638"/>
                  <a:pt x="3117" y="4977"/>
                  <a:pt x="2891" y="5329"/>
                </a:cubicBezTo>
                <a:lnTo>
                  <a:pt x="1722" y="4625"/>
                </a:lnTo>
                <a:lnTo>
                  <a:pt x="1270" y="5379"/>
                </a:lnTo>
                <a:lnTo>
                  <a:pt x="2426" y="6083"/>
                </a:lnTo>
                <a:cubicBezTo>
                  <a:pt x="2187" y="6522"/>
                  <a:pt x="1986" y="6987"/>
                  <a:pt x="1823" y="7452"/>
                </a:cubicBezTo>
                <a:lnTo>
                  <a:pt x="529" y="7075"/>
                </a:lnTo>
                <a:lnTo>
                  <a:pt x="277" y="7930"/>
                </a:lnTo>
                <a:lnTo>
                  <a:pt x="1584" y="8307"/>
                </a:lnTo>
                <a:cubicBezTo>
                  <a:pt x="1458" y="8847"/>
                  <a:pt x="1370" y="9400"/>
                  <a:pt x="1345" y="9953"/>
                </a:cubicBezTo>
                <a:lnTo>
                  <a:pt x="1" y="9953"/>
                </a:lnTo>
                <a:lnTo>
                  <a:pt x="1" y="10845"/>
                </a:lnTo>
                <a:lnTo>
                  <a:pt x="1345" y="10845"/>
                </a:lnTo>
                <a:cubicBezTo>
                  <a:pt x="1370" y="11272"/>
                  <a:pt x="1421" y="11687"/>
                  <a:pt x="1509" y="12114"/>
                </a:cubicBezTo>
                <a:lnTo>
                  <a:pt x="189" y="12428"/>
                </a:lnTo>
                <a:lnTo>
                  <a:pt x="403" y="13283"/>
                </a:lnTo>
                <a:lnTo>
                  <a:pt x="1710" y="12969"/>
                </a:lnTo>
                <a:cubicBezTo>
                  <a:pt x="1861" y="13446"/>
                  <a:pt x="2036" y="13924"/>
                  <a:pt x="2263" y="14364"/>
                </a:cubicBezTo>
                <a:lnTo>
                  <a:pt x="1069" y="15017"/>
                </a:lnTo>
                <a:lnTo>
                  <a:pt x="1496" y="15796"/>
                </a:lnTo>
                <a:lnTo>
                  <a:pt x="2690" y="15143"/>
                </a:lnTo>
                <a:cubicBezTo>
                  <a:pt x="2979" y="15620"/>
                  <a:pt x="3318" y="16060"/>
                  <a:pt x="3695" y="16475"/>
                </a:cubicBezTo>
                <a:lnTo>
                  <a:pt x="2728" y="17442"/>
                </a:lnTo>
                <a:lnTo>
                  <a:pt x="3356" y="18071"/>
                </a:lnTo>
                <a:lnTo>
                  <a:pt x="4311" y="17103"/>
                </a:lnTo>
                <a:cubicBezTo>
                  <a:pt x="4625" y="17392"/>
                  <a:pt x="4964" y="17656"/>
                  <a:pt x="5316" y="17895"/>
                </a:cubicBezTo>
                <a:lnTo>
                  <a:pt x="4612" y="19051"/>
                </a:lnTo>
                <a:lnTo>
                  <a:pt x="5366" y="19503"/>
                </a:lnTo>
                <a:lnTo>
                  <a:pt x="6070" y="18347"/>
                </a:lnTo>
                <a:cubicBezTo>
                  <a:pt x="6510" y="18586"/>
                  <a:pt x="6975" y="18787"/>
                  <a:pt x="7440" y="18950"/>
                </a:cubicBezTo>
                <a:lnTo>
                  <a:pt x="7063" y="20257"/>
                </a:lnTo>
                <a:lnTo>
                  <a:pt x="7917" y="20496"/>
                </a:lnTo>
                <a:lnTo>
                  <a:pt x="8294" y="19202"/>
                </a:lnTo>
                <a:cubicBezTo>
                  <a:pt x="8835" y="19327"/>
                  <a:pt x="9388" y="19403"/>
                  <a:pt x="9940" y="19428"/>
                </a:cubicBezTo>
                <a:lnTo>
                  <a:pt x="9940" y="20785"/>
                </a:lnTo>
                <a:lnTo>
                  <a:pt x="10833" y="20785"/>
                </a:lnTo>
                <a:lnTo>
                  <a:pt x="10833" y="19428"/>
                </a:lnTo>
                <a:cubicBezTo>
                  <a:pt x="11260" y="19415"/>
                  <a:pt x="11675" y="19352"/>
                  <a:pt x="12102" y="19277"/>
                </a:cubicBezTo>
                <a:lnTo>
                  <a:pt x="12416" y="20596"/>
                </a:lnTo>
                <a:lnTo>
                  <a:pt x="13283" y="20383"/>
                </a:lnTo>
                <a:lnTo>
                  <a:pt x="12969" y="19063"/>
                </a:lnTo>
                <a:cubicBezTo>
                  <a:pt x="13446" y="18925"/>
                  <a:pt x="13911" y="18737"/>
                  <a:pt x="14364" y="18523"/>
                </a:cubicBezTo>
                <a:lnTo>
                  <a:pt x="15017" y="19704"/>
                </a:lnTo>
                <a:lnTo>
                  <a:pt x="15796" y="19277"/>
                </a:lnTo>
                <a:lnTo>
                  <a:pt x="15143" y="18096"/>
                </a:lnTo>
                <a:cubicBezTo>
                  <a:pt x="15608" y="17807"/>
                  <a:pt x="16060" y="17467"/>
                  <a:pt x="16475" y="17103"/>
                </a:cubicBezTo>
                <a:lnTo>
                  <a:pt x="17430" y="18058"/>
                </a:lnTo>
                <a:lnTo>
                  <a:pt x="18058" y="17430"/>
                </a:lnTo>
                <a:lnTo>
                  <a:pt x="17103" y="16475"/>
                </a:lnTo>
                <a:cubicBezTo>
                  <a:pt x="17379" y="16148"/>
                  <a:pt x="17643" y="15821"/>
                  <a:pt x="17882" y="15457"/>
                </a:cubicBezTo>
                <a:lnTo>
                  <a:pt x="19038" y="16161"/>
                </a:lnTo>
                <a:lnTo>
                  <a:pt x="19503" y="15407"/>
                </a:lnTo>
                <a:lnTo>
                  <a:pt x="18347" y="14703"/>
                </a:lnTo>
                <a:cubicBezTo>
                  <a:pt x="18586" y="14263"/>
                  <a:pt x="18787" y="13811"/>
                  <a:pt x="18950" y="13333"/>
                </a:cubicBezTo>
                <a:lnTo>
                  <a:pt x="20245" y="13710"/>
                </a:lnTo>
                <a:lnTo>
                  <a:pt x="20496" y="12856"/>
                </a:lnTo>
                <a:lnTo>
                  <a:pt x="19189" y="12479"/>
                </a:lnTo>
                <a:cubicBezTo>
                  <a:pt x="19315" y="11938"/>
                  <a:pt x="19390" y="11398"/>
                  <a:pt x="19415" y="10845"/>
                </a:cubicBezTo>
                <a:lnTo>
                  <a:pt x="20772" y="10845"/>
                </a:lnTo>
                <a:lnTo>
                  <a:pt x="20772" y="9953"/>
                </a:lnTo>
                <a:lnTo>
                  <a:pt x="19415" y="9953"/>
                </a:lnTo>
                <a:cubicBezTo>
                  <a:pt x="19403" y="9526"/>
                  <a:pt x="19340" y="9099"/>
                  <a:pt x="19264" y="8684"/>
                </a:cubicBezTo>
                <a:lnTo>
                  <a:pt x="20584" y="8370"/>
                </a:lnTo>
                <a:lnTo>
                  <a:pt x="20370" y="7503"/>
                </a:lnTo>
                <a:lnTo>
                  <a:pt x="19051" y="7817"/>
                </a:lnTo>
                <a:cubicBezTo>
                  <a:pt x="18913" y="7339"/>
                  <a:pt x="18724" y="6874"/>
                  <a:pt x="18510" y="6422"/>
                </a:cubicBezTo>
                <a:lnTo>
                  <a:pt x="19692" y="5769"/>
                </a:lnTo>
                <a:lnTo>
                  <a:pt x="19264" y="4989"/>
                </a:lnTo>
                <a:lnTo>
                  <a:pt x="18083" y="5655"/>
                </a:lnTo>
                <a:cubicBezTo>
                  <a:pt x="17794" y="5178"/>
                  <a:pt x="17455" y="4738"/>
                  <a:pt x="17090" y="4323"/>
                </a:cubicBezTo>
                <a:lnTo>
                  <a:pt x="18045" y="3368"/>
                </a:lnTo>
                <a:lnTo>
                  <a:pt x="17417" y="2740"/>
                </a:lnTo>
                <a:lnTo>
                  <a:pt x="16462" y="3695"/>
                </a:lnTo>
                <a:cubicBezTo>
                  <a:pt x="16135" y="3419"/>
                  <a:pt x="15809" y="3155"/>
                  <a:pt x="15444" y="2916"/>
                </a:cubicBezTo>
                <a:lnTo>
                  <a:pt x="16148" y="1760"/>
                </a:lnTo>
                <a:lnTo>
                  <a:pt x="15394" y="1295"/>
                </a:lnTo>
                <a:lnTo>
                  <a:pt x="14690" y="2451"/>
                </a:lnTo>
                <a:cubicBezTo>
                  <a:pt x="14251" y="2212"/>
                  <a:pt x="13798" y="2011"/>
                  <a:pt x="13321" y="1848"/>
                </a:cubicBezTo>
                <a:lnTo>
                  <a:pt x="13698" y="554"/>
                </a:lnTo>
                <a:lnTo>
                  <a:pt x="12843" y="302"/>
                </a:lnTo>
                <a:lnTo>
                  <a:pt x="12466" y="1609"/>
                </a:lnTo>
                <a:cubicBezTo>
                  <a:pt x="11926" y="1471"/>
                  <a:pt x="11373" y="1396"/>
                  <a:pt x="10820" y="1370"/>
                </a:cubicBezTo>
                <a:lnTo>
                  <a:pt x="10820" y="1"/>
                </a:lnTo>
                <a:close/>
              </a:path>
            </a:pathLst>
          </a:custGeom>
          <a:solidFill>
            <a:schemeClr val="accent3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1" name="Google Shape;1021;p15"/>
          <p:cNvGrpSpPr/>
          <p:nvPr/>
        </p:nvGrpSpPr>
        <p:grpSpPr>
          <a:xfrm rot="5400000">
            <a:off x="8683844" y="643519"/>
            <a:ext cx="216457" cy="216457"/>
            <a:chOff x="257535" y="638489"/>
            <a:chExt cx="216457" cy="216457"/>
          </a:xfrm>
        </p:grpSpPr>
        <p:sp>
          <p:nvSpPr>
            <p:cNvPr id="1022" name="Google Shape;1022;p15"/>
            <p:cNvSpPr/>
            <p:nvPr/>
          </p:nvSpPr>
          <p:spPr>
            <a:xfrm>
              <a:off x="289230" y="670181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5"/>
            <p:cNvSpPr/>
            <p:nvPr/>
          </p:nvSpPr>
          <p:spPr>
            <a:xfrm rot="5400000">
              <a:off x="289234" y="670183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5"/>
            <p:cNvSpPr/>
            <p:nvPr/>
          </p:nvSpPr>
          <p:spPr>
            <a:xfrm rot="27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5"/>
            <p:cNvSpPr/>
            <p:nvPr/>
          </p:nvSpPr>
          <p:spPr>
            <a:xfrm rot="81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6" name="Google Shape;1026;p15"/>
          <p:cNvSpPr/>
          <p:nvPr/>
        </p:nvSpPr>
        <p:spPr>
          <a:xfrm rot="10800000" flipH="1">
            <a:off x="193951" y="255187"/>
            <a:ext cx="458356" cy="219776"/>
          </a:xfrm>
          <a:custGeom>
            <a:avLst/>
            <a:gdLst/>
            <a:ahLst/>
            <a:cxnLst/>
            <a:rect l="l" t="t" r="r" b="b"/>
            <a:pathLst>
              <a:path w="29102" h="13954" extrusionOk="0">
                <a:moveTo>
                  <a:pt x="7393" y="0"/>
                </a:moveTo>
                <a:cubicBezTo>
                  <a:pt x="5217" y="0"/>
                  <a:pt x="2033" y="1644"/>
                  <a:pt x="1220" y="5137"/>
                </a:cubicBezTo>
                <a:cubicBezTo>
                  <a:pt x="1" y="10306"/>
                  <a:pt x="3941" y="13954"/>
                  <a:pt x="9123" y="13954"/>
                </a:cubicBezTo>
                <a:cubicBezTo>
                  <a:pt x="10765" y="13954"/>
                  <a:pt x="12533" y="13587"/>
                  <a:pt x="14300" y="12786"/>
                </a:cubicBezTo>
                <a:cubicBezTo>
                  <a:pt x="17968" y="11110"/>
                  <a:pt x="20603" y="10250"/>
                  <a:pt x="22813" y="10250"/>
                </a:cubicBezTo>
                <a:cubicBezTo>
                  <a:pt x="25143" y="10250"/>
                  <a:pt x="27002" y="11206"/>
                  <a:pt x="29102" y="13169"/>
                </a:cubicBezTo>
                <a:cubicBezTo>
                  <a:pt x="27572" y="11027"/>
                  <a:pt x="25277" y="9573"/>
                  <a:pt x="22715" y="9038"/>
                </a:cubicBezTo>
                <a:cubicBezTo>
                  <a:pt x="22829" y="9038"/>
                  <a:pt x="22944" y="9000"/>
                  <a:pt x="23059" y="8923"/>
                </a:cubicBezTo>
                <a:cubicBezTo>
                  <a:pt x="24589" y="8388"/>
                  <a:pt x="25124" y="5940"/>
                  <a:pt x="23824" y="5060"/>
                </a:cubicBezTo>
                <a:cubicBezTo>
                  <a:pt x="23532" y="4866"/>
                  <a:pt x="23248" y="4784"/>
                  <a:pt x="22994" y="4784"/>
                </a:cubicBezTo>
                <a:cubicBezTo>
                  <a:pt x="22448" y="4784"/>
                  <a:pt x="22040" y="5164"/>
                  <a:pt x="21988" y="5634"/>
                </a:cubicBezTo>
                <a:cubicBezTo>
                  <a:pt x="21929" y="6017"/>
                  <a:pt x="22325" y="6674"/>
                  <a:pt x="22895" y="6674"/>
                </a:cubicBezTo>
                <a:cubicBezTo>
                  <a:pt x="23064" y="6674"/>
                  <a:pt x="23249" y="6616"/>
                  <a:pt x="23441" y="6476"/>
                </a:cubicBezTo>
                <a:lnTo>
                  <a:pt x="23441" y="6476"/>
                </a:lnTo>
                <a:cubicBezTo>
                  <a:pt x="23785" y="7967"/>
                  <a:pt x="22791" y="8732"/>
                  <a:pt x="21529" y="8885"/>
                </a:cubicBezTo>
                <a:cubicBezTo>
                  <a:pt x="21261" y="8847"/>
                  <a:pt x="20955" y="8847"/>
                  <a:pt x="20649" y="8809"/>
                </a:cubicBezTo>
                <a:cubicBezTo>
                  <a:pt x="18852" y="8388"/>
                  <a:pt x="16978" y="7776"/>
                  <a:pt x="17704" y="4946"/>
                </a:cubicBezTo>
                <a:cubicBezTo>
                  <a:pt x="17749" y="4787"/>
                  <a:pt x="17721" y="4722"/>
                  <a:pt x="17653" y="4722"/>
                </a:cubicBezTo>
                <a:cubicBezTo>
                  <a:pt x="17425" y="4722"/>
                  <a:pt x="16739" y="5443"/>
                  <a:pt x="16710" y="5825"/>
                </a:cubicBezTo>
                <a:cubicBezTo>
                  <a:pt x="16175" y="3798"/>
                  <a:pt x="14874" y="4066"/>
                  <a:pt x="15104" y="2421"/>
                </a:cubicBezTo>
                <a:cubicBezTo>
                  <a:pt x="15111" y="2364"/>
                  <a:pt x="15084" y="2337"/>
                  <a:pt x="15032" y="2337"/>
                </a:cubicBezTo>
                <a:cubicBezTo>
                  <a:pt x="14563" y="2337"/>
                  <a:pt x="12055" y="4581"/>
                  <a:pt x="14568" y="7508"/>
                </a:cubicBezTo>
                <a:cubicBezTo>
                  <a:pt x="15371" y="8388"/>
                  <a:pt x="16480" y="8962"/>
                  <a:pt x="17704" y="9115"/>
                </a:cubicBezTo>
                <a:lnTo>
                  <a:pt x="17781" y="9115"/>
                </a:lnTo>
                <a:lnTo>
                  <a:pt x="17475" y="9191"/>
                </a:lnTo>
                <a:lnTo>
                  <a:pt x="17475" y="9191"/>
                </a:lnTo>
                <a:lnTo>
                  <a:pt x="17704" y="9115"/>
                </a:lnTo>
                <a:lnTo>
                  <a:pt x="17704" y="9115"/>
                </a:lnTo>
                <a:cubicBezTo>
                  <a:pt x="17475" y="9191"/>
                  <a:pt x="17322" y="9229"/>
                  <a:pt x="17131" y="9306"/>
                </a:cubicBezTo>
                <a:lnTo>
                  <a:pt x="16748" y="9382"/>
                </a:lnTo>
                <a:cubicBezTo>
                  <a:pt x="16162" y="9532"/>
                  <a:pt x="15661" y="9597"/>
                  <a:pt x="15231" y="9597"/>
                </a:cubicBezTo>
                <a:cubicBezTo>
                  <a:pt x="13136" y="9597"/>
                  <a:pt x="12751" y="8040"/>
                  <a:pt x="12656" y="7088"/>
                </a:cubicBezTo>
                <a:cubicBezTo>
                  <a:pt x="12642" y="6969"/>
                  <a:pt x="12610" y="6920"/>
                  <a:pt x="12569" y="6920"/>
                </a:cubicBezTo>
                <a:cubicBezTo>
                  <a:pt x="12384" y="6920"/>
                  <a:pt x="12002" y="7936"/>
                  <a:pt x="12159" y="8311"/>
                </a:cubicBezTo>
                <a:cubicBezTo>
                  <a:pt x="10858" y="6782"/>
                  <a:pt x="9864" y="7546"/>
                  <a:pt x="9367" y="6055"/>
                </a:cubicBezTo>
                <a:cubicBezTo>
                  <a:pt x="9355" y="6022"/>
                  <a:pt x="9339" y="6006"/>
                  <a:pt x="9320" y="6006"/>
                </a:cubicBezTo>
                <a:cubicBezTo>
                  <a:pt x="9027" y="6006"/>
                  <a:pt x="8047" y="9663"/>
                  <a:pt x="11853" y="11027"/>
                </a:cubicBezTo>
                <a:cubicBezTo>
                  <a:pt x="12006" y="11065"/>
                  <a:pt x="12120" y="11103"/>
                  <a:pt x="12273" y="11142"/>
                </a:cubicBezTo>
                <a:cubicBezTo>
                  <a:pt x="10862" y="11634"/>
                  <a:pt x="9601" y="11849"/>
                  <a:pt x="8493" y="11849"/>
                </a:cubicBezTo>
                <a:cubicBezTo>
                  <a:pt x="1070" y="11849"/>
                  <a:pt x="444" y="2186"/>
                  <a:pt x="6766" y="1121"/>
                </a:cubicBezTo>
                <a:lnTo>
                  <a:pt x="6766" y="1121"/>
                </a:lnTo>
                <a:cubicBezTo>
                  <a:pt x="7099" y="2268"/>
                  <a:pt x="7725" y="2685"/>
                  <a:pt x="8306" y="2685"/>
                </a:cubicBezTo>
                <a:cubicBezTo>
                  <a:pt x="9390" y="2685"/>
                  <a:pt x="10315" y="1228"/>
                  <a:pt x="8870" y="356"/>
                </a:cubicBezTo>
                <a:cubicBezTo>
                  <a:pt x="8495" y="120"/>
                  <a:pt x="7981" y="0"/>
                  <a:pt x="7393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7" name="Google Shape;1027;p15"/>
          <p:cNvSpPr/>
          <p:nvPr/>
        </p:nvSpPr>
        <p:spPr>
          <a:xfrm rot="10800000">
            <a:off x="8491701" y="255187"/>
            <a:ext cx="458357" cy="219776"/>
          </a:xfrm>
          <a:custGeom>
            <a:avLst/>
            <a:gdLst/>
            <a:ahLst/>
            <a:cxnLst/>
            <a:rect l="l" t="t" r="r" b="b"/>
            <a:pathLst>
              <a:path w="29102" h="13954" extrusionOk="0">
                <a:moveTo>
                  <a:pt x="7393" y="0"/>
                </a:moveTo>
                <a:cubicBezTo>
                  <a:pt x="5217" y="0"/>
                  <a:pt x="2033" y="1644"/>
                  <a:pt x="1220" y="5137"/>
                </a:cubicBezTo>
                <a:cubicBezTo>
                  <a:pt x="1" y="10306"/>
                  <a:pt x="3941" y="13954"/>
                  <a:pt x="9123" y="13954"/>
                </a:cubicBezTo>
                <a:cubicBezTo>
                  <a:pt x="10765" y="13954"/>
                  <a:pt x="12533" y="13587"/>
                  <a:pt x="14300" y="12786"/>
                </a:cubicBezTo>
                <a:cubicBezTo>
                  <a:pt x="17968" y="11110"/>
                  <a:pt x="20603" y="10250"/>
                  <a:pt x="22813" y="10250"/>
                </a:cubicBezTo>
                <a:cubicBezTo>
                  <a:pt x="25143" y="10250"/>
                  <a:pt x="27002" y="11206"/>
                  <a:pt x="29102" y="13169"/>
                </a:cubicBezTo>
                <a:cubicBezTo>
                  <a:pt x="27572" y="11027"/>
                  <a:pt x="25277" y="9573"/>
                  <a:pt x="22715" y="9038"/>
                </a:cubicBezTo>
                <a:cubicBezTo>
                  <a:pt x="22829" y="9038"/>
                  <a:pt x="22944" y="9000"/>
                  <a:pt x="23059" y="8923"/>
                </a:cubicBezTo>
                <a:cubicBezTo>
                  <a:pt x="24589" y="8388"/>
                  <a:pt x="25124" y="5940"/>
                  <a:pt x="23824" y="5060"/>
                </a:cubicBezTo>
                <a:cubicBezTo>
                  <a:pt x="23532" y="4866"/>
                  <a:pt x="23248" y="4784"/>
                  <a:pt x="22994" y="4784"/>
                </a:cubicBezTo>
                <a:cubicBezTo>
                  <a:pt x="22448" y="4784"/>
                  <a:pt x="22040" y="5164"/>
                  <a:pt x="21988" y="5634"/>
                </a:cubicBezTo>
                <a:cubicBezTo>
                  <a:pt x="21929" y="6017"/>
                  <a:pt x="22325" y="6674"/>
                  <a:pt x="22895" y="6674"/>
                </a:cubicBezTo>
                <a:cubicBezTo>
                  <a:pt x="23064" y="6674"/>
                  <a:pt x="23249" y="6616"/>
                  <a:pt x="23441" y="6476"/>
                </a:cubicBezTo>
                <a:lnTo>
                  <a:pt x="23441" y="6476"/>
                </a:lnTo>
                <a:cubicBezTo>
                  <a:pt x="23785" y="7967"/>
                  <a:pt x="22791" y="8732"/>
                  <a:pt x="21529" y="8885"/>
                </a:cubicBezTo>
                <a:cubicBezTo>
                  <a:pt x="21261" y="8847"/>
                  <a:pt x="20955" y="8847"/>
                  <a:pt x="20649" y="8809"/>
                </a:cubicBezTo>
                <a:cubicBezTo>
                  <a:pt x="18852" y="8388"/>
                  <a:pt x="16978" y="7776"/>
                  <a:pt x="17704" y="4946"/>
                </a:cubicBezTo>
                <a:cubicBezTo>
                  <a:pt x="17749" y="4787"/>
                  <a:pt x="17721" y="4722"/>
                  <a:pt x="17653" y="4722"/>
                </a:cubicBezTo>
                <a:cubicBezTo>
                  <a:pt x="17425" y="4722"/>
                  <a:pt x="16739" y="5443"/>
                  <a:pt x="16710" y="5825"/>
                </a:cubicBezTo>
                <a:cubicBezTo>
                  <a:pt x="16175" y="3798"/>
                  <a:pt x="14874" y="4066"/>
                  <a:pt x="15104" y="2421"/>
                </a:cubicBezTo>
                <a:cubicBezTo>
                  <a:pt x="15111" y="2364"/>
                  <a:pt x="15084" y="2337"/>
                  <a:pt x="15032" y="2337"/>
                </a:cubicBezTo>
                <a:cubicBezTo>
                  <a:pt x="14563" y="2337"/>
                  <a:pt x="12055" y="4581"/>
                  <a:pt x="14568" y="7508"/>
                </a:cubicBezTo>
                <a:cubicBezTo>
                  <a:pt x="15371" y="8388"/>
                  <a:pt x="16480" y="8962"/>
                  <a:pt x="17704" y="9115"/>
                </a:cubicBezTo>
                <a:lnTo>
                  <a:pt x="17781" y="9115"/>
                </a:lnTo>
                <a:lnTo>
                  <a:pt x="17475" y="9191"/>
                </a:lnTo>
                <a:lnTo>
                  <a:pt x="17475" y="9191"/>
                </a:lnTo>
                <a:lnTo>
                  <a:pt x="17704" y="9115"/>
                </a:lnTo>
                <a:lnTo>
                  <a:pt x="17704" y="9115"/>
                </a:lnTo>
                <a:cubicBezTo>
                  <a:pt x="17475" y="9191"/>
                  <a:pt x="17322" y="9229"/>
                  <a:pt x="17131" y="9306"/>
                </a:cubicBezTo>
                <a:lnTo>
                  <a:pt x="16748" y="9382"/>
                </a:lnTo>
                <a:cubicBezTo>
                  <a:pt x="16162" y="9532"/>
                  <a:pt x="15661" y="9597"/>
                  <a:pt x="15231" y="9597"/>
                </a:cubicBezTo>
                <a:cubicBezTo>
                  <a:pt x="13136" y="9597"/>
                  <a:pt x="12751" y="8040"/>
                  <a:pt x="12656" y="7088"/>
                </a:cubicBezTo>
                <a:cubicBezTo>
                  <a:pt x="12642" y="6969"/>
                  <a:pt x="12610" y="6920"/>
                  <a:pt x="12569" y="6920"/>
                </a:cubicBezTo>
                <a:cubicBezTo>
                  <a:pt x="12384" y="6920"/>
                  <a:pt x="12002" y="7936"/>
                  <a:pt x="12159" y="8311"/>
                </a:cubicBezTo>
                <a:cubicBezTo>
                  <a:pt x="10858" y="6782"/>
                  <a:pt x="9864" y="7546"/>
                  <a:pt x="9367" y="6055"/>
                </a:cubicBezTo>
                <a:cubicBezTo>
                  <a:pt x="9355" y="6022"/>
                  <a:pt x="9339" y="6006"/>
                  <a:pt x="9320" y="6006"/>
                </a:cubicBezTo>
                <a:cubicBezTo>
                  <a:pt x="9027" y="6006"/>
                  <a:pt x="8047" y="9663"/>
                  <a:pt x="11853" y="11027"/>
                </a:cubicBezTo>
                <a:cubicBezTo>
                  <a:pt x="12006" y="11065"/>
                  <a:pt x="12120" y="11103"/>
                  <a:pt x="12273" y="11142"/>
                </a:cubicBezTo>
                <a:cubicBezTo>
                  <a:pt x="10862" y="11634"/>
                  <a:pt x="9601" y="11849"/>
                  <a:pt x="8493" y="11849"/>
                </a:cubicBezTo>
                <a:cubicBezTo>
                  <a:pt x="1070" y="11849"/>
                  <a:pt x="444" y="2186"/>
                  <a:pt x="6766" y="1121"/>
                </a:cubicBezTo>
                <a:lnTo>
                  <a:pt x="6766" y="1121"/>
                </a:lnTo>
                <a:cubicBezTo>
                  <a:pt x="7099" y="2268"/>
                  <a:pt x="7725" y="2685"/>
                  <a:pt x="8306" y="2685"/>
                </a:cubicBezTo>
                <a:cubicBezTo>
                  <a:pt x="9390" y="2685"/>
                  <a:pt x="10315" y="1228"/>
                  <a:pt x="8870" y="356"/>
                </a:cubicBezTo>
                <a:cubicBezTo>
                  <a:pt x="8495" y="120"/>
                  <a:pt x="7981" y="0"/>
                  <a:pt x="7393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8" name="Google Shape;1028;p15"/>
          <p:cNvSpPr/>
          <p:nvPr/>
        </p:nvSpPr>
        <p:spPr>
          <a:xfrm>
            <a:off x="193951" y="4668537"/>
            <a:ext cx="458356" cy="219775"/>
          </a:xfrm>
          <a:custGeom>
            <a:avLst/>
            <a:gdLst/>
            <a:ahLst/>
            <a:cxnLst/>
            <a:rect l="l" t="t" r="r" b="b"/>
            <a:pathLst>
              <a:path w="29102" h="13954" extrusionOk="0">
                <a:moveTo>
                  <a:pt x="7393" y="0"/>
                </a:moveTo>
                <a:cubicBezTo>
                  <a:pt x="5217" y="0"/>
                  <a:pt x="2033" y="1644"/>
                  <a:pt x="1220" y="5137"/>
                </a:cubicBezTo>
                <a:cubicBezTo>
                  <a:pt x="1" y="10306"/>
                  <a:pt x="3941" y="13954"/>
                  <a:pt x="9123" y="13954"/>
                </a:cubicBezTo>
                <a:cubicBezTo>
                  <a:pt x="10765" y="13954"/>
                  <a:pt x="12533" y="13587"/>
                  <a:pt x="14300" y="12786"/>
                </a:cubicBezTo>
                <a:cubicBezTo>
                  <a:pt x="17968" y="11110"/>
                  <a:pt x="20603" y="10250"/>
                  <a:pt x="22813" y="10250"/>
                </a:cubicBezTo>
                <a:cubicBezTo>
                  <a:pt x="25143" y="10250"/>
                  <a:pt x="27002" y="11206"/>
                  <a:pt x="29102" y="13169"/>
                </a:cubicBezTo>
                <a:cubicBezTo>
                  <a:pt x="27572" y="11027"/>
                  <a:pt x="25277" y="9573"/>
                  <a:pt x="22715" y="9038"/>
                </a:cubicBezTo>
                <a:cubicBezTo>
                  <a:pt x="22829" y="9038"/>
                  <a:pt x="22944" y="9000"/>
                  <a:pt x="23059" y="8923"/>
                </a:cubicBezTo>
                <a:cubicBezTo>
                  <a:pt x="24589" y="8388"/>
                  <a:pt x="25124" y="5940"/>
                  <a:pt x="23824" y="5060"/>
                </a:cubicBezTo>
                <a:cubicBezTo>
                  <a:pt x="23532" y="4866"/>
                  <a:pt x="23248" y="4784"/>
                  <a:pt x="22994" y="4784"/>
                </a:cubicBezTo>
                <a:cubicBezTo>
                  <a:pt x="22448" y="4784"/>
                  <a:pt x="22040" y="5164"/>
                  <a:pt x="21988" y="5634"/>
                </a:cubicBezTo>
                <a:cubicBezTo>
                  <a:pt x="21929" y="6017"/>
                  <a:pt x="22325" y="6674"/>
                  <a:pt x="22895" y="6674"/>
                </a:cubicBezTo>
                <a:cubicBezTo>
                  <a:pt x="23064" y="6674"/>
                  <a:pt x="23249" y="6616"/>
                  <a:pt x="23441" y="6476"/>
                </a:cubicBezTo>
                <a:lnTo>
                  <a:pt x="23441" y="6476"/>
                </a:lnTo>
                <a:cubicBezTo>
                  <a:pt x="23785" y="7967"/>
                  <a:pt x="22791" y="8732"/>
                  <a:pt x="21529" y="8885"/>
                </a:cubicBezTo>
                <a:cubicBezTo>
                  <a:pt x="21261" y="8847"/>
                  <a:pt x="20955" y="8847"/>
                  <a:pt x="20649" y="8809"/>
                </a:cubicBezTo>
                <a:cubicBezTo>
                  <a:pt x="18852" y="8388"/>
                  <a:pt x="16978" y="7776"/>
                  <a:pt x="17704" y="4946"/>
                </a:cubicBezTo>
                <a:cubicBezTo>
                  <a:pt x="17749" y="4787"/>
                  <a:pt x="17721" y="4722"/>
                  <a:pt x="17653" y="4722"/>
                </a:cubicBezTo>
                <a:cubicBezTo>
                  <a:pt x="17425" y="4722"/>
                  <a:pt x="16739" y="5443"/>
                  <a:pt x="16710" y="5825"/>
                </a:cubicBezTo>
                <a:cubicBezTo>
                  <a:pt x="16175" y="3798"/>
                  <a:pt x="14874" y="4066"/>
                  <a:pt x="15104" y="2421"/>
                </a:cubicBezTo>
                <a:cubicBezTo>
                  <a:pt x="15111" y="2364"/>
                  <a:pt x="15084" y="2337"/>
                  <a:pt x="15032" y="2337"/>
                </a:cubicBezTo>
                <a:cubicBezTo>
                  <a:pt x="14563" y="2337"/>
                  <a:pt x="12055" y="4581"/>
                  <a:pt x="14568" y="7508"/>
                </a:cubicBezTo>
                <a:cubicBezTo>
                  <a:pt x="15371" y="8388"/>
                  <a:pt x="16480" y="8962"/>
                  <a:pt x="17704" y="9115"/>
                </a:cubicBezTo>
                <a:lnTo>
                  <a:pt x="17781" y="9115"/>
                </a:lnTo>
                <a:lnTo>
                  <a:pt x="17475" y="9191"/>
                </a:lnTo>
                <a:lnTo>
                  <a:pt x="17475" y="9191"/>
                </a:lnTo>
                <a:lnTo>
                  <a:pt x="17704" y="9115"/>
                </a:lnTo>
                <a:lnTo>
                  <a:pt x="17704" y="9115"/>
                </a:lnTo>
                <a:cubicBezTo>
                  <a:pt x="17475" y="9191"/>
                  <a:pt x="17322" y="9229"/>
                  <a:pt x="17131" y="9306"/>
                </a:cubicBezTo>
                <a:lnTo>
                  <a:pt x="16748" y="9382"/>
                </a:lnTo>
                <a:cubicBezTo>
                  <a:pt x="16162" y="9532"/>
                  <a:pt x="15661" y="9597"/>
                  <a:pt x="15231" y="9597"/>
                </a:cubicBezTo>
                <a:cubicBezTo>
                  <a:pt x="13136" y="9597"/>
                  <a:pt x="12751" y="8040"/>
                  <a:pt x="12656" y="7088"/>
                </a:cubicBezTo>
                <a:cubicBezTo>
                  <a:pt x="12642" y="6969"/>
                  <a:pt x="12610" y="6920"/>
                  <a:pt x="12569" y="6920"/>
                </a:cubicBezTo>
                <a:cubicBezTo>
                  <a:pt x="12384" y="6920"/>
                  <a:pt x="12002" y="7936"/>
                  <a:pt x="12159" y="8311"/>
                </a:cubicBezTo>
                <a:cubicBezTo>
                  <a:pt x="10858" y="6782"/>
                  <a:pt x="9864" y="7546"/>
                  <a:pt x="9367" y="6055"/>
                </a:cubicBezTo>
                <a:cubicBezTo>
                  <a:pt x="9355" y="6022"/>
                  <a:pt x="9339" y="6006"/>
                  <a:pt x="9320" y="6006"/>
                </a:cubicBezTo>
                <a:cubicBezTo>
                  <a:pt x="9027" y="6006"/>
                  <a:pt x="8047" y="9663"/>
                  <a:pt x="11853" y="11027"/>
                </a:cubicBezTo>
                <a:cubicBezTo>
                  <a:pt x="12006" y="11065"/>
                  <a:pt x="12120" y="11103"/>
                  <a:pt x="12273" y="11142"/>
                </a:cubicBezTo>
                <a:cubicBezTo>
                  <a:pt x="10862" y="11634"/>
                  <a:pt x="9601" y="11849"/>
                  <a:pt x="8493" y="11849"/>
                </a:cubicBezTo>
                <a:cubicBezTo>
                  <a:pt x="1070" y="11849"/>
                  <a:pt x="444" y="2186"/>
                  <a:pt x="6766" y="1121"/>
                </a:cubicBezTo>
                <a:lnTo>
                  <a:pt x="6766" y="1121"/>
                </a:lnTo>
                <a:cubicBezTo>
                  <a:pt x="7099" y="2268"/>
                  <a:pt x="7725" y="2685"/>
                  <a:pt x="8306" y="2685"/>
                </a:cubicBezTo>
                <a:cubicBezTo>
                  <a:pt x="9390" y="2685"/>
                  <a:pt x="10315" y="1228"/>
                  <a:pt x="8870" y="356"/>
                </a:cubicBezTo>
                <a:cubicBezTo>
                  <a:pt x="8495" y="120"/>
                  <a:pt x="7981" y="0"/>
                  <a:pt x="7393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p15"/>
          <p:cNvSpPr/>
          <p:nvPr/>
        </p:nvSpPr>
        <p:spPr>
          <a:xfrm flipH="1">
            <a:off x="8491701" y="4668537"/>
            <a:ext cx="458357" cy="219775"/>
          </a:xfrm>
          <a:custGeom>
            <a:avLst/>
            <a:gdLst/>
            <a:ahLst/>
            <a:cxnLst/>
            <a:rect l="l" t="t" r="r" b="b"/>
            <a:pathLst>
              <a:path w="29102" h="13954" extrusionOk="0">
                <a:moveTo>
                  <a:pt x="7393" y="0"/>
                </a:moveTo>
                <a:cubicBezTo>
                  <a:pt x="5217" y="0"/>
                  <a:pt x="2033" y="1644"/>
                  <a:pt x="1220" y="5137"/>
                </a:cubicBezTo>
                <a:cubicBezTo>
                  <a:pt x="1" y="10306"/>
                  <a:pt x="3941" y="13954"/>
                  <a:pt x="9123" y="13954"/>
                </a:cubicBezTo>
                <a:cubicBezTo>
                  <a:pt x="10765" y="13954"/>
                  <a:pt x="12533" y="13587"/>
                  <a:pt x="14300" y="12786"/>
                </a:cubicBezTo>
                <a:cubicBezTo>
                  <a:pt x="17968" y="11110"/>
                  <a:pt x="20603" y="10250"/>
                  <a:pt x="22813" y="10250"/>
                </a:cubicBezTo>
                <a:cubicBezTo>
                  <a:pt x="25143" y="10250"/>
                  <a:pt x="27002" y="11206"/>
                  <a:pt x="29102" y="13169"/>
                </a:cubicBezTo>
                <a:cubicBezTo>
                  <a:pt x="27572" y="11027"/>
                  <a:pt x="25277" y="9573"/>
                  <a:pt x="22715" y="9038"/>
                </a:cubicBezTo>
                <a:cubicBezTo>
                  <a:pt x="22829" y="9038"/>
                  <a:pt x="22944" y="9000"/>
                  <a:pt x="23059" y="8923"/>
                </a:cubicBezTo>
                <a:cubicBezTo>
                  <a:pt x="24589" y="8388"/>
                  <a:pt x="25124" y="5940"/>
                  <a:pt x="23824" y="5060"/>
                </a:cubicBezTo>
                <a:cubicBezTo>
                  <a:pt x="23532" y="4866"/>
                  <a:pt x="23248" y="4784"/>
                  <a:pt x="22994" y="4784"/>
                </a:cubicBezTo>
                <a:cubicBezTo>
                  <a:pt x="22448" y="4784"/>
                  <a:pt x="22040" y="5164"/>
                  <a:pt x="21988" y="5634"/>
                </a:cubicBezTo>
                <a:cubicBezTo>
                  <a:pt x="21929" y="6017"/>
                  <a:pt x="22325" y="6674"/>
                  <a:pt x="22895" y="6674"/>
                </a:cubicBezTo>
                <a:cubicBezTo>
                  <a:pt x="23064" y="6674"/>
                  <a:pt x="23249" y="6616"/>
                  <a:pt x="23441" y="6476"/>
                </a:cubicBezTo>
                <a:lnTo>
                  <a:pt x="23441" y="6476"/>
                </a:lnTo>
                <a:cubicBezTo>
                  <a:pt x="23785" y="7967"/>
                  <a:pt x="22791" y="8732"/>
                  <a:pt x="21529" y="8885"/>
                </a:cubicBezTo>
                <a:cubicBezTo>
                  <a:pt x="21261" y="8847"/>
                  <a:pt x="20955" y="8847"/>
                  <a:pt x="20649" y="8809"/>
                </a:cubicBezTo>
                <a:cubicBezTo>
                  <a:pt x="18852" y="8388"/>
                  <a:pt x="16978" y="7776"/>
                  <a:pt x="17704" y="4946"/>
                </a:cubicBezTo>
                <a:cubicBezTo>
                  <a:pt x="17749" y="4787"/>
                  <a:pt x="17721" y="4722"/>
                  <a:pt x="17653" y="4722"/>
                </a:cubicBezTo>
                <a:cubicBezTo>
                  <a:pt x="17425" y="4722"/>
                  <a:pt x="16739" y="5443"/>
                  <a:pt x="16710" y="5825"/>
                </a:cubicBezTo>
                <a:cubicBezTo>
                  <a:pt x="16175" y="3798"/>
                  <a:pt x="14874" y="4066"/>
                  <a:pt x="15104" y="2421"/>
                </a:cubicBezTo>
                <a:cubicBezTo>
                  <a:pt x="15111" y="2364"/>
                  <a:pt x="15084" y="2337"/>
                  <a:pt x="15032" y="2337"/>
                </a:cubicBezTo>
                <a:cubicBezTo>
                  <a:pt x="14563" y="2337"/>
                  <a:pt x="12055" y="4581"/>
                  <a:pt x="14568" y="7508"/>
                </a:cubicBezTo>
                <a:cubicBezTo>
                  <a:pt x="15371" y="8388"/>
                  <a:pt x="16480" y="8962"/>
                  <a:pt x="17704" y="9115"/>
                </a:cubicBezTo>
                <a:lnTo>
                  <a:pt x="17781" y="9115"/>
                </a:lnTo>
                <a:lnTo>
                  <a:pt x="17475" y="9191"/>
                </a:lnTo>
                <a:lnTo>
                  <a:pt x="17475" y="9191"/>
                </a:lnTo>
                <a:lnTo>
                  <a:pt x="17704" y="9115"/>
                </a:lnTo>
                <a:lnTo>
                  <a:pt x="17704" y="9115"/>
                </a:lnTo>
                <a:cubicBezTo>
                  <a:pt x="17475" y="9191"/>
                  <a:pt x="17322" y="9229"/>
                  <a:pt x="17131" y="9306"/>
                </a:cubicBezTo>
                <a:lnTo>
                  <a:pt x="16748" y="9382"/>
                </a:lnTo>
                <a:cubicBezTo>
                  <a:pt x="16162" y="9532"/>
                  <a:pt x="15661" y="9597"/>
                  <a:pt x="15231" y="9597"/>
                </a:cubicBezTo>
                <a:cubicBezTo>
                  <a:pt x="13136" y="9597"/>
                  <a:pt x="12751" y="8040"/>
                  <a:pt x="12656" y="7088"/>
                </a:cubicBezTo>
                <a:cubicBezTo>
                  <a:pt x="12642" y="6969"/>
                  <a:pt x="12610" y="6920"/>
                  <a:pt x="12569" y="6920"/>
                </a:cubicBezTo>
                <a:cubicBezTo>
                  <a:pt x="12384" y="6920"/>
                  <a:pt x="12002" y="7936"/>
                  <a:pt x="12159" y="8311"/>
                </a:cubicBezTo>
                <a:cubicBezTo>
                  <a:pt x="10858" y="6782"/>
                  <a:pt x="9864" y="7546"/>
                  <a:pt x="9367" y="6055"/>
                </a:cubicBezTo>
                <a:cubicBezTo>
                  <a:pt x="9355" y="6022"/>
                  <a:pt x="9339" y="6006"/>
                  <a:pt x="9320" y="6006"/>
                </a:cubicBezTo>
                <a:cubicBezTo>
                  <a:pt x="9027" y="6006"/>
                  <a:pt x="8047" y="9663"/>
                  <a:pt x="11853" y="11027"/>
                </a:cubicBezTo>
                <a:cubicBezTo>
                  <a:pt x="12006" y="11065"/>
                  <a:pt x="12120" y="11103"/>
                  <a:pt x="12273" y="11142"/>
                </a:cubicBezTo>
                <a:cubicBezTo>
                  <a:pt x="10862" y="11634"/>
                  <a:pt x="9601" y="11849"/>
                  <a:pt x="8493" y="11849"/>
                </a:cubicBezTo>
                <a:cubicBezTo>
                  <a:pt x="1070" y="11849"/>
                  <a:pt x="444" y="2186"/>
                  <a:pt x="6766" y="1121"/>
                </a:cubicBezTo>
                <a:lnTo>
                  <a:pt x="6766" y="1121"/>
                </a:lnTo>
                <a:cubicBezTo>
                  <a:pt x="7099" y="2268"/>
                  <a:pt x="7725" y="2685"/>
                  <a:pt x="8306" y="2685"/>
                </a:cubicBezTo>
                <a:cubicBezTo>
                  <a:pt x="9390" y="2685"/>
                  <a:pt x="10315" y="1228"/>
                  <a:pt x="8870" y="356"/>
                </a:cubicBezTo>
                <a:cubicBezTo>
                  <a:pt x="8495" y="120"/>
                  <a:pt x="7981" y="0"/>
                  <a:pt x="7393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_1_2"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1" name="Google Shape;1031;p16"/>
          <p:cNvGraphicFramePr/>
          <p:nvPr/>
        </p:nvGraphicFramePr>
        <p:xfrm>
          <a:off x="132500" y="162342"/>
          <a:ext cx="8879000" cy="48188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44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39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32" name="Google Shape;1032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033" name="Google Shape;1033;p16"/>
          <p:cNvGrpSpPr/>
          <p:nvPr/>
        </p:nvGrpSpPr>
        <p:grpSpPr>
          <a:xfrm rot="10800000" flipH="1">
            <a:off x="238084" y="4272352"/>
            <a:ext cx="239824" cy="230627"/>
            <a:chOff x="5011318" y="1850537"/>
            <a:chExt cx="288562" cy="277463"/>
          </a:xfrm>
        </p:grpSpPr>
        <p:sp>
          <p:nvSpPr>
            <p:cNvPr id="1034" name="Google Shape;1034;p16"/>
            <p:cNvSpPr/>
            <p:nvPr/>
          </p:nvSpPr>
          <p:spPr>
            <a:xfrm>
              <a:off x="5011318" y="1850537"/>
              <a:ext cx="288562" cy="277463"/>
            </a:xfrm>
            <a:custGeom>
              <a:avLst/>
              <a:gdLst/>
              <a:ahLst/>
              <a:cxnLst/>
              <a:rect l="l" t="t" r="r" b="b"/>
              <a:pathLst>
                <a:path w="13597" h="13074" extrusionOk="0">
                  <a:moveTo>
                    <a:pt x="7062" y="1"/>
                  </a:moveTo>
                  <a:cubicBezTo>
                    <a:pt x="4411" y="1"/>
                    <a:pt x="2023" y="1597"/>
                    <a:pt x="1018" y="4034"/>
                  </a:cubicBezTo>
                  <a:cubicBezTo>
                    <a:pt x="0" y="6472"/>
                    <a:pt x="566" y="9287"/>
                    <a:pt x="2438" y="11159"/>
                  </a:cubicBezTo>
                  <a:cubicBezTo>
                    <a:pt x="3682" y="12412"/>
                    <a:pt x="5354" y="13074"/>
                    <a:pt x="7058" y="13074"/>
                  </a:cubicBezTo>
                  <a:cubicBezTo>
                    <a:pt x="7901" y="13074"/>
                    <a:pt x="8752" y="12912"/>
                    <a:pt x="9563" y="12579"/>
                  </a:cubicBezTo>
                  <a:cubicBezTo>
                    <a:pt x="12001" y="11561"/>
                    <a:pt x="13596" y="9186"/>
                    <a:pt x="13596" y="6535"/>
                  </a:cubicBezTo>
                  <a:cubicBezTo>
                    <a:pt x="13596" y="2929"/>
                    <a:pt x="10669" y="1"/>
                    <a:pt x="706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6"/>
            <p:cNvSpPr/>
            <p:nvPr/>
          </p:nvSpPr>
          <p:spPr>
            <a:xfrm>
              <a:off x="5081713" y="1910002"/>
              <a:ext cx="158702" cy="158447"/>
            </a:xfrm>
            <a:custGeom>
              <a:avLst/>
              <a:gdLst/>
              <a:ahLst/>
              <a:cxnLst/>
              <a:rect l="l" t="t" r="r" b="b"/>
              <a:pathLst>
                <a:path w="7478" h="7466" extrusionOk="0">
                  <a:moveTo>
                    <a:pt x="3745" y="1"/>
                  </a:moveTo>
                  <a:cubicBezTo>
                    <a:pt x="1672" y="1"/>
                    <a:pt x="0" y="1672"/>
                    <a:pt x="0" y="3733"/>
                  </a:cubicBezTo>
                  <a:cubicBezTo>
                    <a:pt x="0" y="5794"/>
                    <a:pt x="1672" y="7465"/>
                    <a:pt x="3745" y="7465"/>
                  </a:cubicBezTo>
                  <a:cubicBezTo>
                    <a:pt x="5806" y="7465"/>
                    <a:pt x="7477" y="5794"/>
                    <a:pt x="7477" y="3733"/>
                  </a:cubicBezTo>
                  <a:cubicBezTo>
                    <a:pt x="7477" y="1672"/>
                    <a:pt x="5806" y="1"/>
                    <a:pt x="374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6" name="Google Shape;1036;p16"/>
          <p:cNvGrpSpPr/>
          <p:nvPr/>
        </p:nvGrpSpPr>
        <p:grpSpPr>
          <a:xfrm rot="10800000" flipH="1">
            <a:off x="238075" y="4661690"/>
            <a:ext cx="239821" cy="238851"/>
            <a:chOff x="5213532" y="1691616"/>
            <a:chExt cx="166392" cy="165674"/>
          </a:xfrm>
        </p:grpSpPr>
        <p:sp>
          <p:nvSpPr>
            <p:cNvPr id="1037" name="Google Shape;1037;p16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6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6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6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6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2" name="Google Shape;1042;p16"/>
          <p:cNvGrpSpPr/>
          <p:nvPr/>
        </p:nvGrpSpPr>
        <p:grpSpPr>
          <a:xfrm rot="-5400000" flipH="1">
            <a:off x="136493" y="3866084"/>
            <a:ext cx="442977" cy="52165"/>
            <a:chOff x="1763406" y="3001921"/>
            <a:chExt cx="442977" cy="52165"/>
          </a:xfrm>
        </p:grpSpPr>
        <p:sp>
          <p:nvSpPr>
            <p:cNvPr id="1043" name="Google Shape;1043;p16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16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16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16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7" name="Google Shape;1047;p16"/>
          <p:cNvGrpSpPr/>
          <p:nvPr/>
        </p:nvGrpSpPr>
        <p:grpSpPr>
          <a:xfrm rot="10800000" flipH="1">
            <a:off x="663259" y="4665789"/>
            <a:ext cx="239824" cy="230627"/>
            <a:chOff x="5011318" y="1850537"/>
            <a:chExt cx="288562" cy="277463"/>
          </a:xfrm>
        </p:grpSpPr>
        <p:sp>
          <p:nvSpPr>
            <p:cNvPr id="1048" name="Google Shape;1048;p16"/>
            <p:cNvSpPr/>
            <p:nvPr/>
          </p:nvSpPr>
          <p:spPr>
            <a:xfrm>
              <a:off x="5011318" y="1850537"/>
              <a:ext cx="288562" cy="277463"/>
            </a:xfrm>
            <a:custGeom>
              <a:avLst/>
              <a:gdLst/>
              <a:ahLst/>
              <a:cxnLst/>
              <a:rect l="l" t="t" r="r" b="b"/>
              <a:pathLst>
                <a:path w="13597" h="13074" extrusionOk="0">
                  <a:moveTo>
                    <a:pt x="7062" y="1"/>
                  </a:moveTo>
                  <a:cubicBezTo>
                    <a:pt x="4411" y="1"/>
                    <a:pt x="2023" y="1597"/>
                    <a:pt x="1018" y="4034"/>
                  </a:cubicBezTo>
                  <a:cubicBezTo>
                    <a:pt x="0" y="6472"/>
                    <a:pt x="566" y="9287"/>
                    <a:pt x="2438" y="11159"/>
                  </a:cubicBezTo>
                  <a:cubicBezTo>
                    <a:pt x="3682" y="12412"/>
                    <a:pt x="5354" y="13074"/>
                    <a:pt x="7058" y="13074"/>
                  </a:cubicBezTo>
                  <a:cubicBezTo>
                    <a:pt x="7901" y="13074"/>
                    <a:pt x="8752" y="12912"/>
                    <a:pt x="9563" y="12579"/>
                  </a:cubicBezTo>
                  <a:cubicBezTo>
                    <a:pt x="12001" y="11561"/>
                    <a:pt x="13596" y="9186"/>
                    <a:pt x="13596" y="6535"/>
                  </a:cubicBezTo>
                  <a:cubicBezTo>
                    <a:pt x="13596" y="2929"/>
                    <a:pt x="10669" y="1"/>
                    <a:pt x="706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6"/>
            <p:cNvSpPr/>
            <p:nvPr/>
          </p:nvSpPr>
          <p:spPr>
            <a:xfrm>
              <a:off x="5081713" y="1910002"/>
              <a:ext cx="158702" cy="158447"/>
            </a:xfrm>
            <a:custGeom>
              <a:avLst/>
              <a:gdLst/>
              <a:ahLst/>
              <a:cxnLst/>
              <a:rect l="l" t="t" r="r" b="b"/>
              <a:pathLst>
                <a:path w="7478" h="7466" extrusionOk="0">
                  <a:moveTo>
                    <a:pt x="3745" y="1"/>
                  </a:moveTo>
                  <a:cubicBezTo>
                    <a:pt x="1672" y="1"/>
                    <a:pt x="0" y="1672"/>
                    <a:pt x="0" y="3733"/>
                  </a:cubicBezTo>
                  <a:cubicBezTo>
                    <a:pt x="0" y="5794"/>
                    <a:pt x="1672" y="7465"/>
                    <a:pt x="3745" y="7465"/>
                  </a:cubicBezTo>
                  <a:cubicBezTo>
                    <a:pt x="5806" y="7465"/>
                    <a:pt x="7477" y="5794"/>
                    <a:pt x="7477" y="3733"/>
                  </a:cubicBezTo>
                  <a:cubicBezTo>
                    <a:pt x="7477" y="1672"/>
                    <a:pt x="5806" y="1"/>
                    <a:pt x="374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0" name="Google Shape;1050;p16"/>
          <p:cNvGrpSpPr/>
          <p:nvPr/>
        </p:nvGrpSpPr>
        <p:grpSpPr>
          <a:xfrm flipH="1">
            <a:off x="1088418" y="4755009"/>
            <a:ext cx="442977" cy="52165"/>
            <a:chOff x="1763406" y="3001921"/>
            <a:chExt cx="442977" cy="52165"/>
          </a:xfrm>
        </p:grpSpPr>
        <p:sp>
          <p:nvSpPr>
            <p:cNvPr id="1051" name="Google Shape;1051;p16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16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16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16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5" name="Google Shape;1055;p16"/>
          <p:cNvGrpSpPr/>
          <p:nvPr/>
        </p:nvGrpSpPr>
        <p:grpSpPr>
          <a:xfrm flipH="1">
            <a:off x="8666087" y="640516"/>
            <a:ext cx="239824" cy="230627"/>
            <a:chOff x="5011318" y="1850537"/>
            <a:chExt cx="288562" cy="277463"/>
          </a:xfrm>
        </p:grpSpPr>
        <p:sp>
          <p:nvSpPr>
            <p:cNvPr id="1056" name="Google Shape;1056;p16"/>
            <p:cNvSpPr/>
            <p:nvPr/>
          </p:nvSpPr>
          <p:spPr>
            <a:xfrm>
              <a:off x="5011318" y="1850537"/>
              <a:ext cx="288562" cy="277463"/>
            </a:xfrm>
            <a:custGeom>
              <a:avLst/>
              <a:gdLst/>
              <a:ahLst/>
              <a:cxnLst/>
              <a:rect l="l" t="t" r="r" b="b"/>
              <a:pathLst>
                <a:path w="13597" h="13074" extrusionOk="0">
                  <a:moveTo>
                    <a:pt x="7062" y="1"/>
                  </a:moveTo>
                  <a:cubicBezTo>
                    <a:pt x="4411" y="1"/>
                    <a:pt x="2023" y="1597"/>
                    <a:pt x="1018" y="4034"/>
                  </a:cubicBezTo>
                  <a:cubicBezTo>
                    <a:pt x="0" y="6472"/>
                    <a:pt x="566" y="9287"/>
                    <a:pt x="2438" y="11159"/>
                  </a:cubicBezTo>
                  <a:cubicBezTo>
                    <a:pt x="3682" y="12412"/>
                    <a:pt x="5354" y="13074"/>
                    <a:pt x="7058" y="13074"/>
                  </a:cubicBezTo>
                  <a:cubicBezTo>
                    <a:pt x="7901" y="13074"/>
                    <a:pt x="8752" y="12912"/>
                    <a:pt x="9563" y="12579"/>
                  </a:cubicBezTo>
                  <a:cubicBezTo>
                    <a:pt x="12001" y="11561"/>
                    <a:pt x="13596" y="9186"/>
                    <a:pt x="13596" y="6535"/>
                  </a:cubicBezTo>
                  <a:cubicBezTo>
                    <a:pt x="13596" y="2929"/>
                    <a:pt x="10669" y="1"/>
                    <a:pt x="706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6"/>
            <p:cNvSpPr/>
            <p:nvPr/>
          </p:nvSpPr>
          <p:spPr>
            <a:xfrm>
              <a:off x="5081713" y="1910002"/>
              <a:ext cx="158702" cy="158447"/>
            </a:xfrm>
            <a:custGeom>
              <a:avLst/>
              <a:gdLst/>
              <a:ahLst/>
              <a:cxnLst/>
              <a:rect l="l" t="t" r="r" b="b"/>
              <a:pathLst>
                <a:path w="7478" h="7466" extrusionOk="0">
                  <a:moveTo>
                    <a:pt x="3745" y="1"/>
                  </a:moveTo>
                  <a:cubicBezTo>
                    <a:pt x="1672" y="1"/>
                    <a:pt x="0" y="1672"/>
                    <a:pt x="0" y="3733"/>
                  </a:cubicBezTo>
                  <a:cubicBezTo>
                    <a:pt x="0" y="5794"/>
                    <a:pt x="1672" y="7465"/>
                    <a:pt x="3745" y="7465"/>
                  </a:cubicBezTo>
                  <a:cubicBezTo>
                    <a:pt x="5806" y="7465"/>
                    <a:pt x="7477" y="5794"/>
                    <a:pt x="7477" y="3733"/>
                  </a:cubicBezTo>
                  <a:cubicBezTo>
                    <a:pt x="7477" y="1672"/>
                    <a:pt x="5806" y="1"/>
                    <a:pt x="374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8" name="Google Shape;1058;p16"/>
          <p:cNvGrpSpPr/>
          <p:nvPr/>
        </p:nvGrpSpPr>
        <p:grpSpPr>
          <a:xfrm flipH="1">
            <a:off x="8666100" y="242953"/>
            <a:ext cx="239821" cy="238851"/>
            <a:chOff x="5213532" y="1691616"/>
            <a:chExt cx="166392" cy="165674"/>
          </a:xfrm>
        </p:grpSpPr>
        <p:sp>
          <p:nvSpPr>
            <p:cNvPr id="1059" name="Google Shape;1059;p16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16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16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16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16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4" name="Google Shape;1064;p16"/>
          <p:cNvGrpSpPr/>
          <p:nvPr/>
        </p:nvGrpSpPr>
        <p:grpSpPr>
          <a:xfrm rot="5400000" flipH="1">
            <a:off x="8564525" y="1225246"/>
            <a:ext cx="442977" cy="52165"/>
            <a:chOff x="1763406" y="3001921"/>
            <a:chExt cx="442977" cy="52165"/>
          </a:xfrm>
        </p:grpSpPr>
        <p:sp>
          <p:nvSpPr>
            <p:cNvPr id="1065" name="Google Shape;1065;p16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16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16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16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9" name="Google Shape;1069;p16"/>
          <p:cNvGrpSpPr/>
          <p:nvPr/>
        </p:nvGrpSpPr>
        <p:grpSpPr>
          <a:xfrm flipH="1">
            <a:off x="8240912" y="247078"/>
            <a:ext cx="239824" cy="230627"/>
            <a:chOff x="5011318" y="1850537"/>
            <a:chExt cx="288562" cy="277463"/>
          </a:xfrm>
        </p:grpSpPr>
        <p:sp>
          <p:nvSpPr>
            <p:cNvPr id="1070" name="Google Shape;1070;p16"/>
            <p:cNvSpPr/>
            <p:nvPr/>
          </p:nvSpPr>
          <p:spPr>
            <a:xfrm>
              <a:off x="5011318" y="1850537"/>
              <a:ext cx="288562" cy="277463"/>
            </a:xfrm>
            <a:custGeom>
              <a:avLst/>
              <a:gdLst/>
              <a:ahLst/>
              <a:cxnLst/>
              <a:rect l="l" t="t" r="r" b="b"/>
              <a:pathLst>
                <a:path w="13597" h="13074" extrusionOk="0">
                  <a:moveTo>
                    <a:pt x="7062" y="1"/>
                  </a:moveTo>
                  <a:cubicBezTo>
                    <a:pt x="4411" y="1"/>
                    <a:pt x="2023" y="1597"/>
                    <a:pt x="1018" y="4034"/>
                  </a:cubicBezTo>
                  <a:cubicBezTo>
                    <a:pt x="0" y="6472"/>
                    <a:pt x="566" y="9287"/>
                    <a:pt x="2438" y="11159"/>
                  </a:cubicBezTo>
                  <a:cubicBezTo>
                    <a:pt x="3682" y="12412"/>
                    <a:pt x="5354" y="13074"/>
                    <a:pt x="7058" y="13074"/>
                  </a:cubicBezTo>
                  <a:cubicBezTo>
                    <a:pt x="7901" y="13074"/>
                    <a:pt x="8752" y="12912"/>
                    <a:pt x="9563" y="12579"/>
                  </a:cubicBezTo>
                  <a:cubicBezTo>
                    <a:pt x="12001" y="11561"/>
                    <a:pt x="13596" y="9186"/>
                    <a:pt x="13596" y="6535"/>
                  </a:cubicBezTo>
                  <a:cubicBezTo>
                    <a:pt x="13596" y="2929"/>
                    <a:pt x="10669" y="1"/>
                    <a:pt x="706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16"/>
            <p:cNvSpPr/>
            <p:nvPr/>
          </p:nvSpPr>
          <p:spPr>
            <a:xfrm>
              <a:off x="5081713" y="1910002"/>
              <a:ext cx="158702" cy="158447"/>
            </a:xfrm>
            <a:custGeom>
              <a:avLst/>
              <a:gdLst/>
              <a:ahLst/>
              <a:cxnLst/>
              <a:rect l="l" t="t" r="r" b="b"/>
              <a:pathLst>
                <a:path w="7478" h="7466" extrusionOk="0">
                  <a:moveTo>
                    <a:pt x="3745" y="1"/>
                  </a:moveTo>
                  <a:cubicBezTo>
                    <a:pt x="1672" y="1"/>
                    <a:pt x="0" y="1672"/>
                    <a:pt x="0" y="3733"/>
                  </a:cubicBezTo>
                  <a:cubicBezTo>
                    <a:pt x="0" y="5794"/>
                    <a:pt x="1672" y="7465"/>
                    <a:pt x="3745" y="7465"/>
                  </a:cubicBezTo>
                  <a:cubicBezTo>
                    <a:pt x="5806" y="7465"/>
                    <a:pt x="7477" y="5794"/>
                    <a:pt x="7477" y="3733"/>
                  </a:cubicBezTo>
                  <a:cubicBezTo>
                    <a:pt x="7477" y="1672"/>
                    <a:pt x="5806" y="1"/>
                    <a:pt x="374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2" name="Google Shape;1072;p16"/>
          <p:cNvGrpSpPr/>
          <p:nvPr/>
        </p:nvGrpSpPr>
        <p:grpSpPr>
          <a:xfrm rot="10800000" flipH="1">
            <a:off x="7612600" y="336321"/>
            <a:ext cx="442977" cy="52165"/>
            <a:chOff x="1763406" y="3001921"/>
            <a:chExt cx="442977" cy="52165"/>
          </a:xfrm>
        </p:grpSpPr>
        <p:sp>
          <p:nvSpPr>
            <p:cNvPr id="1073" name="Google Shape;1073;p16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16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16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16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7" name="Google Shape;1077;p16"/>
          <p:cNvGrpSpPr/>
          <p:nvPr/>
        </p:nvGrpSpPr>
        <p:grpSpPr>
          <a:xfrm rot="10800000">
            <a:off x="8666087" y="4268227"/>
            <a:ext cx="239824" cy="230627"/>
            <a:chOff x="5011318" y="1850537"/>
            <a:chExt cx="288562" cy="277463"/>
          </a:xfrm>
        </p:grpSpPr>
        <p:sp>
          <p:nvSpPr>
            <p:cNvPr id="1078" name="Google Shape;1078;p16"/>
            <p:cNvSpPr/>
            <p:nvPr/>
          </p:nvSpPr>
          <p:spPr>
            <a:xfrm>
              <a:off x="5011318" y="1850537"/>
              <a:ext cx="288562" cy="277463"/>
            </a:xfrm>
            <a:custGeom>
              <a:avLst/>
              <a:gdLst/>
              <a:ahLst/>
              <a:cxnLst/>
              <a:rect l="l" t="t" r="r" b="b"/>
              <a:pathLst>
                <a:path w="13597" h="13074" extrusionOk="0">
                  <a:moveTo>
                    <a:pt x="7062" y="1"/>
                  </a:moveTo>
                  <a:cubicBezTo>
                    <a:pt x="4411" y="1"/>
                    <a:pt x="2023" y="1597"/>
                    <a:pt x="1018" y="4034"/>
                  </a:cubicBezTo>
                  <a:cubicBezTo>
                    <a:pt x="0" y="6472"/>
                    <a:pt x="566" y="9287"/>
                    <a:pt x="2438" y="11159"/>
                  </a:cubicBezTo>
                  <a:cubicBezTo>
                    <a:pt x="3682" y="12412"/>
                    <a:pt x="5354" y="13074"/>
                    <a:pt x="7058" y="13074"/>
                  </a:cubicBezTo>
                  <a:cubicBezTo>
                    <a:pt x="7901" y="13074"/>
                    <a:pt x="8752" y="12912"/>
                    <a:pt x="9563" y="12579"/>
                  </a:cubicBezTo>
                  <a:cubicBezTo>
                    <a:pt x="12001" y="11561"/>
                    <a:pt x="13596" y="9186"/>
                    <a:pt x="13596" y="6535"/>
                  </a:cubicBezTo>
                  <a:cubicBezTo>
                    <a:pt x="13596" y="2929"/>
                    <a:pt x="10669" y="1"/>
                    <a:pt x="706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16"/>
            <p:cNvSpPr/>
            <p:nvPr/>
          </p:nvSpPr>
          <p:spPr>
            <a:xfrm>
              <a:off x="5081713" y="1910002"/>
              <a:ext cx="158702" cy="158447"/>
            </a:xfrm>
            <a:custGeom>
              <a:avLst/>
              <a:gdLst/>
              <a:ahLst/>
              <a:cxnLst/>
              <a:rect l="l" t="t" r="r" b="b"/>
              <a:pathLst>
                <a:path w="7478" h="7466" extrusionOk="0">
                  <a:moveTo>
                    <a:pt x="3745" y="1"/>
                  </a:moveTo>
                  <a:cubicBezTo>
                    <a:pt x="1672" y="1"/>
                    <a:pt x="0" y="1672"/>
                    <a:pt x="0" y="3733"/>
                  </a:cubicBezTo>
                  <a:cubicBezTo>
                    <a:pt x="0" y="5794"/>
                    <a:pt x="1672" y="7465"/>
                    <a:pt x="3745" y="7465"/>
                  </a:cubicBezTo>
                  <a:cubicBezTo>
                    <a:pt x="5806" y="7465"/>
                    <a:pt x="7477" y="5794"/>
                    <a:pt x="7477" y="3733"/>
                  </a:cubicBezTo>
                  <a:cubicBezTo>
                    <a:pt x="7477" y="1672"/>
                    <a:pt x="5806" y="1"/>
                    <a:pt x="374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0" name="Google Shape;1080;p16"/>
          <p:cNvGrpSpPr/>
          <p:nvPr/>
        </p:nvGrpSpPr>
        <p:grpSpPr>
          <a:xfrm rot="10800000">
            <a:off x="8666100" y="4657565"/>
            <a:ext cx="239821" cy="238851"/>
            <a:chOff x="5213532" y="1691616"/>
            <a:chExt cx="166392" cy="165674"/>
          </a:xfrm>
        </p:grpSpPr>
        <p:sp>
          <p:nvSpPr>
            <p:cNvPr id="1081" name="Google Shape;1081;p16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16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16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16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16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6" name="Google Shape;1086;p16"/>
          <p:cNvGrpSpPr/>
          <p:nvPr/>
        </p:nvGrpSpPr>
        <p:grpSpPr>
          <a:xfrm rot="5400000">
            <a:off x="8564525" y="3861959"/>
            <a:ext cx="442977" cy="52165"/>
            <a:chOff x="1763406" y="3001921"/>
            <a:chExt cx="442977" cy="52165"/>
          </a:xfrm>
        </p:grpSpPr>
        <p:sp>
          <p:nvSpPr>
            <p:cNvPr id="1087" name="Google Shape;1087;p16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16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16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16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1" name="Google Shape;1091;p16"/>
          <p:cNvGrpSpPr/>
          <p:nvPr/>
        </p:nvGrpSpPr>
        <p:grpSpPr>
          <a:xfrm rot="10800000">
            <a:off x="8240912" y="4661664"/>
            <a:ext cx="239824" cy="230627"/>
            <a:chOff x="5011318" y="1850537"/>
            <a:chExt cx="288562" cy="277463"/>
          </a:xfrm>
        </p:grpSpPr>
        <p:sp>
          <p:nvSpPr>
            <p:cNvPr id="1092" name="Google Shape;1092;p16"/>
            <p:cNvSpPr/>
            <p:nvPr/>
          </p:nvSpPr>
          <p:spPr>
            <a:xfrm>
              <a:off x="5011318" y="1850537"/>
              <a:ext cx="288562" cy="277463"/>
            </a:xfrm>
            <a:custGeom>
              <a:avLst/>
              <a:gdLst/>
              <a:ahLst/>
              <a:cxnLst/>
              <a:rect l="l" t="t" r="r" b="b"/>
              <a:pathLst>
                <a:path w="13597" h="13074" extrusionOk="0">
                  <a:moveTo>
                    <a:pt x="7062" y="1"/>
                  </a:moveTo>
                  <a:cubicBezTo>
                    <a:pt x="4411" y="1"/>
                    <a:pt x="2023" y="1597"/>
                    <a:pt x="1018" y="4034"/>
                  </a:cubicBezTo>
                  <a:cubicBezTo>
                    <a:pt x="0" y="6472"/>
                    <a:pt x="566" y="9287"/>
                    <a:pt x="2438" y="11159"/>
                  </a:cubicBezTo>
                  <a:cubicBezTo>
                    <a:pt x="3682" y="12412"/>
                    <a:pt x="5354" y="13074"/>
                    <a:pt x="7058" y="13074"/>
                  </a:cubicBezTo>
                  <a:cubicBezTo>
                    <a:pt x="7901" y="13074"/>
                    <a:pt x="8752" y="12912"/>
                    <a:pt x="9563" y="12579"/>
                  </a:cubicBezTo>
                  <a:cubicBezTo>
                    <a:pt x="12001" y="11561"/>
                    <a:pt x="13596" y="9186"/>
                    <a:pt x="13596" y="6535"/>
                  </a:cubicBezTo>
                  <a:cubicBezTo>
                    <a:pt x="13596" y="2929"/>
                    <a:pt x="10669" y="1"/>
                    <a:pt x="706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16"/>
            <p:cNvSpPr/>
            <p:nvPr/>
          </p:nvSpPr>
          <p:spPr>
            <a:xfrm>
              <a:off x="5081713" y="1910002"/>
              <a:ext cx="158702" cy="158447"/>
            </a:xfrm>
            <a:custGeom>
              <a:avLst/>
              <a:gdLst/>
              <a:ahLst/>
              <a:cxnLst/>
              <a:rect l="l" t="t" r="r" b="b"/>
              <a:pathLst>
                <a:path w="7478" h="7466" extrusionOk="0">
                  <a:moveTo>
                    <a:pt x="3745" y="1"/>
                  </a:moveTo>
                  <a:cubicBezTo>
                    <a:pt x="1672" y="1"/>
                    <a:pt x="0" y="1672"/>
                    <a:pt x="0" y="3733"/>
                  </a:cubicBezTo>
                  <a:cubicBezTo>
                    <a:pt x="0" y="5794"/>
                    <a:pt x="1672" y="7465"/>
                    <a:pt x="3745" y="7465"/>
                  </a:cubicBezTo>
                  <a:cubicBezTo>
                    <a:pt x="5806" y="7465"/>
                    <a:pt x="7477" y="5794"/>
                    <a:pt x="7477" y="3733"/>
                  </a:cubicBezTo>
                  <a:cubicBezTo>
                    <a:pt x="7477" y="1672"/>
                    <a:pt x="5806" y="1"/>
                    <a:pt x="374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4" name="Google Shape;1094;p16"/>
          <p:cNvGrpSpPr/>
          <p:nvPr/>
        </p:nvGrpSpPr>
        <p:grpSpPr>
          <a:xfrm>
            <a:off x="7612600" y="4750884"/>
            <a:ext cx="442977" cy="52165"/>
            <a:chOff x="1763406" y="3001921"/>
            <a:chExt cx="442977" cy="52165"/>
          </a:xfrm>
        </p:grpSpPr>
        <p:sp>
          <p:nvSpPr>
            <p:cNvPr id="1095" name="Google Shape;1095;p16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16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16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16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9" name="Google Shape;1099;p16"/>
          <p:cNvGrpSpPr/>
          <p:nvPr/>
        </p:nvGrpSpPr>
        <p:grpSpPr>
          <a:xfrm>
            <a:off x="238084" y="644641"/>
            <a:ext cx="239824" cy="230627"/>
            <a:chOff x="5011318" y="1850537"/>
            <a:chExt cx="288562" cy="277463"/>
          </a:xfrm>
        </p:grpSpPr>
        <p:sp>
          <p:nvSpPr>
            <p:cNvPr id="1100" name="Google Shape;1100;p16"/>
            <p:cNvSpPr/>
            <p:nvPr/>
          </p:nvSpPr>
          <p:spPr>
            <a:xfrm>
              <a:off x="5011318" y="1850537"/>
              <a:ext cx="288562" cy="277463"/>
            </a:xfrm>
            <a:custGeom>
              <a:avLst/>
              <a:gdLst/>
              <a:ahLst/>
              <a:cxnLst/>
              <a:rect l="l" t="t" r="r" b="b"/>
              <a:pathLst>
                <a:path w="13597" h="13074" extrusionOk="0">
                  <a:moveTo>
                    <a:pt x="7062" y="1"/>
                  </a:moveTo>
                  <a:cubicBezTo>
                    <a:pt x="4411" y="1"/>
                    <a:pt x="2023" y="1597"/>
                    <a:pt x="1018" y="4034"/>
                  </a:cubicBezTo>
                  <a:cubicBezTo>
                    <a:pt x="0" y="6472"/>
                    <a:pt x="566" y="9287"/>
                    <a:pt x="2438" y="11159"/>
                  </a:cubicBezTo>
                  <a:cubicBezTo>
                    <a:pt x="3682" y="12412"/>
                    <a:pt x="5354" y="13074"/>
                    <a:pt x="7058" y="13074"/>
                  </a:cubicBezTo>
                  <a:cubicBezTo>
                    <a:pt x="7901" y="13074"/>
                    <a:pt x="8752" y="12912"/>
                    <a:pt x="9563" y="12579"/>
                  </a:cubicBezTo>
                  <a:cubicBezTo>
                    <a:pt x="12001" y="11561"/>
                    <a:pt x="13596" y="9186"/>
                    <a:pt x="13596" y="6535"/>
                  </a:cubicBezTo>
                  <a:cubicBezTo>
                    <a:pt x="13596" y="2929"/>
                    <a:pt x="10669" y="1"/>
                    <a:pt x="706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16"/>
            <p:cNvSpPr/>
            <p:nvPr/>
          </p:nvSpPr>
          <p:spPr>
            <a:xfrm>
              <a:off x="5081713" y="1910002"/>
              <a:ext cx="158702" cy="158447"/>
            </a:xfrm>
            <a:custGeom>
              <a:avLst/>
              <a:gdLst/>
              <a:ahLst/>
              <a:cxnLst/>
              <a:rect l="l" t="t" r="r" b="b"/>
              <a:pathLst>
                <a:path w="7478" h="7466" extrusionOk="0">
                  <a:moveTo>
                    <a:pt x="3745" y="1"/>
                  </a:moveTo>
                  <a:cubicBezTo>
                    <a:pt x="1672" y="1"/>
                    <a:pt x="0" y="1672"/>
                    <a:pt x="0" y="3733"/>
                  </a:cubicBezTo>
                  <a:cubicBezTo>
                    <a:pt x="0" y="5794"/>
                    <a:pt x="1672" y="7465"/>
                    <a:pt x="3745" y="7465"/>
                  </a:cubicBezTo>
                  <a:cubicBezTo>
                    <a:pt x="5806" y="7465"/>
                    <a:pt x="7477" y="5794"/>
                    <a:pt x="7477" y="3733"/>
                  </a:cubicBezTo>
                  <a:cubicBezTo>
                    <a:pt x="7477" y="1672"/>
                    <a:pt x="5806" y="1"/>
                    <a:pt x="374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2" name="Google Shape;1102;p16"/>
          <p:cNvGrpSpPr/>
          <p:nvPr/>
        </p:nvGrpSpPr>
        <p:grpSpPr>
          <a:xfrm>
            <a:off x="238075" y="247078"/>
            <a:ext cx="239821" cy="238851"/>
            <a:chOff x="5213532" y="1691616"/>
            <a:chExt cx="166392" cy="165674"/>
          </a:xfrm>
        </p:grpSpPr>
        <p:sp>
          <p:nvSpPr>
            <p:cNvPr id="1103" name="Google Shape;1103;p16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16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16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16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16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8" name="Google Shape;1108;p16"/>
          <p:cNvGrpSpPr/>
          <p:nvPr/>
        </p:nvGrpSpPr>
        <p:grpSpPr>
          <a:xfrm rot="-5400000">
            <a:off x="136493" y="1229371"/>
            <a:ext cx="442977" cy="52165"/>
            <a:chOff x="1763406" y="3001921"/>
            <a:chExt cx="442977" cy="52165"/>
          </a:xfrm>
        </p:grpSpPr>
        <p:sp>
          <p:nvSpPr>
            <p:cNvPr id="1109" name="Google Shape;1109;p16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16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6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16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3" name="Google Shape;1113;p16"/>
          <p:cNvGrpSpPr/>
          <p:nvPr/>
        </p:nvGrpSpPr>
        <p:grpSpPr>
          <a:xfrm>
            <a:off x="663259" y="251203"/>
            <a:ext cx="239824" cy="230627"/>
            <a:chOff x="5011318" y="1850537"/>
            <a:chExt cx="288562" cy="277463"/>
          </a:xfrm>
        </p:grpSpPr>
        <p:sp>
          <p:nvSpPr>
            <p:cNvPr id="1114" name="Google Shape;1114;p16"/>
            <p:cNvSpPr/>
            <p:nvPr/>
          </p:nvSpPr>
          <p:spPr>
            <a:xfrm>
              <a:off x="5011318" y="1850537"/>
              <a:ext cx="288562" cy="277463"/>
            </a:xfrm>
            <a:custGeom>
              <a:avLst/>
              <a:gdLst/>
              <a:ahLst/>
              <a:cxnLst/>
              <a:rect l="l" t="t" r="r" b="b"/>
              <a:pathLst>
                <a:path w="13597" h="13074" extrusionOk="0">
                  <a:moveTo>
                    <a:pt x="7062" y="1"/>
                  </a:moveTo>
                  <a:cubicBezTo>
                    <a:pt x="4411" y="1"/>
                    <a:pt x="2023" y="1597"/>
                    <a:pt x="1018" y="4034"/>
                  </a:cubicBezTo>
                  <a:cubicBezTo>
                    <a:pt x="0" y="6472"/>
                    <a:pt x="566" y="9287"/>
                    <a:pt x="2438" y="11159"/>
                  </a:cubicBezTo>
                  <a:cubicBezTo>
                    <a:pt x="3682" y="12412"/>
                    <a:pt x="5354" y="13074"/>
                    <a:pt x="7058" y="13074"/>
                  </a:cubicBezTo>
                  <a:cubicBezTo>
                    <a:pt x="7901" y="13074"/>
                    <a:pt x="8752" y="12912"/>
                    <a:pt x="9563" y="12579"/>
                  </a:cubicBezTo>
                  <a:cubicBezTo>
                    <a:pt x="12001" y="11561"/>
                    <a:pt x="13596" y="9186"/>
                    <a:pt x="13596" y="6535"/>
                  </a:cubicBezTo>
                  <a:cubicBezTo>
                    <a:pt x="13596" y="2929"/>
                    <a:pt x="10669" y="1"/>
                    <a:pt x="706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16"/>
            <p:cNvSpPr/>
            <p:nvPr/>
          </p:nvSpPr>
          <p:spPr>
            <a:xfrm>
              <a:off x="5081713" y="1910002"/>
              <a:ext cx="158702" cy="158447"/>
            </a:xfrm>
            <a:custGeom>
              <a:avLst/>
              <a:gdLst/>
              <a:ahLst/>
              <a:cxnLst/>
              <a:rect l="l" t="t" r="r" b="b"/>
              <a:pathLst>
                <a:path w="7478" h="7466" extrusionOk="0">
                  <a:moveTo>
                    <a:pt x="3745" y="1"/>
                  </a:moveTo>
                  <a:cubicBezTo>
                    <a:pt x="1672" y="1"/>
                    <a:pt x="0" y="1672"/>
                    <a:pt x="0" y="3733"/>
                  </a:cubicBezTo>
                  <a:cubicBezTo>
                    <a:pt x="0" y="5794"/>
                    <a:pt x="1672" y="7465"/>
                    <a:pt x="3745" y="7465"/>
                  </a:cubicBezTo>
                  <a:cubicBezTo>
                    <a:pt x="5806" y="7465"/>
                    <a:pt x="7477" y="5794"/>
                    <a:pt x="7477" y="3733"/>
                  </a:cubicBezTo>
                  <a:cubicBezTo>
                    <a:pt x="7477" y="1672"/>
                    <a:pt x="5806" y="1"/>
                    <a:pt x="374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occhi"/>
              <a:buNone/>
              <a:defRPr sz="3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occhi"/>
              <a:buNone/>
              <a:defRPr sz="3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occhi"/>
              <a:buNone/>
              <a:defRPr sz="3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occhi"/>
              <a:buNone/>
              <a:defRPr sz="3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occhi"/>
              <a:buNone/>
              <a:defRPr sz="3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occhi"/>
              <a:buNone/>
              <a:defRPr sz="3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occhi"/>
              <a:buNone/>
              <a:defRPr sz="3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occhi"/>
              <a:buNone/>
              <a:defRPr sz="3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occhi"/>
              <a:buNone/>
              <a:defRPr sz="3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573200"/>
            <a:ext cx="7717500" cy="29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17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118" name="Google Shape;1118;p17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hyperlink" Target="https://docs.google.com/spreadsheets/d/1rbZtCeIGbqNNwG0ApTepmvStLmGn0_4QQOJvLyNrSB0/copy#gid=1654711040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hyperlink" Target="https://docs.google.com/spreadsheets/d/1rbZtCeIGbqNNwG0ApTepmvStLmGn0_4QQOJvLyNrSB0/copy#gid=1394867086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rbZtCeIGbqNNwG0ApTepmvStLmGn0_4QQOJvLyNrSB0/copy#gid=67880040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33VAFh3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://bit.ly/2PfT4lq" TargetMode="External"/><Relationship Id="rId4" Type="http://schemas.openxmlformats.org/officeDocument/2006/relationships/hyperlink" Target="http://bit.ly/30B07Gq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PfT4lq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://bit.ly/30B07Gq" TargetMode="External"/><Relationship Id="rId4" Type="http://schemas.openxmlformats.org/officeDocument/2006/relationships/hyperlink" Target="http://bit.ly/33VAFh3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2ZjL1pd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://bit.ly/30B07G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19"/>
          <p:cNvSpPr txBox="1">
            <a:spLocks noGrp="1"/>
          </p:cNvSpPr>
          <p:nvPr>
            <p:ph type="ctrTitle"/>
          </p:nvPr>
        </p:nvSpPr>
        <p:spPr>
          <a:xfrm>
            <a:off x="503878" y="1674209"/>
            <a:ext cx="7549647" cy="16576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/>
              <a:t>  </a:t>
            </a:r>
            <a:r>
              <a:rPr lang="ru-RU" sz="7200" dirty="0"/>
              <a:t> </a:t>
            </a:r>
            <a:r>
              <a:rPr lang="ru-RU" sz="3200" dirty="0"/>
              <a:t>SSH – швейцарский нож системного администратора</a:t>
            </a:r>
            <a:endParaRPr sz="2400" dirty="0"/>
          </a:p>
        </p:txBody>
      </p:sp>
      <p:sp>
        <p:nvSpPr>
          <p:cNvPr id="1125" name="Google Shape;1125;p19"/>
          <p:cNvSpPr txBox="1">
            <a:spLocks noGrp="1"/>
          </p:cNvSpPr>
          <p:nvPr>
            <p:ph type="subTitle" idx="1"/>
          </p:nvPr>
        </p:nvSpPr>
        <p:spPr>
          <a:xfrm>
            <a:off x="4536237" y="3556060"/>
            <a:ext cx="3588538" cy="10116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Арутюнян Сурен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ПИПЭ 15</a:t>
            </a:r>
            <a:endParaRPr dirty="0"/>
          </a:p>
        </p:txBody>
      </p:sp>
      <p:sp>
        <p:nvSpPr>
          <p:cNvPr id="1127" name="Google Shape;1127;p19"/>
          <p:cNvSpPr/>
          <p:nvPr/>
        </p:nvSpPr>
        <p:spPr>
          <a:xfrm>
            <a:off x="4741370" y="1994841"/>
            <a:ext cx="57473" cy="87026"/>
          </a:xfrm>
          <a:custGeom>
            <a:avLst/>
            <a:gdLst/>
            <a:ahLst/>
            <a:cxnLst/>
            <a:rect l="l" t="t" r="r" b="b"/>
            <a:pathLst>
              <a:path w="2602" h="3940" extrusionOk="0">
                <a:moveTo>
                  <a:pt x="1301" y="0"/>
                </a:moveTo>
                <a:cubicBezTo>
                  <a:pt x="1301" y="0"/>
                  <a:pt x="0" y="2066"/>
                  <a:pt x="0" y="2792"/>
                </a:cubicBezTo>
                <a:cubicBezTo>
                  <a:pt x="0" y="3519"/>
                  <a:pt x="1301" y="3940"/>
                  <a:pt x="1301" y="3940"/>
                </a:cubicBezTo>
                <a:cubicBezTo>
                  <a:pt x="1301" y="3940"/>
                  <a:pt x="2601" y="3519"/>
                  <a:pt x="2601" y="2792"/>
                </a:cubicBezTo>
                <a:cubicBezTo>
                  <a:pt x="2601" y="2066"/>
                  <a:pt x="1301" y="0"/>
                  <a:pt x="1301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8" name="Google Shape;1128;p19"/>
          <p:cNvSpPr/>
          <p:nvPr/>
        </p:nvSpPr>
        <p:spPr>
          <a:xfrm>
            <a:off x="4542844" y="1994841"/>
            <a:ext cx="58312" cy="87026"/>
          </a:xfrm>
          <a:custGeom>
            <a:avLst/>
            <a:gdLst/>
            <a:ahLst/>
            <a:cxnLst/>
            <a:rect l="l" t="t" r="r" b="b"/>
            <a:pathLst>
              <a:path w="2640" h="3940" extrusionOk="0">
                <a:moveTo>
                  <a:pt x="1301" y="0"/>
                </a:moveTo>
                <a:cubicBezTo>
                  <a:pt x="1301" y="0"/>
                  <a:pt x="1" y="2066"/>
                  <a:pt x="1" y="2792"/>
                </a:cubicBezTo>
                <a:cubicBezTo>
                  <a:pt x="1" y="3519"/>
                  <a:pt x="1301" y="3940"/>
                  <a:pt x="1301" y="3940"/>
                </a:cubicBezTo>
                <a:cubicBezTo>
                  <a:pt x="1301" y="3940"/>
                  <a:pt x="2640" y="3519"/>
                  <a:pt x="2640" y="2792"/>
                </a:cubicBezTo>
                <a:cubicBezTo>
                  <a:pt x="2640" y="2066"/>
                  <a:pt x="1301" y="0"/>
                  <a:pt x="1301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9" name="Google Shape;1129;p19"/>
          <p:cNvSpPr/>
          <p:nvPr/>
        </p:nvSpPr>
        <p:spPr>
          <a:xfrm>
            <a:off x="4344318" y="1994841"/>
            <a:ext cx="58312" cy="87026"/>
          </a:xfrm>
          <a:custGeom>
            <a:avLst/>
            <a:gdLst/>
            <a:ahLst/>
            <a:cxnLst/>
            <a:rect l="l" t="t" r="r" b="b"/>
            <a:pathLst>
              <a:path w="2640" h="3940" extrusionOk="0">
                <a:moveTo>
                  <a:pt x="1339" y="0"/>
                </a:moveTo>
                <a:cubicBezTo>
                  <a:pt x="1339" y="0"/>
                  <a:pt x="1" y="2066"/>
                  <a:pt x="1" y="2792"/>
                </a:cubicBezTo>
                <a:cubicBezTo>
                  <a:pt x="1" y="3519"/>
                  <a:pt x="1339" y="3940"/>
                  <a:pt x="1339" y="3940"/>
                </a:cubicBezTo>
                <a:cubicBezTo>
                  <a:pt x="1339" y="3940"/>
                  <a:pt x="2640" y="3519"/>
                  <a:pt x="2640" y="2792"/>
                </a:cubicBezTo>
                <a:cubicBezTo>
                  <a:pt x="2640" y="2066"/>
                  <a:pt x="1339" y="0"/>
                  <a:pt x="1339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0" name="Google Shape;1130;p19"/>
          <p:cNvGrpSpPr/>
          <p:nvPr/>
        </p:nvGrpSpPr>
        <p:grpSpPr>
          <a:xfrm>
            <a:off x="3201357" y="1889072"/>
            <a:ext cx="2741286" cy="126740"/>
            <a:chOff x="3201357" y="1895997"/>
            <a:chExt cx="2741286" cy="126740"/>
          </a:xfrm>
        </p:grpSpPr>
        <p:sp>
          <p:nvSpPr>
            <p:cNvPr id="1131" name="Google Shape;1131;p19"/>
            <p:cNvSpPr/>
            <p:nvPr/>
          </p:nvSpPr>
          <p:spPr>
            <a:xfrm>
              <a:off x="4741370" y="1895997"/>
              <a:ext cx="57473" cy="87888"/>
            </a:xfrm>
            <a:custGeom>
              <a:avLst/>
              <a:gdLst/>
              <a:ahLst/>
              <a:cxnLst/>
              <a:rect l="l" t="t" r="r" b="b"/>
              <a:pathLst>
                <a:path w="2602" h="3979" extrusionOk="0">
                  <a:moveTo>
                    <a:pt x="1301" y="1"/>
                  </a:moveTo>
                  <a:cubicBezTo>
                    <a:pt x="1301" y="1"/>
                    <a:pt x="0" y="459"/>
                    <a:pt x="0" y="1186"/>
                  </a:cubicBezTo>
                  <a:cubicBezTo>
                    <a:pt x="0" y="1875"/>
                    <a:pt x="1301" y="3978"/>
                    <a:pt x="1301" y="3978"/>
                  </a:cubicBezTo>
                  <a:cubicBezTo>
                    <a:pt x="1301" y="3978"/>
                    <a:pt x="2601" y="1875"/>
                    <a:pt x="2601" y="1186"/>
                  </a:cubicBezTo>
                  <a:cubicBezTo>
                    <a:pt x="2601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19"/>
            <p:cNvSpPr/>
            <p:nvPr/>
          </p:nvSpPr>
          <p:spPr>
            <a:xfrm>
              <a:off x="4773464" y="1971185"/>
              <a:ext cx="53254" cy="35495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1722" y="0"/>
                  </a:moveTo>
                  <a:cubicBezTo>
                    <a:pt x="1263" y="0"/>
                    <a:pt x="1" y="804"/>
                    <a:pt x="1" y="804"/>
                  </a:cubicBezTo>
                  <a:cubicBezTo>
                    <a:pt x="1" y="804"/>
                    <a:pt x="1263" y="1607"/>
                    <a:pt x="1722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19"/>
            <p:cNvSpPr/>
            <p:nvPr/>
          </p:nvSpPr>
          <p:spPr>
            <a:xfrm>
              <a:off x="4713495" y="1971185"/>
              <a:ext cx="53232" cy="35495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30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19"/>
            <p:cNvSpPr/>
            <p:nvPr/>
          </p:nvSpPr>
          <p:spPr>
            <a:xfrm>
              <a:off x="4542844" y="1895997"/>
              <a:ext cx="58312" cy="87888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19"/>
            <p:cNvSpPr/>
            <p:nvPr/>
          </p:nvSpPr>
          <p:spPr>
            <a:xfrm>
              <a:off x="4575799" y="1971185"/>
              <a:ext cx="53232" cy="35495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721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721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19"/>
            <p:cNvSpPr/>
            <p:nvPr/>
          </p:nvSpPr>
          <p:spPr>
            <a:xfrm>
              <a:off x="4514969" y="1971185"/>
              <a:ext cx="53232" cy="35495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68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9"/>
            <p:cNvSpPr/>
            <p:nvPr/>
          </p:nvSpPr>
          <p:spPr>
            <a:xfrm>
              <a:off x="4344318" y="1895997"/>
              <a:ext cx="58311" cy="87886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9"/>
            <p:cNvSpPr/>
            <p:nvPr/>
          </p:nvSpPr>
          <p:spPr>
            <a:xfrm>
              <a:off x="4377273" y="1971185"/>
              <a:ext cx="53232" cy="35495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683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683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68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9"/>
            <p:cNvSpPr/>
            <p:nvPr/>
          </p:nvSpPr>
          <p:spPr>
            <a:xfrm>
              <a:off x="4317282" y="1971185"/>
              <a:ext cx="53254" cy="35495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689" y="0"/>
                  </a:moveTo>
                  <a:cubicBezTo>
                    <a:pt x="230" y="0"/>
                    <a:pt x="1" y="804"/>
                    <a:pt x="1" y="804"/>
                  </a:cubicBezTo>
                  <a:cubicBezTo>
                    <a:pt x="1" y="804"/>
                    <a:pt x="230" y="1607"/>
                    <a:pt x="689" y="1607"/>
                  </a:cubicBezTo>
                  <a:cubicBezTo>
                    <a:pt x="1110" y="1607"/>
                    <a:pt x="2410" y="804"/>
                    <a:pt x="2410" y="804"/>
                  </a:cubicBezTo>
                  <a:cubicBezTo>
                    <a:pt x="2410" y="804"/>
                    <a:pt x="1110" y="0"/>
                    <a:pt x="68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19"/>
            <p:cNvSpPr/>
            <p:nvPr/>
          </p:nvSpPr>
          <p:spPr>
            <a:xfrm>
              <a:off x="4244635" y="1955988"/>
              <a:ext cx="66772" cy="66750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1" y="2601"/>
                    <a:pt x="966" y="2390"/>
                    <a:pt x="1511" y="2390"/>
                  </a:cubicBezTo>
                  <a:cubicBezTo>
                    <a:pt x="2056" y="2390"/>
                    <a:pt x="2601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1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19"/>
            <p:cNvSpPr/>
            <p:nvPr/>
          </p:nvSpPr>
          <p:spPr>
            <a:xfrm>
              <a:off x="4433862" y="1955988"/>
              <a:ext cx="66772" cy="66750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19"/>
            <p:cNvSpPr/>
            <p:nvPr/>
          </p:nvSpPr>
          <p:spPr>
            <a:xfrm>
              <a:off x="4629848" y="1955988"/>
              <a:ext cx="66772" cy="66750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7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19"/>
            <p:cNvSpPr/>
            <p:nvPr/>
          </p:nvSpPr>
          <p:spPr>
            <a:xfrm>
              <a:off x="4832593" y="1955988"/>
              <a:ext cx="66772" cy="66750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12" y="12"/>
                    <a:pt x="24" y="24"/>
                    <a:pt x="36" y="35"/>
                  </a:cubicBezTo>
                  <a:lnTo>
                    <a:pt x="36" y="35"/>
                  </a:lnTo>
                  <a:cubicBezTo>
                    <a:pt x="24" y="24"/>
                    <a:pt x="13" y="12"/>
                    <a:pt x="1" y="0"/>
                  </a:cubicBezTo>
                  <a:close/>
                  <a:moveTo>
                    <a:pt x="36" y="2986"/>
                  </a:moveTo>
                  <a:lnTo>
                    <a:pt x="36" y="2986"/>
                  </a:lnTo>
                  <a:cubicBezTo>
                    <a:pt x="24" y="2998"/>
                    <a:pt x="12" y="3009"/>
                    <a:pt x="1" y="3021"/>
                  </a:cubicBezTo>
                  <a:cubicBezTo>
                    <a:pt x="13" y="3010"/>
                    <a:pt x="24" y="2998"/>
                    <a:pt x="36" y="2986"/>
                  </a:cubicBezTo>
                  <a:close/>
                  <a:moveTo>
                    <a:pt x="3022" y="0"/>
                  </a:moveTo>
                  <a:cubicBezTo>
                    <a:pt x="2601" y="421"/>
                    <a:pt x="2047" y="631"/>
                    <a:pt x="1497" y="631"/>
                  </a:cubicBezTo>
                  <a:cubicBezTo>
                    <a:pt x="963" y="631"/>
                    <a:pt x="434" y="433"/>
                    <a:pt x="36" y="35"/>
                  </a:cubicBezTo>
                  <a:lnTo>
                    <a:pt x="36" y="35"/>
                  </a:lnTo>
                  <a:cubicBezTo>
                    <a:pt x="831" y="867"/>
                    <a:pt x="831" y="2155"/>
                    <a:pt x="36" y="2986"/>
                  </a:cubicBezTo>
                  <a:lnTo>
                    <a:pt x="36" y="2986"/>
                  </a:lnTo>
                  <a:cubicBezTo>
                    <a:pt x="434" y="2589"/>
                    <a:pt x="963" y="2390"/>
                    <a:pt x="1497" y="2390"/>
                  </a:cubicBezTo>
                  <a:cubicBezTo>
                    <a:pt x="204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19"/>
            <p:cNvSpPr/>
            <p:nvPr/>
          </p:nvSpPr>
          <p:spPr>
            <a:xfrm>
              <a:off x="4941575" y="1971185"/>
              <a:ext cx="1001068" cy="35495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1263" y="0"/>
                  </a:moveTo>
                  <a:lnTo>
                    <a:pt x="1" y="804"/>
                  </a:lnTo>
                  <a:lnTo>
                    <a:pt x="1263" y="1607"/>
                  </a:lnTo>
                  <a:lnTo>
                    <a:pt x="45322" y="804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9"/>
            <p:cNvSpPr/>
            <p:nvPr/>
          </p:nvSpPr>
          <p:spPr>
            <a:xfrm>
              <a:off x="3201357" y="1971185"/>
              <a:ext cx="1001068" cy="35495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8" name="Google Shape;1148;p19"/>
          <p:cNvGrpSpPr/>
          <p:nvPr/>
        </p:nvGrpSpPr>
        <p:grpSpPr>
          <a:xfrm>
            <a:off x="3203044" y="3127697"/>
            <a:ext cx="2741268" cy="126739"/>
            <a:chOff x="3201357" y="1895997"/>
            <a:chExt cx="2741268" cy="126739"/>
          </a:xfrm>
        </p:grpSpPr>
        <p:sp>
          <p:nvSpPr>
            <p:cNvPr id="1149" name="Google Shape;1149;p19"/>
            <p:cNvSpPr/>
            <p:nvPr/>
          </p:nvSpPr>
          <p:spPr>
            <a:xfrm>
              <a:off x="4741370" y="1895997"/>
              <a:ext cx="57472" cy="87886"/>
            </a:xfrm>
            <a:custGeom>
              <a:avLst/>
              <a:gdLst/>
              <a:ahLst/>
              <a:cxnLst/>
              <a:rect l="l" t="t" r="r" b="b"/>
              <a:pathLst>
                <a:path w="2602" h="3979" extrusionOk="0">
                  <a:moveTo>
                    <a:pt x="1301" y="1"/>
                  </a:moveTo>
                  <a:cubicBezTo>
                    <a:pt x="1301" y="1"/>
                    <a:pt x="0" y="459"/>
                    <a:pt x="0" y="1186"/>
                  </a:cubicBezTo>
                  <a:cubicBezTo>
                    <a:pt x="0" y="1875"/>
                    <a:pt x="1301" y="3978"/>
                    <a:pt x="1301" y="3978"/>
                  </a:cubicBezTo>
                  <a:cubicBezTo>
                    <a:pt x="1301" y="3978"/>
                    <a:pt x="2601" y="1875"/>
                    <a:pt x="2601" y="1186"/>
                  </a:cubicBezTo>
                  <a:cubicBezTo>
                    <a:pt x="2601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9"/>
            <p:cNvSpPr/>
            <p:nvPr/>
          </p:nvSpPr>
          <p:spPr>
            <a:xfrm>
              <a:off x="4773464" y="1971185"/>
              <a:ext cx="53253" cy="35495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1722" y="0"/>
                  </a:moveTo>
                  <a:cubicBezTo>
                    <a:pt x="1263" y="0"/>
                    <a:pt x="1" y="804"/>
                    <a:pt x="1" y="804"/>
                  </a:cubicBezTo>
                  <a:cubicBezTo>
                    <a:pt x="1" y="804"/>
                    <a:pt x="1263" y="1607"/>
                    <a:pt x="1722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9"/>
            <p:cNvSpPr/>
            <p:nvPr/>
          </p:nvSpPr>
          <p:spPr>
            <a:xfrm>
              <a:off x="4713495" y="1971185"/>
              <a:ext cx="53231" cy="35495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30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9"/>
            <p:cNvSpPr/>
            <p:nvPr/>
          </p:nvSpPr>
          <p:spPr>
            <a:xfrm>
              <a:off x="4542844" y="1895997"/>
              <a:ext cx="58311" cy="87886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9"/>
            <p:cNvSpPr/>
            <p:nvPr/>
          </p:nvSpPr>
          <p:spPr>
            <a:xfrm>
              <a:off x="4575799" y="1971185"/>
              <a:ext cx="53231" cy="35495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721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721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9"/>
            <p:cNvSpPr/>
            <p:nvPr/>
          </p:nvSpPr>
          <p:spPr>
            <a:xfrm>
              <a:off x="4514969" y="1971185"/>
              <a:ext cx="53231" cy="35495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68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9"/>
            <p:cNvSpPr/>
            <p:nvPr/>
          </p:nvSpPr>
          <p:spPr>
            <a:xfrm>
              <a:off x="4344318" y="1895997"/>
              <a:ext cx="58311" cy="87886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19"/>
            <p:cNvSpPr/>
            <p:nvPr/>
          </p:nvSpPr>
          <p:spPr>
            <a:xfrm>
              <a:off x="4377273" y="1971185"/>
              <a:ext cx="53231" cy="35495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683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683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68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19"/>
            <p:cNvSpPr/>
            <p:nvPr/>
          </p:nvSpPr>
          <p:spPr>
            <a:xfrm>
              <a:off x="4317282" y="1971185"/>
              <a:ext cx="53253" cy="35495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689" y="0"/>
                  </a:moveTo>
                  <a:cubicBezTo>
                    <a:pt x="230" y="0"/>
                    <a:pt x="1" y="804"/>
                    <a:pt x="1" y="804"/>
                  </a:cubicBezTo>
                  <a:cubicBezTo>
                    <a:pt x="1" y="804"/>
                    <a:pt x="230" y="1607"/>
                    <a:pt x="689" y="1607"/>
                  </a:cubicBezTo>
                  <a:cubicBezTo>
                    <a:pt x="1110" y="1607"/>
                    <a:pt x="2410" y="804"/>
                    <a:pt x="2410" y="804"/>
                  </a:cubicBezTo>
                  <a:cubicBezTo>
                    <a:pt x="2410" y="804"/>
                    <a:pt x="1110" y="0"/>
                    <a:pt x="68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19"/>
            <p:cNvSpPr/>
            <p:nvPr/>
          </p:nvSpPr>
          <p:spPr>
            <a:xfrm>
              <a:off x="4244635" y="1955988"/>
              <a:ext cx="66771" cy="66748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1" y="2601"/>
                    <a:pt x="966" y="2390"/>
                    <a:pt x="1511" y="2390"/>
                  </a:cubicBezTo>
                  <a:cubicBezTo>
                    <a:pt x="2056" y="2390"/>
                    <a:pt x="2601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1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19"/>
            <p:cNvSpPr/>
            <p:nvPr/>
          </p:nvSpPr>
          <p:spPr>
            <a:xfrm>
              <a:off x="4433862" y="1955988"/>
              <a:ext cx="66771" cy="66748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9"/>
            <p:cNvSpPr/>
            <p:nvPr/>
          </p:nvSpPr>
          <p:spPr>
            <a:xfrm>
              <a:off x="4629848" y="1955988"/>
              <a:ext cx="66771" cy="66748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7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19"/>
            <p:cNvSpPr/>
            <p:nvPr/>
          </p:nvSpPr>
          <p:spPr>
            <a:xfrm>
              <a:off x="4832593" y="1955988"/>
              <a:ext cx="66771" cy="66748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12" y="12"/>
                    <a:pt x="24" y="24"/>
                    <a:pt x="36" y="35"/>
                  </a:cubicBezTo>
                  <a:lnTo>
                    <a:pt x="36" y="35"/>
                  </a:lnTo>
                  <a:cubicBezTo>
                    <a:pt x="24" y="24"/>
                    <a:pt x="13" y="12"/>
                    <a:pt x="1" y="0"/>
                  </a:cubicBezTo>
                  <a:close/>
                  <a:moveTo>
                    <a:pt x="36" y="2986"/>
                  </a:moveTo>
                  <a:lnTo>
                    <a:pt x="36" y="2986"/>
                  </a:lnTo>
                  <a:cubicBezTo>
                    <a:pt x="24" y="2998"/>
                    <a:pt x="12" y="3009"/>
                    <a:pt x="1" y="3021"/>
                  </a:cubicBezTo>
                  <a:cubicBezTo>
                    <a:pt x="13" y="3010"/>
                    <a:pt x="24" y="2998"/>
                    <a:pt x="36" y="2986"/>
                  </a:cubicBezTo>
                  <a:close/>
                  <a:moveTo>
                    <a:pt x="3022" y="0"/>
                  </a:moveTo>
                  <a:cubicBezTo>
                    <a:pt x="2601" y="421"/>
                    <a:pt x="2047" y="631"/>
                    <a:pt x="1497" y="631"/>
                  </a:cubicBezTo>
                  <a:cubicBezTo>
                    <a:pt x="963" y="631"/>
                    <a:pt x="434" y="433"/>
                    <a:pt x="36" y="35"/>
                  </a:cubicBezTo>
                  <a:lnTo>
                    <a:pt x="36" y="35"/>
                  </a:lnTo>
                  <a:cubicBezTo>
                    <a:pt x="831" y="867"/>
                    <a:pt x="831" y="2155"/>
                    <a:pt x="36" y="2986"/>
                  </a:cubicBezTo>
                  <a:lnTo>
                    <a:pt x="36" y="2986"/>
                  </a:lnTo>
                  <a:cubicBezTo>
                    <a:pt x="434" y="2589"/>
                    <a:pt x="963" y="2390"/>
                    <a:pt x="1497" y="2390"/>
                  </a:cubicBezTo>
                  <a:cubicBezTo>
                    <a:pt x="204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19"/>
            <p:cNvSpPr/>
            <p:nvPr/>
          </p:nvSpPr>
          <p:spPr>
            <a:xfrm>
              <a:off x="4941575" y="1971185"/>
              <a:ext cx="1001050" cy="35495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1263" y="0"/>
                  </a:moveTo>
                  <a:lnTo>
                    <a:pt x="1" y="804"/>
                  </a:lnTo>
                  <a:lnTo>
                    <a:pt x="1263" y="1607"/>
                  </a:lnTo>
                  <a:lnTo>
                    <a:pt x="45322" y="804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19"/>
            <p:cNvSpPr/>
            <p:nvPr/>
          </p:nvSpPr>
          <p:spPr>
            <a:xfrm>
              <a:off x="3201357" y="1971185"/>
              <a:ext cx="1001050" cy="35495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4" name="Google Shape;1164;p19"/>
          <p:cNvGrpSpPr/>
          <p:nvPr/>
        </p:nvGrpSpPr>
        <p:grpSpPr>
          <a:xfrm>
            <a:off x="217754" y="232735"/>
            <a:ext cx="8712080" cy="1264469"/>
            <a:chOff x="217754" y="232735"/>
            <a:chExt cx="8712080" cy="1264469"/>
          </a:xfrm>
        </p:grpSpPr>
        <p:grpSp>
          <p:nvGrpSpPr>
            <p:cNvPr id="1165" name="Google Shape;1165;p19"/>
            <p:cNvGrpSpPr/>
            <p:nvPr/>
          </p:nvGrpSpPr>
          <p:grpSpPr>
            <a:xfrm>
              <a:off x="4155812" y="333320"/>
              <a:ext cx="835956" cy="992030"/>
              <a:chOff x="4155812" y="333320"/>
              <a:chExt cx="835956" cy="992030"/>
            </a:xfrm>
          </p:grpSpPr>
          <p:sp>
            <p:nvSpPr>
              <p:cNvPr id="1166" name="Google Shape;1166;p19"/>
              <p:cNvSpPr/>
              <p:nvPr/>
            </p:nvSpPr>
            <p:spPr>
              <a:xfrm>
                <a:off x="4536237" y="505402"/>
                <a:ext cx="91113" cy="819949"/>
              </a:xfrm>
              <a:custGeom>
                <a:avLst/>
                <a:gdLst/>
                <a:ahLst/>
                <a:cxnLst/>
                <a:rect l="l" t="t" r="r" b="b"/>
                <a:pathLst>
                  <a:path w="5425" h="48821" extrusionOk="0">
                    <a:moveTo>
                      <a:pt x="0" y="1"/>
                    </a:moveTo>
                    <a:lnTo>
                      <a:pt x="0" y="48820"/>
                    </a:lnTo>
                    <a:lnTo>
                      <a:pt x="5425" y="48820"/>
                    </a:lnTo>
                    <a:lnTo>
                      <a:pt x="5425" y="1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19"/>
              <p:cNvSpPr/>
              <p:nvPr/>
            </p:nvSpPr>
            <p:spPr>
              <a:xfrm>
                <a:off x="4171819" y="869820"/>
                <a:ext cx="819949" cy="91113"/>
              </a:xfrm>
              <a:custGeom>
                <a:avLst/>
                <a:gdLst/>
                <a:ahLst/>
                <a:cxnLst/>
                <a:rect l="l" t="t" r="r" b="b"/>
                <a:pathLst>
                  <a:path w="48821" h="5425" extrusionOk="0">
                    <a:moveTo>
                      <a:pt x="1" y="0"/>
                    </a:moveTo>
                    <a:lnTo>
                      <a:pt x="1" y="5425"/>
                    </a:lnTo>
                    <a:lnTo>
                      <a:pt x="48820" y="5425"/>
                    </a:lnTo>
                    <a:lnTo>
                      <a:pt x="48820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19"/>
              <p:cNvSpPr/>
              <p:nvPr/>
            </p:nvSpPr>
            <p:spPr>
              <a:xfrm>
                <a:off x="4259691" y="593273"/>
                <a:ext cx="644206" cy="644206"/>
              </a:xfrm>
              <a:custGeom>
                <a:avLst/>
                <a:gdLst/>
                <a:ahLst/>
                <a:cxnLst/>
                <a:rect l="l" t="t" r="r" b="b"/>
                <a:pathLst>
                  <a:path w="38357" h="38357" extrusionOk="0">
                    <a:moveTo>
                      <a:pt x="3834" y="0"/>
                    </a:moveTo>
                    <a:lnTo>
                      <a:pt x="0" y="3833"/>
                    </a:lnTo>
                    <a:lnTo>
                      <a:pt x="34524" y="38357"/>
                    </a:lnTo>
                    <a:lnTo>
                      <a:pt x="38357" y="34523"/>
                    </a:lnTo>
                    <a:lnTo>
                      <a:pt x="3834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19"/>
              <p:cNvSpPr/>
              <p:nvPr/>
            </p:nvSpPr>
            <p:spPr>
              <a:xfrm>
                <a:off x="4259691" y="593273"/>
                <a:ext cx="644206" cy="644206"/>
              </a:xfrm>
              <a:custGeom>
                <a:avLst/>
                <a:gdLst/>
                <a:ahLst/>
                <a:cxnLst/>
                <a:rect l="l" t="t" r="r" b="b"/>
                <a:pathLst>
                  <a:path w="38357" h="38357" extrusionOk="0">
                    <a:moveTo>
                      <a:pt x="34524" y="0"/>
                    </a:moveTo>
                    <a:lnTo>
                      <a:pt x="0" y="34523"/>
                    </a:lnTo>
                    <a:lnTo>
                      <a:pt x="3834" y="38357"/>
                    </a:lnTo>
                    <a:lnTo>
                      <a:pt x="38357" y="3833"/>
                    </a:lnTo>
                    <a:lnTo>
                      <a:pt x="34524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19"/>
              <p:cNvSpPr/>
              <p:nvPr/>
            </p:nvSpPr>
            <p:spPr>
              <a:xfrm>
                <a:off x="4382781" y="519174"/>
                <a:ext cx="398025" cy="792405"/>
              </a:xfrm>
              <a:custGeom>
                <a:avLst/>
                <a:gdLst/>
                <a:ahLst/>
                <a:cxnLst/>
                <a:rect l="l" t="t" r="r" b="b"/>
                <a:pathLst>
                  <a:path w="23699" h="47181" extrusionOk="0">
                    <a:moveTo>
                      <a:pt x="5015" y="0"/>
                    </a:moveTo>
                    <a:lnTo>
                      <a:pt x="0" y="2074"/>
                    </a:lnTo>
                    <a:lnTo>
                      <a:pt x="18684" y="47180"/>
                    </a:lnTo>
                    <a:lnTo>
                      <a:pt x="23699" y="45107"/>
                    </a:lnTo>
                    <a:lnTo>
                      <a:pt x="5015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19"/>
              <p:cNvSpPr/>
              <p:nvPr/>
            </p:nvSpPr>
            <p:spPr>
              <a:xfrm>
                <a:off x="4182391" y="713126"/>
                <a:ext cx="792405" cy="398025"/>
              </a:xfrm>
              <a:custGeom>
                <a:avLst/>
                <a:gdLst/>
                <a:ahLst/>
                <a:cxnLst/>
                <a:rect l="l" t="t" r="r" b="b"/>
                <a:pathLst>
                  <a:path w="47181" h="23699" extrusionOk="0">
                    <a:moveTo>
                      <a:pt x="45107" y="0"/>
                    </a:moveTo>
                    <a:lnTo>
                      <a:pt x="1" y="18684"/>
                    </a:lnTo>
                    <a:lnTo>
                      <a:pt x="2074" y="23699"/>
                    </a:lnTo>
                    <a:lnTo>
                      <a:pt x="47181" y="5015"/>
                    </a:lnTo>
                    <a:lnTo>
                      <a:pt x="45107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19"/>
              <p:cNvSpPr/>
              <p:nvPr/>
            </p:nvSpPr>
            <p:spPr>
              <a:xfrm>
                <a:off x="4185591" y="716364"/>
                <a:ext cx="792405" cy="398025"/>
              </a:xfrm>
              <a:custGeom>
                <a:avLst/>
                <a:gdLst/>
                <a:ahLst/>
                <a:cxnLst/>
                <a:rect l="l" t="t" r="r" b="b"/>
                <a:pathLst>
                  <a:path w="47181" h="23699" extrusionOk="0">
                    <a:moveTo>
                      <a:pt x="2074" y="0"/>
                    </a:moveTo>
                    <a:lnTo>
                      <a:pt x="1" y="5015"/>
                    </a:lnTo>
                    <a:lnTo>
                      <a:pt x="45107" y="23699"/>
                    </a:lnTo>
                    <a:lnTo>
                      <a:pt x="47181" y="18684"/>
                    </a:lnTo>
                    <a:lnTo>
                      <a:pt x="2074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19"/>
              <p:cNvSpPr/>
              <p:nvPr/>
            </p:nvSpPr>
            <p:spPr>
              <a:xfrm>
                <a:off x="4382781" y="519174"/>
                <a:ext cx="398025" cy="792405"/>
              </a:xfrm>
              <a:custGeom>
                <a:avLst/>
                <a:gdLst/>
                <a:ahLst/>
                <a:cxnLst/>
                <a:rect l="l" t="t" r="r" b="b"/>
                <a:pathLst>
                  <a:path w="23699" h="47181" extrusionOk="0">
                    <a:moveTo>
                      <a:pt x="18684" y="0"/>
                    </a:moveTo>
                    <a:lnTo>
                      <a:pt x="0" y="45107"/>
                    </a:lnTo>
                    <a:lnTo>
                      <a:pt x="5015" y="47180"/>
                    </a:lnTo>
                    <a:lnTo>
                      <a:pt x="23699" y="2074"/>
                    </a:lnTo>
                    <a:lnTo>
                      <a:pt x="18684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19"/>
              <p:cNvSpPr/>
              <p:nvPr/>
            </p:nvSpPr>
            <p:spPr>
              <a:xfrm>
                <a:off x="4155812" y="546902"/>
                <a:ext cx="835736" cy="737166"/>
              </a:xfrm>
              <a:custGeom>
                <a:avLst/>
                <a:gdLst/>
                <a:ahLst/>
                <a:cxnLst/>
                <a:rect l="l" t="t" r="r" b="b"/>
                <a:pathLst>
                  <a:path w="49761" h="43892" extrusionOk="0">
                    <a:moveTo>
                      <a:pt x="24861" y="0"/>
                    </a:moveTo>
                    <a:cubicBezTo>
                      <a:pt x="22119" y="0"/>
                      <a:pt x="19332" y="516"/>
                      <a:pt x="16636" y="1604"/>
                    </a:cubicBezTo>
                    <a:cubicBezTo>
                      <a:pt x="5425" y="6160"/>
                      <a:pt x="1" y="18962"/>
                      <a:pt x="4557" y="30196"/>
                    </a:cubicBezTo>
                    <a:cubicBezTo>
                      <a:pt x="8016" y="38725"/>
                      <a:pt x="16228" y="43892"/>
                      <a:pt x="24887" y="43892"/>
                    </a:cubicBezTo>
                    <a:cubicBezTo>
                      <a:pt x="27634" y="43892"/>
                      <a:pt x="30426" y="43372"/>
                      <a:pt x="33126" y="42275"/>
                    </a:cubicBezTo>
                    <a:cubicBezTo>
                      <a:pt x="44360" y="37718"/>
                      <a:pt x="49760" y="24917"/>
                      <a:pt x="45228" y="13706"/>
                    </a:cubicBezTo>
                    <a:cubicBezTo>
                      <a:pt x="41765" y="5169"/>
                      <a:pt x="33541" y="0"/>
                      <a:pt x="248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19"/>
              <p:cNvSpPr/>
              <p:nvPr/>
            </p:nvSpPr>
            <p:spPr>
              <a:xfrm>
                <a:off x="4257035" y="598530"/>
                <a:ext cx="633692" cy="633692"/>
              </a:xfrm>
              <a:custGeom>
                <a:avLst/>
                <a:gdLst/>
                <a:ahLst/>
                <a:cxnLst/>
                <a:rect l="l" t="t" r="r" b="b"/>
                <a:pathLst>
                  <a:path w="37731" h="37731" extrusionOk="0">
                    <a:moveTo>
                      <a:pt x="18854" y="1"/>
                    </a:moveTo>
                    <a:cubicBezTo>
                      <a:pt x="8439" y="1"/>
                      <a:pt x="1" y="8438"/>
                      <a:pt x="1" y="18877"/>
                    </a:cubicBezTo>
                    <a:cubicBezTo>
                      <a:pt x="1" y="29292"/>
                      <a:pt x="8439" y="37730"/>
                      <a:pt x="18854" y="37730"/>
                    </a:cubicBezTo>
                    <a:cubicBezTo>
                      <a:pt x="29292" y="37730"/>
                      <a:pt x="37730" y="29292"/>
                      <a:pt x="37730" y="18877"/>
                    </a:cubicBezTo>
                    <a:cubicBezTo>
                      <a:pt x="37730" y="8438"/>
                      <a:pt x="29292" y="1"/>
                      <a:pt x="188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19"/>
              <p:cNvSpPr/>
              <p:nvPr/>
            </p:nvSpPr>
            <p:spPr>
              <a:xfrm>
                <a:off x="4483602" y="817184"/>
                <a:ext cx="106497" cy="106497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41" extrusionOk="0">
                    <a:moveTo>
                      <a:pt x="0" y="0"/>
                    </a:moveTo>
                    <a:lnTo>
                      <a:pt x="4846" y="6341"/>
                    </a:lnTo>
                    <a:lnTo>
                      <a:pt x="6341" y="48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7" name="Google Shape;1177;p19"/>
              <p:cNvSpPr/>
              <p:nvPr/>
            </p:nvSpPr>
            <p:spPr>
              <a:xfrm>
                <a:off x="4573489" y="907474"/>
                <a:ext cx="106497" cy="106094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17" extrusionOk="0">
                    <a:moveTo>
                      <a:pt x="1495" y="0"/>
                    </a:moveTo>
                    <a:lnTo>
                      <a:pt x="0" y="1471"/>
                    </a:lnTo>
                    <a:lnTo>
                      <a:pt x="6341" y="6317"/>
                    </a:lnTo>
                    <a:lnTo>
                      <a:pt x="1495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8" name="Google Shape;1178;p19"/>
              <p:cNvSpPr/>
              <p:nvPr/>
            </p:nvSpPr>
            <p:spPr>
              <a:xfrm>
                <a:off x="4483602" y="907474"/>
                <a:ext cx="106497" cy="106094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17" extrusionOk="0">
                    <a:moveTo>
                      <a:pt x="4846" y="0"/>
                    </a:moveTo>
                    <a:lnTo>
                      <a:pt x="0" y="6317"/>
                    </a:lnTo>
                    <a:lnTo>
                      <a:pt x="6341" y="1471"/>
                    </a:lnTo>
                    <a:lnTo>
                      <a:pt x="4846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179;p19"/>
              <p:cNvSpPr/>
              <p:nvPr/>
            </p:nvSpPr>
            <p:spPr>
              <a:xfrm>
                <a:off x="4573489" y="817184"/>
                <a:ext cx="106497" cy="106497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41" extrusionOk="0">
                    <a:moveTo>
                      <a:pt x="6341" y="0"/>
                    </a:moveTo>
                    <a:lnTo>
                      <a:pt x="0" y="4846"/>
                    </a:lnTo>
                    <a:lnTo>
                      <a:pt x="1495" y="6341"/>
                    </a:lnTo>
                    <a:lnTo>
                      <a:pt x="6341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19"/>
              <p:cNvSpPr/>
              <p:nvPr/>
            </p:nvSpPr>
            <p:spPr>
              <a:xfrm>
                <a:off x="4548563" y="716767"/>
                <a:ext cx="50637" cy="189918"/>
              </a:xfrm>
              <a:custGeom>
                <a:avLst/>
                <a:gdLst/>
                <a:ahLst/>
                <a:cxnLst/>
                <a:rect l="l" t="t" r="r" b="b"/>
                <a:pathLst>
                  <a:path w="3015" h="11308" extrusionOk="0">
                    <a:moveTo>
                      <a:pt x="1496" y="0"/>
                    </a:moveTo>
                    <a:lnTo>
                      <a:pt x="1" y="11307"/>
                    </a:lnTo>
                    <a:lnTo>
                      <a:pt x="3014" y="11307"/>
                    </a:lnTo>
                    <a:lnTo>
                      <a:pt x="149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19"/>
              <p:cNvSpPr/>
              <p:nvPr/>
            </p:nvSpPr>
            <p:spPr>
              <a:xfrm>
                <a:off x="4548563" y="924471"/>
                <a:ext cx="50637" cy="189515"/>
              </a:xfrm>
              <a:custGeom>
                <a:avLst/>
                <a:gdLst/>
                <a:ahLst/>
                <a:cxnLst/>
                <a:rect l="l" t="t" r="r" b="b"/>
                <a:pathLst>
                  <a:path w="3015" h="11284" extrusionOk="0">
                    <a:moveTo>
                      <a:pt x="1" y="1"/>
                    </a:moveTo>
                    <a:lnTo>
                      <a:pt x="1496" y="11284"/>
                    </a:lnTo>
                    <a:lnTo>
                      <a:pt x="3014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182;p19"/>
              <p:cNvSpPr/>
              <p:nvPr/>
            </p:nvSpPr>
            <p:spPr>
              <a:xfrm>
                <a:off x="4375272" y="890058"/>
                <a:ext cx="189918" cy="50637"/>
              </a:xfrm>
              <a:custGeom>
                <a:avLst/>
                <a:gdLst/>
                <a:ahLst/>
                <a:cxnLst/>
                <a:rect l="l" t="t" r="r" b="b"/>
                <a:pathLst>
                  <a:path w="11308" h="3015" extrusionOk="0">
                    <a:moveTo>
                      <a:pt x="11307" y="1"/>
                    </a:moveTo>
                    <a:lnTo>
                      <a:pt x="1" y="1519"/>
                    </a:lnTo>
                    <a:lnTo>
                      <a:pt x="11307" y="3014"/>
                    </a:lnTo>
                    <a:lnTo>
                      <a:pt x="1130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19"/>
              <p:cNvSpPr/>
              <p:nvPr/>
            </p:nvSpPr>
            <p:spPr>
              <a:xfrm>
                <a:off x="4582573" y="890058"/>
                <a:ext cx="189918" cy="50637"/>
              </a:xfrm>
              <a:custGeom>
                <a:avLst/>
                <a:gdLst/>
                <a:ahLst/>
                <a:cxnLst/>
                <a:rect l="l" t="t" r="r" b="b"/>
                <a:pathLst>
                  <a:path w="11308" h="3015" extrusionOk="0">
                    <a:moveTo>
                      <a:pt x="1" y="1"/>
                    </a:moveTo>
                    <a:lnTo>
                      <a:pt x="1" y="3014"/>
                    </a:lnTo>
                    <a:lnTo>
                      <a:pt x="11308" y="151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19"/>
              <p:cNvSpPr/>
              <p:nvPr/>
            </p:nvSpPr>
            <p:spPr>
              <a:xfrm>
                <a:off x="4556475" y="890058"/>
                <a:ext cx="50637" cy="50637"/>
              </a:xfrm>
              <a:custGeom>
                <a:avLst/>
                <a:gdLst/>
                <a:ahLst/>
                <a:cxnLst/>
                <a:rect l="l" t="t" r="r" b="b"/>
                <a:pathLst>
                  <a:path w="3015" h="3015" extrusionOk="0">
                    <a:moveTo>
                      <a:pt x="1496" y="1"/>
                    </a:moveTo>
                    <a:cubicBezTo>
                      <a:pt x="676" y="1"/>
                      <a:pt x="1" y="676"/>
                      <a:pt x="1" y="1519"/>
                    </a:cubicBezTo>
                    <a:cubicBezTo>
                      <a:pt x="1" y="2339"/>
                      <a:pt x="676" y="3014"/>
                      <a:pt x="1496" y="3014"/>
                    </a:cubicBezTo>
                    <a:cubicBezTo>
                      <a:pt x="2339" y="3014"/>
                      <a:pt x="3014" y="2339"/>
                      <a:pt x="3014" y="1519"/>
                    </a:cubicBezTo>
                    <a:cubicBezTo>
                      <a:pt x="3014" y="676"/>
                      <a:pt x="2339" y="1"/>
                      <a:pt x="149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19"/>
              <p:cNvSpPr/>
              <p:nvPr/>
            </p:nvSpPr>
            <p:spPr>
              <a:xfrm>
                <a:off x="4470012" y="333320"/>
                <a:ext cx="207737" cy="189112"/>
              </a:xfrm>
              <a:custGeom>
                <a:avLst/>
                <a:gdLst/>
                <a:ahLst/>
                <a:cxnLst/>
                <a:rect l="l" t="t" r="r" b="b"/>
                <a:pathLst>
                  <a:path w="12369" h="11260" extrusionOk="0">
                    <a:moveTo>
                      <a:pt x="6173" y="2411"/>
                    </a:moveTo>
                    <a:cubicBezTo>
                      <a:pt x="8270" y="2411"/>
                      <a:pt x="9958" y="3858"/>
                      <a:pt x="9958" y="5618"/>
                    </a:cubicBezTo>
                    <a:cubicBezTo>
                      <a:pt x="9958" y="7402"/>
                      <a:pt x="8270" y="8848"/>
                      <a:pt x="6173" y="8848"/>
                    </a:cubicBezTo>
                    <a:cubicBezTo>
                      <a:pt x="4099" y="8848"/>
                      <a:pt x="2412" y="7402"/>
                      <a:pt x="2412" y="5618"/>
                    </a:cubicBezTo>
                    <a:cubicBezTo>
                      <a:pt x="2412" y="3858"/>
                      <a:pt x="4099" y="2411"/>
                      <a:pt x="6173" y="2411"/>
                    </a:cubicBezTo>
                    <a:close/>
                    <a:moveTo>
                      <a:pt x="6173" y="1"/>
                    </a:moveTo>
                    <a:cubicBezTo>
                      <a:pt x="2773" y="1"/>
                      <a:pt x="1" y="2508"/>
                      <a:pt x="1" y="5618"/>
                    </a:cubicBezTo>
                    <a:cubicBezTo>
                      <a:pt x="1" y="8728"/>
                      <a:pt x="2773" y="11259"/>
                      <a:pt x="6173" y="11259"/>
                    </a:cubicBezTo>
                    <a:cubicBezTo>
                      <a:pt x="9596" y="11259"/>
                      <a:pt x="12368" y="8728"/>
                      <a:pt x="12368" y="5618"/>
                    </a:cubicBezTo>
                    <a:cubicBezTo>
                      <a:pt x="12368" y="2508"/>
                      <a:pt x="9596" y="1"/>
                      <a:pt x="61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19"/>
              <p:cNvSpPr/>
              <p:nvPr/>
            </p:nvSpPr>
            <p:spPr>
              <a:xfrm>
                <a:off x="4431552" y="809072"/>
                <a:ext cx="248633" cy="248633"/>
              </a:xfrm>
              <a:custGeom>
                <a:avLst/>
                <a:gdLst/>
                <a:ahLst/>
                <a:cxnLst/>
                <a:rect l="l" t="t" r="r" b="b"/>
                <a:pathLst>
                  <a:path w="14804" h="14804" fill="none" extrusionOk="0">
                    <a:moveTo>
                      <a:pt x="14803" y="6341"/>
                    </a:moveTo>
                    <a:cubicBezTo>
                      <a:pt x="14803" y="11983"/>
                      <a:pt x="7980" y="14803"/>
                      <a:pt x="3978" y="10801"/>
                    </a:cubicBezTo>
                    <a:cubicBezTo>
                      <a:pt x="1" y="6824"/>
                      <a:pt x="2821" y="1"/>
                      <a:pt x="8463" y="1"/>
                    </a:cubicBezTo>
                    <a:cubicBezTo>
                      <a:pt x="11958" y="1"/>
                      <a:pt x="14803" y="2846"/>
                      <a:pt x="14803" y="6341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19"/>
              <p:cNvSpPr/>
              <p:nvPr/>
            </p:nvSpPr>
            <p:spPr>
              <a:xfrm>
                <a:off x="4552610" y="627686"/>
                <a:ext cx="50637" cy="66424"/>
              </a:xfrm>
              <a:custGeom>
                <a:avLst/>
                <a:gdLst/>
                <a:ahLst/>
                <a:cxnLst/>
                <a:rect l="l" t="t" r="r" b="b"/>
                <a:pathLst>
                  <a:path w="3015" h="3955" extrusionOk="0">
                    <a:moveTo>
                      <a:pt x="1" y="0"/>
                    </a:moveTo>
                    <a:lnTo>
                      <a:pt x="1" y="3954"/>
                    </a:lnTo>
                    <a:lnTo>
                      <a:pt x="531" y="3954"/>
                    </a:lnTo>
                    <a:lnTo>
                      <a:pt x="531" y="651"/>
                    </a:lnTo>
                    <a:lnTo>
                      <a:pt x="2291" y="3954"/>
                    </a:lnTo>
                    <a:lnTo>
                      <a:pt x="3014" y="3954"/>
                    </a:lnTo>
                    <a:lnTo>
                      <a:pt x="3014" y="0"/>
                    </a:lnTo>
                    <a:lnTo>
                      <a:pt x="2484" y="0"/>
                    </a:lnTo>
                    <a:lnTo>
                      <a:pt x="2484" y="3303"/>
                    </a:lnTo>
                    <a:lnTo>
                      <a:pt x="7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188;p19"/>
              <p:cNvSpPr/>
              <p:nvPr/>
            </p:nvSpPr>
            <p:spPr>
              <a:xfrm>
                <a:off x="4290239" y="875480"/>
                <a:ext cx="84244" cy="66424"/>
              </a:xfrm>
              <a:custGeom>
                <a:avLst/>
                <a:gdLst/>
                <a:ahLst/>
                <a:cxnLst/>
                <a:rect l="l" t="t" r="r" b="b"/>
                <a:pathLst>
                  <a:path w="5016" h="3955" extrusionOk="0">
                    <a:moveTo>
                      <a:pt x="1" y="1"/>
                    </a:moveTo>
                    <a:lnTo>
                      <a:pt x="989" y="3954"/>
                    </a:lnTo>
                    <a:lnTo>
                      <a:pt x="1664" y="3954"/>
                    </a:lnTo>
                    <a:lnTo>
                      <a:pt x="2508" y="507"/>
                    </a:lnTo>
                    <a:lnTo>
                      <a:pt x="3352" y="3954"/>
                    </a:lnTo>
                    <a:lnTo>
                      <a:pt x="4027" y="3954"/>
                    </a:lnTo>
                    <a:lnTo>
                      <a:pt x="5015" y="1"/>
                    </a:lnTo>
                    <a:lnTo>
                      <a:pt x="4461" y="1"/>
                    </a:lnTo>
                    <a:lnTo>
                      <a:pt x="3641" y="3328"/>
                    </a:lnTo>
                    <a:lnTo>
                      <a:pt x="2797" y="1"/>
                    </a:lnTo>
                    <a:lnTo>
                      <a:pt x="2219" y="1"/>
                    </a:lnTo>
                    <a:lnTo>
                      <a:pt x="1375" y="3328"/>
                    </a:lnTo>
                    <a:lnTo>
                      <a:pt x="55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189;p19"/>
              <p:cNvSpPr/>
              <p:nvPr/>
            </p:nvSpPr>
            <p:spPr>
              <a:xfrm>
                <a:off x="4560319" y="1130159"/>
                <a:ext cx="42928" cy="66424"/>
              </a:xfrm>
              <a:custGeom>
                <a:avLst/>
                <a:gdLst/>
                <a:ahLst/>
                <a:cxnLst/>
                <a:rect l="l" t="t" r="r" b="b"/>
                <a:pathLst>
                  <a:path w="2556" h="3955" extrusionOk="0">
                    <a:moveTo>
                      <a:pt x="0" y="1"/>
                    </a:moveTo>
                    <a:lnTo>
                      <a:pt x="0" y="3955"/>
                    </a:lnTo>
                    <a:lnTo>
                      <a:pt x="2555" y="3955"/>
                    </a:lnTo>
                    <a:lnTo>
                      <a:pt x="2555" y="3497"/>
                    </a:lnTo>
                    <a:lnTo>
                      <a:pt x="530" y="3497"/>
                    </a:lnTo>
                    <a:lnTo>
                      <a:pt x="530" y="2074"/>
                    </a:lnTo>
                    <a:lnTo>
                      <a:pt x="2435" y="2074"/>
                    </a:lnTo>
                    <a:lnTo>
                      <a:pt x="2435" y="1616"/>
                    </a:lnTo>
                    <a:lnTo>
                      <a:pt x="530" y="1616"/>
                    </a:lnTo>
                    <a:lnTo>
                      <a:pt x="530" y="435"/>
                    </a:lnTo>
                    <a:lnTo>
                      <a:pt x="2507" y="435"/>
                    </a:lnTo>
                    <a:lnTo>
                      <a:pt x="250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19"/>
              <p:cNvSpPr/>
              <p:nvPr/>
            </p:nvSpPr>
            <p:spPr>
              <a:xfrm>
                <a:off x="4812966" y="875076"/>
                <a:ext cx="46992" cy="68843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4099" extrusionOk="0">
                    <a:moveTo>
                      <a:pt x="1399" y="1"/>
                    </a:moveTo>
                    <a:cubicBezTo>
                      <a:pt x="965" y="1"/>
                      <a:pt x="627" y="97"/>
                      <a:pt x="362" y="290"/>
                    </a:cubicBezTo>
                    <a:cubicBezTo>
                      <a:pt x="121" y="507"/>
                      <a:pt x="1" y="772"/>
                      <a:pt x="1" y="1110"/>
                    </a:cubicBezTo>
                    <a:cubicBezTo>
                      <a:pt x="1" y="1423"/>
                      <a:pt x="97" y="1664"/>
                      <a:pt x="266" y="1833"/>
                    </a:cubicBezTo>
                    <a:cubicBezTo>
                      <a:pt x="459" y="2002"/>
                      <a:pt x="748" y="2122"/>
                      <a:pt x="1134" y="2194"/>
                    </a:cubicBezTo>
                    <a:lnTo>
                      <a:pt x="1471" y="2267"/>
                    </a:lnTo>
                    <a:cubicBezTo>
                      <a:pt x="1736" y="2315"/>
                      <a:pt x="1929" y="2411"/>
                      <a:pt x="2050" y="2508"/>
                    </a:cubicBezTo>
                    <a:cubicBezTo>
                      <a:pt x="2170" y="2628"/>
                      <a:pt x="2219" y="2773"/>
                      <a:pt x="2219" y="2966"/>
                    </a:cubicBezTo>
                    <a:cubicBezTo>
                      <a:pt x="2219" y="3183"/>
                      <a:pt x="2146" y="3352"/>
                      <a:pt x="1977" y="3472"/>
                    </a:cubicBezTo>
                    <a:cubicBezTo>
                      <a:pt x="1809" y="3593"/>
                      <a:pt x="1568" y="3665"/>
                      <a:pt x="1278" y="3665"/>
                    </a:cubicBezTo>
                    <a:cubicBezTo>
                      <a:pt x="1061" y="3665"/>
                      <a:pt x="869" y="3641"/>
                      <a:pt x="652" y="3569"/>
                    </a:cubicBezTo>
                    <a:cubicBezTo>
                      <a:pt x="459" y="3496"/>
                      <a:pt x="242" y="3424"/>
                      <a:pt x="25" y="3303"/>
                    </a:cubicBezTo>
                    <a:lnTo>
                      <a:pt x="25" y="3834"/>
                    </a:lnTo>
                    <a:cubicBezTo>
                      <a:pt x="242" y="3930"/>
                      <a:pt x="459" y="3978"/>
                      <a:pt x="676" y="4027"/>
                    </a:cubicBezTo>
                    <a:cubicBezTo>
                      <a:pt x="893" y="4075"/>
                      <a:pt x="1085" y="4099"/>
                      <a:pt x="1278" y="4099"/>
                    </a:cubicBezTo>
                    <a:cubicBezTo>
                      <a:pt x="1761" y="4099"/>
                      <a:pt x="2146" y="4003"/>
                      <a:pt x="2411" y="3810"/>
                    </a:cubicBezTo>
                    <a:cubicBezTo>
                      <a:pt x="2653" y="3593"/>
                      <a:pt x="2797" y="3303"/>
                      <a:pt x="2797" y="2918"/>
                    </a:cubicBezTo>
                    <a:cubicBezTo>
                      <a:pt x="2797" y="2604"/>
                      <a:pt x="2701" y="2339"/>
                      <a:pt x="2508" y="2170"/>
                    </a:cubicBezTo>
                    <a:cubicBezTo>
                      <a:pt x="2315" y="1977"/>
                      <a:pt x="2026" y="1833"/>
                      <a:pt x="1616" y="1760"/>
                    </a:cubicBezTo>
                    <a:lnTo>
                      <a:pt x="1302" y="1688"/>
                    </a:lnTo>
                    <a:cubicBezTo>
                      <a:pt x="1013" y="1640"/>
                      <a:pt x="796" y="1568"/>
                      <a:pt x="700" y="1471"/>
                    </a:cubicBezTo>
                    <a:cubicBezTo>
                      <a:pt x="603" y="1375"/>
                      <a:pt x="531" y="1254"/>
                      <a:pt x="531" y="1085"/>
                    </a:cubicBezTo>
                    <a:cubicBezTo>
                      <a:pt x="531" y="868"/>
                      <a:pt x="627" y="700"/>
                      <a:pt x="772" y="603"/>
                    </a:cubicBezTo>
                    <a:cubicBezTo>
                      <a:pt x="941" y="483"/>
                      <a:pt x="1158" y="435"/>
                      <a:pt x="1447" y="435"/>
                    </a:cubicBezTo>
                    <a:cubicBezTo>
                      <a:pt x="1616" y="435"/>
                      <a:pt x="1785" y="459"/>
                      <a:pt x="1977" y="507"/>
                    </a:cubicBezTo>
                    <a:cubicBezTo>
                      <a:pt x="2146" y="555"/>
                      <a:pt x="2339" y="627"/>
                      <a:pt x="2556" y="724"/>
                    </a:cubicBezTo>
                    <a:lnTo>
                      <a:pt x="2556" y="193"/>
                    </a:lnTo>
                    <a:cubicBezTo>
                      <a:pt x="2339" y="121"/>
                      <a:pt x="2146" y="73"/>
                      <a:pt x="1953" y="49"/>
                    </a:cubicBezTo>
                    <a:cubicBezTo>
                      <a:pt x="1761" y="1"/>
                      <a:pt x="1568" y="1"/>
                      <a:pt x="13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91" name="Google Shape;1191;p19"/>
            <p:cNvGrpSpPr/>
            <p:nvPr/>
          </p:nvGrpSpPr>
          <p:grpSpPr>
            <a:xfrm>
              <a:off x="586825" y="441607"/>
              <a:ext cx="993659" cy="993680"/>
              <a:chOff x="586825" y="441607"/>
              <a:chExt cx="993659" cy="993680"/>
            </a:xfrm>
          </p:grpSpPr>
          <p:grpSp>
            <p:nvGrpSpPr>
              <p:cNvPr id="1192" name="Google Shape;1192;p19"/>
              <p:cNvGrpSpPr/>
              <p:nvPr/>
            </p:nvGrpSpPr>
            <p:grpSpPr>
              <a:xfrm>
                <a:off x="586825" y="441607"/>
                <a:ext cx="993659" cy="993680"/>
                <a:chOff x="1349525" y="686207"/>
                <a:chExt cx="993659" cy="993680"/>
              </a:xfrm>
            </p:grpSpPr>
            <p:sp>
              <p:nvSpPr>
                <p:cNvPr id="1193" name="Google Shape;1193;p19"/>
                <p:cNvSpPr/>
                <p:nvPr/>
              </p:nvSpPr>
              <p:spPr>
                <a:xfrm>
                  <a:off x="2115423" y="1452127"/>
                  <a:ext cx="97369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8" h="4575" extrusionOk="0">
                      <a:moveTo>
                        <a:pt x="1408" y="0"/>
                      </a:moveTo>
                      <a:lnTo>
                        <a:pt x="0" y="1408"/>
                      </a:lnTo>
                      <a:lnTo>
                        <a:pt x="3180" y="4574"/>
                      </a:lnTo>
                      <a:lnTo>
                        <a:pt x="4587" y="3167"/>
                      </a:lnTo>
                      <a:lnTo>
                        <a:pt x="140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4" name="Google Shape;1194;p19"/>
                <p:cNvSpPr/>
                <p:nvPr/>
              </p:nvSpPr>
              <p:spPr>
                <a:xfrm>
                  <a:off x="1480192" y="816619"/>
                  <a:ext cx="97093" cy="97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" h="4588" extrusionOk="0">
                      <a:moveTo>
                        <a:pt x="1408" y="0"/>
                      </a:moveTo>
                      <a:lnTo>
                        <a:pt x="0" y="1420"/>
                      </a:lnTo>
                      <a:lnTo>
                        <a:pt x="3167" y="4587"/>
                      </a:lnTo>
                      <a:lnTo>
                        <a:pt x="4574" y="3180"/>
                      </a:lnTo>
                      <a:lnTo>
                        <a:pt x="140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5" name="Google Shape;1195;p19"/>
                <p:cNvSpPr/>
                <p:nvPr/>
              </p:nvSpPr>
              <p:spPr>
                <a:xfrm>
                  <a:off x="2248234" y="1161973"/>
                  <a:ext cx="94949" cy="42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" h="1986" extrusionOk="0">
                      <a:moveTo>
                        <a:pt x="0" y="0"/>
                      </a:moveTo>
                      <a:lnTo>
                        <a:pt x="0" y="1986"/>
                      </a:lnTo>
                      <a:lnTo>
                        <a:pt x="4474" y="1986"/>
                      </a:lnTo>
                      <a:lnTo>
                        <a:pt x="447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6" name="Google Shape;1196;p19"/>
                <p:cNvSpPr/>
                <p:nvPr/>
              </p:nvSpPr>
              <p:spPr>
                <a:xfrm>
                  <a:off x="1349525" y="1161973"/>
                  <a:ext cx="95225" cy="42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7" h="1986" extrusionOk="0">
                      <a:moveTo>
                        <a:pt x="0" y="0"/>
                      </a:moveTo>
                      <a:lnTo>
                        <a:pt x="0" y="1986"/>
                      </a:lnTo>
                      <a:lnTo>
                        <a:pt x="4486" y="1986"/>
                      </a:lnTo>
                      <a:lnTo>
                        <a:pt x="448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7" name="Google Shape;1197;p19"/>
                <p:cNvSpPr/>
                <p:nvPr/>
              </p:nvSpPr>
              <p:spPr>
                <a:xfrm>
                  <a:off x="2115423" y="816895"/>
                  <a:ext cx="97369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8" h="4575" extrusionOk="0">
                      <a:moveTo>
                        <a:pt x="3180" y="0"/>
                      </a:moveTo>
                      <a:lnTo>
                        <a:pt x="0" y="3167"/>
                      </a:lnTo>
                      <a:lnTo>
                        <a:pt x="1408" y="4574"/>
                      </a:lnTo>
                      <a:lnTo>
                        <a:pt x="4587" y="1407"/>
                      </a:lnTo>
                      <a:lnTo>
                        <a:pt x="318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8" name="Google Shape;1198;p19"/>
                <p:cNvSpPr/>
                <p:nvPr/>
              </p:nvSpPr>
              <p:spPr>
                <a:xfrm>
                  <a:off x="1480192" y="1452127"/>
                  <a:ext cx="97093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" h="4575" extrusionOk="0">
                      <a:moveTo>
                        <a:pt x="3167" y="0"/>
                      </a:moveTo>
                      <a:lnTo>
                        <a:pt x="0" y="3167"/>
                      </a:lnTo>
                      <a:lnTo>
                        <a:pt x="1408" y="4574"/>
                      </a:lnTo>
                      <a:lnTo>
                        <a:pt x="4574" y="1408"/>
                      </a:lnTo>
                      <a:lnTo>
                        <a:pt x="316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9" name="Google Shape;1199;p19"/>
                <p:cNvSpPr/>
                <p:nvPr/>
              </p:nvSpPr>
              <p:spPr>
                <a:xfrm>
                  <a:off x="1825269" y="686207"/>
                  <a:ext cx="42424" cy="9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9" h="4487" extrusionOk="0">
                      <a:moveTo>
                        <a:pt x="1" y="1"/>
                      </a:moveTo>
                      <a:lnTo>
                        <a:pt x="1" y="4487"/>
                      </a:lnTo>
                      <a:lnTo>
                        <a:pt x="1999" y="4487"/>
                      </a:lnTo>
                      <a:lnTo>
                        <a:pt x="1999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0" name="Google Shape;1200;p19"/>
                <p:cNvSpPr/>
                <p:nvPr/>
              </p:nvSpPr>
              <p:spPr>
                <a:xfrm>
                  <a:off x="1825269" y="1584661"/>
                  <a:ext cx="42424" cy="9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9" h="4487" extrusionOk="0">
                      <a:moveTo>
                        <a:pt x="1" y="0"/>
                      </a:moveTo>
                      <a:lnTo>
                        <a:pt x="1" y="4486"/>
                      </a:lnTo>
                      <a:lnTo>
                        <a:pt x="1999" y="4486"/>
                      </a:lnTo>
                      <a:lnTo>
                        <a:pt x="199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1" name="Google Shape;1201;p19"/>
                <p:cNvSpPr/>
                <p:nvPr/>
              </p:nvSpPr>
              <p:spPr>
                <a:xfrm>
                  <a:off x="1921280" y="1568129"/>
                  <a:ext cx="63498" cy="102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2" h="4826" extrusionOk="0">
                      <a:moveTo>
                        <a:pt x="1936" y="0"/>
                      </a:moveTo>
                      <a:lnTo>
                        <a:pt x="0" y="478"/>
                      </a:lnTo>
                      <a:lnTo>
                        <a:pt x="1069" y="4826"/>
                      </a:lnTo>
                      <a:lnTo>
                        <a:pt x="2991" y="4361"/>
                      </a:lnTo>
                      <a:lnTo>
                        <a:pt x="193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2" name="Google Shape;1202;p19"/>
                <p:cNvSpPr/>
                <p:nvPr/>
              </p:nvSpPr>
              <p:spPr>
                <a:xfrm>
                  <a:off x="1707930" y="695269"/>
                  <a:ext cx="63752" cy="102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4" h="4827" extrusionOk="0">
                      <a:moveTo>
                        <a:pt x="1936" y="1"/>
                      </a:moveTo>
                      <a:lnTo>
                        <a:pt x="1" y="478"/>
                      </a:lnTo>
                      <a:lnTo>
                        <a:pt x="1069" y="4826"/>
                      </a:lnTo>
                      <a:lnTo>
                        <a:pt x="3004" y="4361"/>
                      </a:lnTo>
                      <a:lnTo>
                        <a:pt x="1936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3" name="Google Shape;1203;p19"/>
                <p:cNvSpPr/>
                <p:nvPr/>
              </p:nvSpPr>
              <p:spPr>
                <a:xfrm>
                  <a:off x="2178624" y="1373455"/>
                  <a:ext cx="103502" cy="85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7" h="4034" extrusionOk="0">
                      <a:moveTo>
                        <a:pt x="1044" y="0"/>
                      </a:moveTo>
                      <a:lnTo>
                        <a:pt x="1" y="1697"/>
                      </a:lnTo>
                      <a:lnTo>
                        <a:pt x="3833" y="4034"/>
                      </a:lnTo>
                      <a:lnTo>
                        <a:pt x="4876" y="2325"/>
                      </a:lnTo>
                      <a:lnTo>
                        <a:pt x="104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4" name="Google Shape;1204;p19"/>
                <p:cNvSpPr/>
                <p:nvPr/>
              </p:nvSpPr>
              <p:spPr>
                <a:xfrm>
                  <a:off x="1410858" y="907027"/>
                  <a:ext cx="103226" cy="85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4022" extrusionOk="0">
                      <a:moveTo>
                        <a:pt x="1031" y="0"/>
                      </a:moveTo>
                      <a:lnTo>
                        <a:pt x="0" y="1697"/>
                      </a:lnTo>
                      <a:lnTo>
                        <a:pt x="3833" y="4021"/>
                      </a:lnTo>
                      <a:lnTo>
                        <a:pt x="4863" y="2325"/>
                      </a:lnTo>
                      <a:lnTo>
                        <a:pt x="1031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5" name="Google Shape;1205;p19"/>
                <p:cNvSpPr/>
                <p:nvPr/>
              </p:nvSpPr>
              <p:spPr>
                <a:xfrm>
                  <a:off x="2231702" y="1044633"/>
                  <a:ext cx="102420" cy="6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6" h="3004" extrusionOk="0">
                      <a:moveTo>
                        <a:pt x="4348" y="0"/>
                      </a:moveTo>
                      <a:lnTo>
                        <a:pt x="0" y="1068"/>
                      </a:lnTo>
                      <a:lnTo>
                        <a:pt x="465" y="3004"/>
                      </a:lnTo>
                      <a:lnTo>
                        <a:pt x="4826" y="1936"/>
                      </a:lnTo>
                      <a:lnTo>
                        <a:pt x="434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6" name="Google Shape;1206;p19"/>
                <p:cNvSpPr/>
                <p:nvPr/>
              </p:nvSpPr>
              <p:spPr>
                <a:xfrm>
                  <a:off x="1358841" y="1257707"/>
                  <a:ext cx="102441" cy="6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7" h="3004" extrusionOk="0">
                      <a:moveTo>
                        <a:pt x="4349" y="1"/>
                      </a:moveTo>
                      <a:lnTo>
                        <a:pt x="1" y="1069"/>
                      </a:lnTo>
                      <a:lnTo>
                        <a:pt x="466" y="3004"/>
                      </a:lnTo>
                      <a:lnTo>
                        <a:pt x="4826" y="1936"/>
                      </a:lnTo>
                      <a:lnTo>
                        <a:pt x="4349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7" name="Google Shape;1207;p19"/>
                <p:cNvSpPr/>
                <p:nvPr/>
              </p:nvSpPr>
              <p:spPr>
                <a:xfrm>
                  <a:off x="2037028" y="747540"/>
                  <a:ext cx="85357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2" h="4864" extrusionOk="0">
                      <a:moveTo>
                        <a:pt x="2325" y="1"/>
                      </a:moveTo>
                      <a:lnTo>
                        <a:pt x="0" y="3821"/>
                      </a:lnTo>
                      <a:lnTo>
                        <a:pt x="1696" y="4864"/>
                      </a:lnTo>
                      <a:lnTo>
                        <a:pt x="4021" y="1031"/>
                      </a:lnTo>
                      <a:lnTo>
                        <a:pt x="232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8" name="Google Shape;1208;p19"/>
                <p:cNvSpPr/>
                <p:nvPr/>
              </p:nvSpPr>
              <p:spPr>
                <a:xfrm>
                  <a:off x="1570324" y="1515327"/>
                  <a:ext cx="85633" cy="103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5" h="4876" extrusionOk="0">
                      <a:moveTo>
                        <a:pt x="2338" y="0"/>
                      </a:moveTo>
                      <a:lnTo>
                        <a:pt x="1" y="3833"/>
                      </a:lnTo>
                      <a:lnTo>
                        <a:pt x="1710" y="4876"/>
                      </a:lnTo>
                      <a:lnTo>
                        <a:pt x="4034" y="1043"/>
                      </a:lnTo>
                      <a:lnTo>
                        <a:pt x="233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9" name="Google Shape;1209;p19"/>
                <p:cNvSpPr/>
                <p:nvPr/>
              </p:nvSpPr>
              <p:spPr>
                <a:xfrm>
                  <a:off x="2021556" y="1524665"/>
                  <a:ext cx="82959" cy="1037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9" h="4889" extrusionOk="0">
                      <a:moveTo>
                        <a:pt x="1747" y="0"/>
                      </a:moveTo>
                      <a:lnTo>
                        <a:pt x="0" y="968"/>
                      </a:lnTo>
                      <a:lnTo>
                        <a:pt x="2162" y="4888"/>
                      </a:lnTo>
                      <a:lnTo>
                        <a:pt x="3908" y="3933"/>
                      </a:lnTo>
                      <a:lnTo>
                        <a:pt x="174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0" name="Google Shape;1210;p19"/>
                <p:cNvSpPr/>
                <p:nvPr/>
              </p:nvSpPr>
              <p:spPr>
                <a:xfrm>
                  <a:off x="1588193" y="737671"/>
                  <a:ext cx="82959" cy="1037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9" h="4890" extrusionOk="0">
                      <a:moveTo>
                        <a:pt x="1747" y="1"/>
                      </a:moveTo>
                      <a:lnTo>
                        <a:pt x="1" y="956"/>
                      </a:lnTo>
                      <a:lnTo>
                        <a:pt x="2162" y="4889"/>
                      </a:lnTo>
                      <a:lnTo>
                        <a:pt x="3909" y="3921"/>
                      </a:lnTo>
                      <a:lnTo>
                        <a:pt x="174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1" name="Google Shape;1211;p19"/>
                <p:cNvSpPr/>
                <p:nvPr/>
              </p:nvSpPr>
              <p:spPr>
                <a:xfrm>
                  <a:off x="2227690" y="1276638"/>
                  <a:ext cx="103226" cy="67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3168" extrusionOk="0">
                      <a:moveTo>
                        <a:pt x="554" y="1"/>
                      </a:moveTo>
                      <a:lnTo>
                        <a:pt x="1" y="1911"/>
                      </a:lnTo>
                      <a:lnTo>
                        <a:pt x="4298" y="3167"/>
                      </a:lnTo>
                      <a:lnTo>
                        <a:pt x="4864" y="1257"/>
                      </a:lnTo>
                      <a:lnTo>
                        <a:pt x="5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2" name="Google Shape;1212;p19"/>
                <p:cNvSpPr/>
                <p:nvPr/>
              </p:nvSpPr>
              <p:spPr>
                <a:xfrm>
                  <a:off x="1363383" y="1024366"/>
                  <a:ext cx="103226" cy="67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3167" extrusionOk="0">
                      <a:moveTo>
                        <a:pt x="553" y="0"/>
                      </a:moveTo>
                      <a:lnTo>
                        <a:pt x="0" y="1923"/>
                      </a:lnTo>
                      <a:lnTo>
                        <a:pt x="4311" y="3167"/>
                      </a:lnTo>
                      <a:lnTo>
                        <a:pt x="4864" y="1257"/>
                      </a:lnTo>
                      <a:lnTo>
                        <a:pt x="55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3" name="Google Shape;1213;p19"/>
                <p:cNvSpPr/>
                <p:nvPr/>
              </p:nvSpPr>
              <p:spPr>
                <a:xfrm>
                  <a:off x="2188217" y="924896"/>
                  <a:ext cx="103778" cy="8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0" h="3909" extrusionOk="0">
                      <a:moveTo>
                        <a:pt x="3922" y="0"/>
                      </a:moveTo>
                      <a:lnTo>
                        <a:pt x="1" y="2162"/>
                      </a:lnTo>
                      <a:lnTo>
                        <a:pt x="956" y="3908"/>
                      </a:lnTo>
                      <a:lnTo>
                        <a:pt x="4889" y="1747"/>
                      </a:lnTo>
                      <a:lnTo>
                        <a:pt x="392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4" name="Google Shape;1214;p19"/>
                <p:cNvSpPr/>
                <p:nvPr/>
              </p:nvSpPr>
              <p:spPr>
                <a:xfrm>
                  <a:off x="1400989" y="1358238"/>
                  <a:ext cx="103757" cy="8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9" h="3909" extrusionOk="0">
                      <a:moveTo>
                        <a:pt x="3933" y="1"/>
                      </a:moveTo>
                      <a:lnTo>
                        <a:pt x="0" y="2162"/>
                      </a:lnTo>
                      <a:lnTo>
                        <a:pt x="968" y="3909"/>
                      </a:lnTo>
                      <a:lnTo>
                        <a:pt x="4888" y="1748"/>
                      </a:lnTo>
                      <a:lnTo>
                        <a:pt x="3933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5" name="Google Shape;1215;p19"/>
                <p:cNvSpPr/>
                <p:nvPr/>
              </p:nvSpPr>
              <p:spPr>
                <a:xfrm>
                  <a:off x="1937812" y="699810"/>
                  <a:ext cx="67233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8" h="4864" extrusionOk="0">
                      <a:moveTo>
                        <a:pt x="1257" y="1"/>
                      </a:moveTo>
                      <a:lnTo>
                        <a:pt x="1" y="4311"/>
                      </a:lnTo>
                      <a:lnTo>
                        <a:pt x="1923" y="4864"/>
                      </a:lnTo>
                      <a:lnTo>
                        <a:pt x="3167" y="566"/>
                      </a:lnTo>
                      <a:lnTo>
                        <a:pt x="125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6" name="Google Shape;1216;p19"/>
                <p:cNvSpPr/>
                <p:nvPr/>
              </p:nvSpPr>
              <p:spPr>
                <a:xfrm>
                  <a:off x="1687939" y="1563057"/>
                  <a:ext cx="66957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5" h="4864" extrusionOk="0">
                      <a:moveTo>
                        <a:pt x="1244" y="1"/>
                      </a:moveTo>
                      <a:lnTo>
                        <a:pt x="0" y="4298"/>
                      </a:lnTo>
                      <a:lnTo>
                        <a:pt x="1910" y="4864"/>
                      </a:lnTo>
                      <a:lnTo>
                        <a:pt x="3154" y="553"/>
                      </a:lnTo>
                      <a:lnTo>
                        <a:pt x="124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217" name="Google Shape;1217;p19"/>
              <p:cNvSpPr/>
              <p:nvPr/>
            </p:nvSpPr>
            <p:spPr>
              <a:xfrm>
                <a:off x="617215" y="505890"/>
                <a:ext cx="899006" cy="865156"/>
              </a:xfrm>
              <a:custGeom>
                <a:avLst/>
                <a:gdLst/>
                <a:ahLst/>
                <a:cxnLst/>
                <a:rect l="l" t="t" r="r" b="b"/>
                <a:pathLst>
                  <a:path w="42361" h="40766" extrusionOk="0">
                    <a:moveTo>
                      <a:pt x="21983" y="3545"/>
                    </a:moveTo>
                    <a:cubicBezTo>
                      <a:pt x="24152" y="3545"/>
                      <a:pt x="26340" y="3964"/>
                      <a:pt x="28425" y="4825"/>
                    </a:cubicBezTo>
                    <a:cubicBezTo>
                      <a:pt x="34720" y="7427"/>
                      <a:pt x="38817" y="13571"/>
                      <a:pt x="38829" y="20382"/>
                    </a:cubicBezTo>
                    <a:cubicBezTo>
                      <a:pt x="38829" y="29681"/>
                      <a:pt x="31290" y="37220"/>
                      <a:pt x="21978" y="37220"/>
                    </a:cubicBezTo>
                    <a:lnTo>
                      <a:pt x="21978" y="37233"/>
                    </a:lnTo>
                    <a:cubicBezTo>
                      <a:pt x="15168" y="37220"/>
                      <a:pt x="9035" y="33124"/>
                      <a:pt x="6422" y="26828"/>
                    </a:cubicBezTo>
                    <a:cubicBezTo>
                      <a:pt x="3821" y="20533"/>
                      <a:pt x="5253" y="13295"/>
                      <a:pt x="10078" y="8482"/>
                    </a:cubicBezTo>
                    <a:cubicBezTo>
                      <a:pt x="13298" y="5255"/>
                      <a:pt x="17602" y="3545"/>
                      <a:pt x="21983" y="3545"/>
                    </a:cubicBezTo>
                    <a:close/>
                    <a:moveTo>
                      <a:pt x="21978" y="0"/>
                    </a:moveTo>
                    <a:cubicBezTo>
                      <a:pt x="13735" y="0"/>
                      <a:pt x="6309" y="4964"/>
                      <a:pt x="3155" y="12579"/>
                    </a:cubicBezTo>
                    <a:cubicBezTo>
                      <a:pt x="1" y="20194"/>
                      <a:pt x="1747" y="28965"/>
                      <a:pt x="7578" y="34795"/>
                    </a:cubicBezTo>
                    <a:cubicBezTo>
                      <a:pt x="11467" y="38693"/>
                      <a:pt x="16676" y="40766"/>
                      <a:pt x="21977" y="40766"/>
                    </a:cubicBezTo>
                    <a:cubicBezTo>
                      <a:pt x="24606" y="40766"/>
                      <a:pt x="27257" y="40256"/>
                      <a:pt x="29782" y="39206"/>
                    </a:cubicBezTo>
                    <a:cubicBezTo>
                      <a:pt x="37397" y="36052"/>
                      <a:pt x="42360" y="28625"/>
                      <a:pt x="42360" y="20382"/>
                    </a:cubicBezTo>
                    <a:cubicBezTo>
                      <a:pt x="42360" y="9123"/>
                      <a:pt x="33237" y="0"/>
                      <a:pt x="219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19"/>
              <p:cNvSpPr/>
              <p:nvPr/>
            </p:nvSpPr>
            <p:spPr>
              <a:xfrm>
                <a:off x="728166" y="608819"/>
                <a:ext cx="685105" cy="659213"/>
              </a:xfrm>
              <a:custGeom>
                <a:avLst/>
                <a:gdLst/>
                <a:ahLst/>
                <a:cxnLst/>
                <a:rect l="l" t="t" r="r" b="b"/>
                <a:pathLst>
                  <a:path w="32282" h="31062" extrusionOk="0">
                    <a:moveTo>
                      <a:pt x="16756" y="5191"/>
                    </a:moveTo>
                    <a:cubicBezTo>
                      <a:pt x="18088" y="5191"/>
                      <a:pt x="19431" y="5449"/>
                      <a:pt x="20709" y="5982"/>
                    </a:cubicBezTo>
                    <a:cubicBezTo>
                      <a:pt x="24579" y="7578"/>
                      <a:pt x="27092" y="11348"/>
                      <a:pt x="27092" y="15532"/>
                    </a:cubicBezTo>
                    <a:cubicBezTo>
                      <a:pt x="27092" y="21237"/>
                      <a:pt x="22468" y="25874"/>
                      <a:pt x="16750" y="25874"/>
                    </a:cubicBezTo>
                    <a:cubicBezTo>
                      <a:pt x="12579" y="25874"/>
                      <a:pt x="8796" y="23348"/>
                      <a:pt x="7200" y="19490"/>
                    </a:cubicBezTo>
                    <a:cubicBezTo>
                      <a:pt x="5604" y="15620"/>
                      <a:pt x="6484" y="11172"/>
                      <a:pt x="9437" y="8219"/>
                    </a:cubicBezTo>
                    <a:cubicBezTo>
                      <a:pt x="11420" y="6244"/>
                      <a:pt x="14067" y="5191"/>
                      <a:pt x="16756" y="5191"/>
                    </a:cubicBezTo>
                    <a:close/>
                    <a:moveTo>
                      <a:pt x="16750" y="1"/>
                    </a:moveTo>
                    <a:cubicBezTo>
                      <a:pt x="10480" y="1"/>
                      <a:pt x="4813" y="3783"/>
                      <a:pt x="2413" y="9588"/>
                    </a:cubicBezTo>
                    <a:cubicBezTo>
                      <a:pt x="0" y="15394"/>
                      <a:pt x="1332" y="22066"/>
                      <a:pt x="5780" y="26515"/>
                    </a:cubicBezTo>
                    <a:cubicBezTo>
                      <a:pt x="8749" y="29483"/>
                      <a:pt x="12725" y="31062"/>
                      <a:pt x="16767" y="31062"/>
                    </a:cubicBezTo>
                    <a:cubicBezTo>
                      <a:pt x="18764" y="31062"/>
                      <a:pt x="20778" y="30676"/>
                      <a:pt x="22694" y="29882"/>
                    </a:cubicBezTo>
                    <a:cubicBezTo>
                      <a:pt x="28500" y="27470"/>
                      <a:pt x="32282" y="21815"/>
                      <a:pt x="32282" y="15532"/>
                    </a:cubicBezTo>
                    <a:cubicBezTo>
                      <a:pt x="32282" y="6950"/>
                      <a:pt x="25333" y="1"/>
                      <a:pt x="1675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19"/>
              <p:cNvSpPr/>
              <p:nvPr/>
            </p:nvSpPr>
            <p:spPr>
              <a:xfrm>
                <a:off x="774028" y="651221"/>
                <a:ext cx="597116" cy="574514"/>
              </a:xfrm>
              <a:custGeom>
                <a:avLst/>
                <a:gdLst/>
                <a:ahLst/>
                <a:cxnLst/>
                <a:rect l="l" t="t" r="r" b="b"/>
                <a:pathLst>
                  <a:path w="28136" h="27071" extrusionOk="0">
                    <a:moveTo>
                      <a:pt x="14605" y="4519"/>
                    </a:moveTo>
                    <a:cubicBezTo>
                      <a:pt x="15764" y="4519"/>
                      <a:pt x="16933" y="4742"/>
                      <a:pt x="18045" y="5203"/>
                    </a:cubicBezTo>
                    <a:cubicBezTo>
                      <a:pt x="21413" y="6598"/>
                      <a:pt x="23612" y="9890"/>
                      <a:pt x="23612" y="13534"/>
                    </a:cubicBezTo>
                    <a:cubicBezTo>
                      <a:pt x="23612" y="18510"/>
                      <a:pt x="19578" y="22544"/>
                      <a:pt x="14589" y="22544"/>
                    </a:cubicBezTo>
                    <a:cubicBezTo>
                      <a:pt x="10945" y="22544"/>
                      <a:pt x="7666" y="20345"/>
                      <a:pt x="6271" y="16977"/>
                    </a:cubicBezTo>
                    <a:cubicBezTo>
                      <a:pt x="4876" y="13609"/>
                      <a:pt x="5642" y="9739"/>
                      <a:pt x="8218" y="7163"/>
                    </a:cubicBezTo>
                    <a:cubicBezTo>
                      <a:pt x="9944" y="5438"/>
                      <a:pt x="12255" y="4519"/>
                      <a:pt x="14605" y="4519"/>
                    </a:cubicBezTo>
                    <a:close/>
                    <a:moveTo>
                      <a:pt x="14589" y="1"/>
                    </a:moveTo>
                    <a:cubicBezTo>
                      <a:pt x="9123" y="1"/>
                      <a:pt x="4185" y="3305"/>
                      <a:pt x="2086" y="8357"/>
                    </a:cubicBezTo>
                    <a:cubicBezTo>
                      <a:pt x="0" y="13408"/>
                      <a:pt x="1156" y="19239"/>
                      <a:pt x="5027" y="23109"/>
                    </a:cubicBezTo>
                    <a:cubicBezTo>
                      <a:pt x="7614" y="25697"/>
                      <a:pt x="11072" y="27071"/>
                      <a:pt x="14593" y="27071"/>
                    </a:cubicBezTo>
                    <a:cubicBezTo>
                      <a:pt x="16339" y="27071"/>
                      <a:pt x="18100" y="26733"/>
                      <a:pt x="19779" y="26037"/>
                    </a:cubicBezTo>
                    <a:cubicBezTo>
                      <a:pt x="24831" y="23939"/>
                      <a:pt x="28136" y="19000"/>
                      <a:pt x="28136" y="13534"/>
                    </a:cubicBezTo>
                    <a:cubicBezTo>
                      <a:pt x="28123" y="6057"/>
                      <a:pt x="22066" y="1"/>
                      <a:pt x="145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19"/>
              <p:cNvSpPr/>
              <p:nvPr/>
            </p:nvSpPr>
            <p:spPr>
              <a:xfrm>
                <a:off x="915625" y="782695"/>
                <a:ext cx="324046" cy="311546"/>
              </a:xfrm>
              <a:custGeom>
                <a:avLst/>
                <a:gdLst/>
                <a:ahLst/>
                <a:cxnLst/>
                <a:rect l="l" t="t" r="r" b="b"/>
                <a:pathLst>
                  <a:path w="15269" h="14680" extrusionOk="0">
                    <a:moveTo>
                      <a:pt x="7941" y="1"/>
                    </a:moveTo>
                    <a:cubicBezTo>
                      <a:pt x="7933" y="1"/>
                      <a:pt x="7925" y="1"/>
                      <a:pt x="7917" y="1"/>
                    </a:cubicBezTo>
                    <a:cubicBezTo>
                      <a:pt x="4952" y="1"/>
                      <a:pt x="2275" y="1785"/>
                      <a:pt x="1132" y="4524"/>
                    </a:cubicBezTo>
                    <a:cubicBezTo>
                      <a:pt x="1" y="7276"/>
                      <a:pt x="629" y="10430"/>
                      <a:pt x="2728" y="12529"/>
                    </a:cubicBezTo>
                    <a:cubicBezTo>
                      <a:pt x="4133" y="13934"/>
                      <a:pt x="6017" y="14680"/>
                      <a:pt x="7931" y="14680"/>
                    </a:cubicBezTo>
                    <a:cubicBezTo>
                      <a:pt x="8875" y="14680"/>
                      <a:pt x="9827" y="14498"/>
                      <a:pt x="10732" y="14125"/>
                    </a:cubicBezTo>
                    <a:cubicBezTo>
                      <a:pt x="13484" y="12981"/>
                      <a:pt x="15268" y="10305"/>
                      <a:pt x="15268" y="7339"/>
                    </a:cubicBezTo>
                    <a:cubicBezTo>
                      <a:pt x="15268" y="3288"/>
                      <a:pt x="11989" y="1"/>
                      <a:pt x="794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21" name="Google Shape;1221;p19"/>
              <p:cNvGrpSpPr/>
              <p:nvPr/>
            </p:nvGrpSpPr>
            <p:grpSpPr>
              <a:xfrm>
                <a:off x="943639" y="801901"/>
                <a:ext cx="276826" cy="273155"/>
                <a:chOff x="1706339" y="1046501"/>
                <a:chExt cx="276826" cy="273155"/>
              </a:xfrm>
            </p:grpSpPr>
            <p:sp>
              <p:nvSpPr>
                <p:cNvPr id="1222" name="Google Shape;1222;p19"/>
                <p:cNvSpPr/>
                <p:nvPr/>
              </p:nvSpPr>
              <p:spPr>
                <a:xfrm>
                  <a:off x="1922086" y="1261973"/>
                  <a:ext cx="2748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5" h="972" extrusionOk="0">
                      <a:moveTo>
                        <a:pt x="641" y="1"/>
                      </a:moveTo>
                      <a:cubicBezTo>
                        <a:pt x="214" y="1"/>
                        <a:pt x="0" y="528"/>
                        <a:pt x="302" y="830"/>
                      </a:cubicBezTo>
                      <a:cubicBezTo>
                        <a:pt x="396" y="924"/>
                        <a:pt x="518" y="971"/>
                        <a:pt x="643" y="971"/>
                      </a:cubicBezTo>
                      <a:cubicBezTo>
                        <a:pt x="767" y="971"/>
                        <a:pt x="892" y="924"/>
                        <a:pt x="993" y="830"/>
                      </a:cubicBezTo>
                      <a:cubicBezTo>
                        <a:pt x="1294" y="528"/>
                        <a:pt x="1081" y="1"/>
                        <a:pt x="64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3" name="Google Shape;1223;p19"/>
                <p:cNvSpPr/>
                <p:nvPr/>
              </p:nvSpPr>
              <p:spPr>
                <a:xfrm>
                  <a:off x="1743393" y="1083301"/>
                  <a:ext cx="27504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2" extrusionOk="0">
                      <a:moveTo>
                        <a:pt x="642" y="0"/>
                      </a:moveTo>
                      <a:cubicBezTo>
                        <a:pt x="215" y="0"/>
                        <a:pt x="1" y="528"/>
                        <a:pt x="303" y="830"/>
                      </a:cubicBezTo>
                      <a:cubicBezTo>
                        <a:pt x="397" y="924"/>
                        <a:pt x="522" y="971"/>
                        <a:pt x="648" y="971"/>
                      </a:cubicBezTo>
                      <a:cubicBezTo>
                        <a:pt x="774" y="971"/>
                        <a:pt x="899" y="924"/>
                        <a:pt x="994" y="830"/>
                      </a:cubicBezTo>
                      <a:cubicBezTo>
                        <a:pt x="1295" y="528"/>
                        <a:pt x="108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4" name="Google Shape;1224;p19"/>
                <p:cNvSpPr/>
                <p:nvPr/>
              </p:nvSpPr>
              <p:spPr>
                <a:xfrm>
                  <a:off x="1958886" y="1172669"/>
                  <a:ext cx="24279" cy="20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" h="980" extrusionOk="0">
                      <a:moveTo>
                        <a:pt x="655" y="0"/>
                      </a:moveTo>
                      <a:cubicBezTo>
                        <a:pt x="536" y="0"/>
                        <a:pt x="413" y="47"/>
                        <a:pt x="314" y="150"/>
                      </a:cubicBezTo>
                      <a:cubicBezTo>
                        <a:pt x="0" y="451"/>
                        <a:pt x="226" y="979"/>
                        <a:pt x="654" y="979"/>
                      </a:cubicBezTo>
                      <a:cubicBezTo>
                        <a:pt x="918" y="979"/>
                        <a:pt x="1144" y="753"/>
                        <a:pt x="1144" y="489"/>
                      </a:cubicBezTo>
                      <a:cubicBezTo>
                        <a:pt x="1135" y="194"/>
                        <a:pt x="900" y="0"/>
                        <a:pt x="6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5" name="Google Shape;1225;p19"/>
                <p:cNvSpPr/>
                <p:nvPr/>
              </p:nvSpPr>
              <p:spPr>
                <a:xfrm>
                  <a:off x="1706339" y="1172669"/>
                  <a:ext cx="24024" cy="20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80" extrusionOk="0">
                      <a:moveTo>
                        <a:pt x="651" y="0"/>
                      </a:moveTo>
                      <a:cubicBezTo>
                        <a:pt x="530" y="0"/>
                        <a:pt x="405" y="47"/>
                        <a:pt x="302" y="150"/>
                      </a:cubicBezTo>
                      <a:cubicBezTo>
                        <a:pt x="0" y="451"/>
                        <a:pt x="214" y="979"/>
                        <a:pt x="654" y="979"/>
                      </a:cubicBezTo>
                      <a:cubicBezTo>
                        <a:pt x="918" y="967"/>
                        <a:pt x="1131" y="753"/>
                        <a:pt x="1131" y="489"/>
                      </a:cubicBezTo>
                      <a:cubicBezTo>
                        <a:pt x="1131" y="194"/>
                        <a:pt x="899" y="0"/>
                        <a:pt x="65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6" name="Google Shape;1226;p19"/>
                <p:cNvSpPr/>
                <p:nvPr/>
              </p:nvSpPr>
              <p:spPr>
                <a:xfrm>
                  <a:off x="1925546" y="1083513"/>
                  <a:ext cx="21626" cy="20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61" extrusionOk="0">
                      <a:moveTo>
                        <a:pt x="486" y="0"/>
                      </a:moveTo>
                      <a:cubicBezTo>
                        <a:pt x="236" y="0"/>
                        <a:pt x="0" y="191"/>
                        <a:pt x="0" y="480"/>
                      </a:cubicBezTo>
                      <a:cubicBezTo>
                        <a:pt x="0" y="770"/>
                        <a:pt x="236" y="961"/>
                        <a:pt x="486" y="961"/>
                      </a:cubicBezTo>
                      <a:cubicBezTo>
                        <a:pt x="606" y="961"/>
                        <a:pt x="728" y="917"/>
                        <a:pt x="830" y="820"/>
                      </a:cubicBezTo>
                      <a:cubicBezTo>
                        <a:pt x="1018" y="631"/>
                        <a:pt x="1018" y="330"/>
                        <a:pt x="830" y="141"/>
                      </a:cubicBezTo>
                      <a:cubicBezTo>
                        <a:pt x="728" y="44"/>
                        <a:pt x="606" y="0"/>
                        <a:pt x="48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7" name="Google Shape;1227;p19"/>
                <p:cNvSpPr/>
                <p:nvPr/>
              </p:nvSpPr>
              <p:spPr>
                <a:xfrm>
                  <a:off x="1746873" y="1261994"/>
                  <a:ext cx="21626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76" extrusionOk="0">
                      <a:moveTo>
                        <a:pt x="480" y="1"/>
                      </a:moveTo>
                      <a:cubicBezTo>
                        <a:pt x="233" y="1"/>
                        <a:pt x="0" y="194"/>
                        <a:pt x="0" y="490"/>
                      </a:cubicBezTo>
                      <a:cubicBezTo>
                        <a:pt x="0" y="779"/>
                        <a:pt x="236" y="976"/>
                        <a:pt x="486" y="976"/>
                      </a:cubicBezTo>
                      <a:cubicBezTo>
                        <a:pt x="605" y="976"/>
                        <a:pt x="728" y="931"/>
                        <a:pt x="830" y="829"/>
                      </a:cubicBezTo>
                      <a:cubicBezTo>
                        <a:pt x="1018" y="640"/>
                        <a:pt x="1018" y="339"/>
                        <a:pt x="830" y="150"/>
                      </a:cubicBezTo>
                      <a:cubicBezTo>
                        <a:pt x="726" y="47"/>
                        <a:pt x="602" y="1"/>
                        <a:pt x="48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8" name="Google Shape;1228;p19"/>
                <p:cNvSpPr/>
                <p:nvPr/>
              </p:nvSpPr>
              <p:spPr>
                <a:xfrm>
                  <a:off x="1832740" y="1046501"/>
                  <a:ext cx="24024" cy="20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67" extrusionOk="0">
                      <a:moveTo>
                        <a:pt x="641" y="0"/>
                      </a:moveTo>
                      <a:cubicBezTo>
                        <a:pt x="214" y="0"/>
                        <a:pt x="1" y="516"/>
                        <a:pt x="302" y="817"/>
                      </a:cubicBezTo>
                      <a:cubicBezTo>
                        <a:pt x="401" y="920"/>
                        <a:pt x="525" y="967"/>
                        <a:pt x="646" y="967"/>
                      </a:cubicBezTo>
                      <a:cubicBezTo>
                        <a:pt x="893" y="967"/>
                        <a:pt x="1131" y="773"/>
                        <a:pt x="1131" y="478"/>
                      </a:cubicBezTo>
                      <a:cubicBezTo>
                        <a:pt x="1131" y="214"/>
                        <a:pt x="918" y="0"/>
                        <a:pt x="64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9" name="Google Shape;1229;p19"/>
                <p:cNvSpPr/>
                <p:nvPr/>
              </p:nvSpPr>
              <p:spPr>
                <a:xfrm>
                  <a:off x="1832740" y="1299049"/>
                  <a:ext cx="2402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1" extrusionOk="0">
                      <a:moveTo>
                        <a:pt x="641" y="0"/>
                      </a:moveTo>
                      <a:cubicBezTo>
                        <a:pt x="214" y="0"/>
                        <a:pt x="1" y="515"/>
                        <a:pt x="302" y="830"/>
                      </a:cubicBezTo>
                      <a:cubicBezTo>
                        <a:pt x="400" y="927"/>
                        <a:pt x="521" y="971"/>
                        <a:pt x="640" y="971"/>
                      </a:cubicBezTo>
                      <a:cubicBezTo>
                        <a:pt x="890" y="971"/>
                        <a:pt x="1131" y="779"/>
                        <a:pt x="1131" y="490"/>
                      </a:cubicBezTo>
                      <a:cubicBezTo>
                        <a:pt x="1131" y="214"/>
                        <a:pt x="918" y="0"/>
                        <a:pt x="64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230" name="Google Shape;1230;p19"/>
              <p:cNvSpPr/>
              <p:nvPr/>
            </p:nvSpPr>
            <p:spPr>
              <a:xfrm>
                <a:off x="1354931" y="653110"/>
                <a:ext cx="21817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74" extrusionOk="0">
                    <a:moveTo>
                      <a:pt x="493" y="0"/>
                    </a:moveTo>
                    <a:cubicBezTo>
                      <a:pt x="246" y="0"/>
                      <a:pt x="10" y="191"/>
                      <a:pt x="10" y="477"/>
                    </a:cubicBezTo>
                    <a:cubicBezTo>
                      <a:pt x="1" y="778"/>
                      <a:pt x="240" y="974"/>
                      <a:pt x="493" y="974"/>
                    </a:cubicBezTo>
                    <a:cubicBezTo>
                      <a:pt x="609" y="974"/>
                      <a:pt x="727" y="932"/>
                      <a:pt x="826" y="841"/>
                    </a:cubicBezTo>
                    <a:cubicBezTo>
                      <a:pt x="1015" y="653"/>
                      <a:pt x="1027" y="339"/>
                      <a:pt x="839" y="150"/>
                    </a:cubicBezTo>
                    <a:cubicBezTo>
                      <a:pt x="739" y="47"/>
                      <a:pt x="615" y="0"/>
                      <a:pt x="49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19"/>
              <p:cNvSpPr/>
              <p:nvPr/>
            </p:nvSpPr>
            <p:spPr>
              <a:xfrm>
                <a:off x="791707" y="1203218"/>
                <a:ext cx="21817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70" extrusionOk="0">
                    <a:moveTo>
                      <a:pt x="488" y="0"/>
                    </a:moveTo>
                    <a:cubicBezTo>
                      <a:pt x="243" y="0"/>
                      <a:pt x="9" y="187"/>
                      <a:pt x="9" y="480"/>
                    </a:cubicBezTo>
                    <a:cubicBezTo>
                      <a:pt x="1" y="771"/>
                      <a:pt x="244" y="970"/>
                      <a:pt x="500" y="970"/>
                    </a:cubicBezTo>
                    <a:cubicBezTo>
                      <a:pt x="618" y="970"/>
                      <a:pt x="739" y="927"/>
                      <a:pt x="839" y="831"/>
                    </a:cubicBezTo>
                    <a:cubicBezTo>
                      <a:pt x="1027" y="643"/>
                      <a:pt x="1027" y="341"/>
                      <a:pt x="839" y="153"/>
                    </a:cubicBezTo>
                    <a:cubicBezTo>
                      <a:pt x="738" y="48"/>
                      <a:pt x="611" y="0"/>
                      <a:pt x="4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19"/>
              <p:cNvSpPr/>
              <p:nvPr/>
            </p:nvSpPr>
            <p:spPr>
              <a:xfrm>
                <a:off x="1068703" y="1321682"/>
                <a:ext cx="24215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968" extrusionOk="0">
                    <a:moveTo>
                      <a:pt x="497" y="0"/>
                    </a:moveTo>
                    <a:cubicBezTo>
                      <a:pt x="249" y="0"/>
                      <a:pt x="9" y="191"/>
                      <a:pt x="1" y="477"/>
                    </a:cubicBezTo>
                    <a:cubicBezTo>
                      <a:pt x="1" y="741"/>
                      <a:pt x="214" y="967"/>
                      <a:pt x="491" y="967"/>
                    </a:cubicBezTo>
                    <a:cubicBezTo>
                      <a:pt x="496" y="967"/>
                      <a:pt x="501" y="967"/>
                      <a:pt x="506" y="967"/>
                    </a:cubicBezTo>
                    <a:cubicBezTo>
                      <a:pt x="923" y="967"/>
                      <a:pt x="1141" y="448"/>
                      <a:pt x="843" y="150"/>
                    </a:cubicBezTo>
                    <a:cubicBezTo>
                      <a:pt x="743" y="46"/>
                      <a:pt x="619" y="0"/>
                      <a:pt x="4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19"/>
              <p:cNvSpPr/>
              <p:nvPr/>
            </p:nvSpPr>
            <p:spPr>
              <a:xfrm>
                <a:off x="1344998" y="1209649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26" y="1"/>
                      <a:pt x="0" y="516"/>
                      <a:pt x="302" y="830"/>
                    </a:cubicBezTo>
                    <a:cubicBezTo>
                      <a:pt x="396" y="924"/>
                      <a:pt x="518" y="971"/>
                      <a:pt x="641" y="971"/>
                    </a:cubicBezTo>
                    <a:cubicBezTo>
                      <a:pt x="763" y="971"/>
                      <a:pt x="886" y="924"/>
                      <a:pt x="980" y="830"/>
                    </a:cubicBezTo>
                    <a:cubicBezTo>
                      <a:pt x="1294" y="528"/>
                      <a:pt x="1081" y="13"/>
                      <a:pt x="6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19"/>
              <p:cNvSpPr/>
              <p:nvPr/>
            </p:nvSpPr>
            <p:spPr>
              <a:xfrm>
                <a:off x="795102" y="646680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14" y="1"/>
                      <a:pt x="0" y="516"/>
                      <a:pt x="302" y="830"/>
                    </a:cubicBezTo>
                    <a:cubicBezTo>
                      <a:pt x="396" y="925"/>
                      <a:pt x="518" y="972"/>
                      <a:pt x="641" y="972"/>
                    </a:cubicBezTo>
                    <a:cubicBezTo>
                      <a:pt x="763" y="972"/>
                      <a:pt x="886" y="925"/>
                      <a:pt x="980" y="830"/>
                    </a:cubicBezTo>
                    <a:cubicBezTo>
                      <a:pt x="1294" y="529"/>
                      <a:pt x="1081" y="13"/>
                      <a:pt x="6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19"/>
              <p:cNvSpPr/>
              <p:nvPr/>
            </p:nvSpPr>
            <p:spPr>
              <a:xfrm>
                <a:off x="1463653" y="932695"/>
                <a:ext cx="24024" cy="20692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5" extrusionOk="0">
                    <a:moveTo>
                      <a:pt x="641" y="1"/>
                    </a:moveTo>
                    <a:cubicBezTo>
                      <a:pt x="526" y="1"/>
                      <a:pt x="410" y="42"/>
                      <a:pt x="315" y="133"/>
                    </a:cubicBezTo>
                    <a:cubicBezTo>
                      <a:pt x="1" y="434"/>
                      <a:pt x="202" y="962"/>
                      <a:pt x="642" y="975"/>
                    </a:cubicBezTo>
                    <a:cubicBezTo>
                      <a:pt x="906" y="975"/>
                      <a:pt x="1132" y="761"/>
                      <a:pt x="1132" y="497"/>
                    </a:cubicBezTo>
                    <a:cubicBezTo>
                      <a:pt x="1132" y="196"/>
                      <a:pt x="890" y="1"/>
                      <a:pt x="6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19"/>
              <p:cNvSpPr/>
              <p:nvPr/>
            </p:nvSpPr>
            <p:spPr>
              <a:xfrm>
                <a:off x="676426" y="923506"/>
                <a:ext cx="24194" cy="20819"/>
              </a:xfrm>
              <a:custGeom>
                <a:avLst/>
                <a:gdLst/>
                <a:ahLst/>
                <a:cxnLst/>
                <a:rect l="l" t="t" r="r" b="b"/>
                <a:pathLst>
                  <a:path w="1140" h="981" extrusionOk="0">
                    <a:moveTo>
                      <a:pt x="649" y="1"/>
                    </a:moveTo>
                    <a:cubicBezTo>
                      <a:pt x="532" y="1"/>
                      <a:pt x="413" y="44"/>
                      <a:pt x="314" y="139"/>
                    </a:cubicBezTo>
                    <a:cubicBezTo>
                      <a:pt x="0" y="440"/>
                      <a:pt x="214" y="968"/>
                      <a:pt x="641" y="981"/>
                    </a:cubicBezTo>
                    <a:cubicBezTo>
                      <a:pt x="905" y="981"/>
                      <a:pt x="1131" y="767"/>
                      <a:pt x="1131" y="503"/>
                    </a:cubicBezTo>
                    <a:cubicBezTo>
                      <a:pt x="1140" y="202"/>
                      <a:pt x="901" y="1"/>
                      <a:pt x="64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19"/>
              <p:cNvSpPr/>
              <p:nvPr/>
            </p:nvSpPr>
            <p:spPr>
              <a:xfrm>
                <a:off x="1278784" y="593156"/>
                <a:ext cx="23557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976" extrusionOk="0">
                    <a:moveTo>
                      <a:pt x="559" y="0"/>
                    </a:moveTo>
                    <a:cubicBezTo>
                      <a:pt x="265" y="0"/>
                      <a:pt x="1" y="277"/>
                      <a:pt x="79" y="600"/>
                    </a:cubicBezTo>
                    <a:cubicBezTo>
                      <a:pt x="137" y="841"/>
                      <a:pt x="347" y="975"/>
                      <a:pt x="558" y="975"/>
                    </a:cubicBezTo>
                    <a:cubicBezTo>
                      <a:pt x="711" y="975"/>
                      <a:pt x="864" y="904"/>
                      <a:pt x="959" y="751"/>
                    </a:cubicBezTo>
                    <a:cubicBezTo>
                      <a:pt x="1109" y="512"/>
                      <a:pt x="1034" y="223"/>
                      <a:pt x="808" y="73"/>
                    </a:cubicBezTo>
                    <a:cubicBezTo>
                      <a:pt x="727" y="23"/>
                      <a:pt x="642" y="0"/>
                      <a:pt x="5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19"/>
              <p:cNvSpPr/>
              <p:nvPr/>
            </p:nvSpPr>
            <p:spPr>
              <a:xfrm>
                <a:off x="865455" y="1263023"/>
                <a:ext cx="23260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69" extrusionOk="0">
                    <a:moveTo>
                      <a:pt x="541" y="0"/>
                    </a:moveTo>
                    <a:cubicBezTo>
                      <a:pt x="253" y="0"/>
                      <a:pt x="0" y="269"/>
                      <a:pt x="78" y="589"/>
                    </a:cubicBezTo>
                    <a:cubicBezTo>
                      <a:pt x="136" y="835"/>
                      <a:pt x="343" y="968"/>
                      <a:pt x="551" y="968"/>
                    </a:cubicBezTo>
                    <a:cubicBezTo>
                      <a:pt x="706" y="968"/>
                      <a:pt x="861" y="895"/>
                      <a:pt x="957" y="740"/>
                    </a:cubicBezTo>
                    <a:cubicBezTo>
                      <a:pt x="1096" y="514"/>
                      <a:pt x="1033" y="212"/>
                      <a:pt x="794" y="74"/>
                    </a:cubicBezTo>
                    <a:cubicBezTo>
                      <a:pt x="712" y="23"/>
                      <a:pt x="625" y="0"/>
                      <a:pt x="5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19"/>
              <p:cNvSpPr/>
              <p:nvPr/>
            </p:nvSpPr>
            <p:spPr>
              <a:xfrm>
                <a:off x="1162782" y="1311050"/>
                <a:ext cx="24618" cy="20692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975" extrusionOk="0">
                    <a:moveTo>
                      <a:pt x="547" y="1"/>
                    </a:moveTo>
                    <a:cubicBezTo>
                      <a:pt x="258" y="1"/>
                      <a:pt x="1" y="278"/>
                      <a:pt x="79" y="601"/>
                    </a:cubicBezTo>
                    <a:cubicBezTo>
                      <a:pt x="123" y="831"/>
                      <a:pt x="329" y="975"/>
                      <a:pt x="556" y="975"/>
                    </a:cubicBezTo>
                    <a:cubicBezTo>
                      <a:pt x="589" y="975"/>
                      <a:pt x="623" y="972"/>
                      <a:pt x="657" y="965"/>
                    </a:cubicBezTo>
                    <a:cubicBezTo>
                      <a:pt x="1072" y="865"/>
                      <a:pt x="1160" y="299"/>
                      <a:pt x="795" y="73"/>
                    </a:cubicBezTo>
                    <a:cubicBezTo>
                      <a:pt x="715" y="23"/>
                      <a:pt x="630" y="1"/>
                      <a:pt x="54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19"/>
              <p:cNvSpPr/>
              <p:nvPr/>
            </p:nvSpPr>
            <p:spPr>
              <a:xfrm>
                <a:off x="1405525" y="1134946"/>
                <a:ext cx="26231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968" extrusionOk="0">
                    <a:moveTo>
                      <a:pt x="623" y="1"/>
                    </a:moveTo>
                    <a:cubicBezTo>
                      <a:pt x="584" y="1"/>
                      <a:pt x="544" y="5"/>
                      <a:pt x="503" y="15"/>
                    </a:cubicBezTo>
                    <a:cubicBezTo>
                      <a:pt x="88" y="115"/>
                      <a:pt x="1" y="668"/>
                      <a:pt x="365" y="894"/>
                    </a:cubicBezTo>
                    <a:cubicBezTo>
                      <a:pt x="445" y="944"/>
                      <a:pt x="535" y="967"/>
                      <a:pt x="624" y="967"/>
                    </a:cubicBezTo>
                    <a:cubicBezTo>
                      <a:pt x="785" y="967"/>
                      <a:pt x="942" y="889"/>
                      <a:pt x="1031" y="744"/>
                    </a:cubicBezTo>
                    <a:cubicBezTo>
                      <a:pt x="1235" y="403"/>
                      <a:pt x="988" y="1"/>
                      <a:pt x="62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19"/>
              <p:cNvSpPr/>
              <p:nvPr/>
            </p:nvSpPr>
            <p:spPr>
              <a:xfrm>
                <a:off x="735616" y="721340"/>
                <a:ext cx="26273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238" h="976" extrusionOk="0">
                    <a:moveTo>
                      <a:pt x="630" y="0"/>
                    </a:moveTo>
                    <a:cubicBezTo>
                      <a:pt x="593" y="0"/>
                      <a:pt x="555" y="4"/>
                      <a:pt x="516" y="14"/>
                    </a:cubicBezTo>
                    <a:cubicBezTo>
                      <a:pt x="101" y="114"/>
                      <a:pt x="1" y="667"/>
                      <a:pt x="365" y="906"/>
                    </a:cubicBezTo>
                    <a:cubicBezTo>
                      <a:pt x="442" y="953"/>
                      <a:pt x="528" y="976"/>
                      <a:pt x="614" y="976"/>
                    </a:cubicBezTo>
                    <a:cubicBezTo>
                      <a:pt x="779" y="976"/>
                      <a:pt x="944" y="892"/>
                      <a:pt x="1044" y="743"/>
                    </a:cubicBezTo>
                    <a:cubicBezTo>
                      <a:pt x="1237" y="413"/>
                      <a:pt x="987" y="0"/>
                      <a:pt x="6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19"/>
              <p:cNvSpPr/>
              <p:nvPr/>
            </p:nvSpPr>
            <p:spPr>
              <a:xfrm>
                <a:off x="1453467" y="837576"/>
                <a:ext cx="24618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973" extrusionOk="0">
                    <a:moveTo>
                      <a:pt x="626" y="0"/>
                    </a:moveTo>
                    <a:cubicBezTo>
                      <a:pt x="471" y="0"/>
                      <a:pt x="314" y="73"/>
                      <a:pt x="217" y="229"/>
                    </a:cubicBezTo>
                    <a:cubicBezTo>
                      <a:pt x="1" y="559"/>
                      <a:pt x="259" y="972"/>
                      <a:pt x="618" y="972"/>
                    </a:cubicBezTo>
                    <a:cubicBezTo>
                      <a:pt x="655" y="972"/>
                      <a:pt x="693" y="968"/>
                      <a:pt x="732" y="958"/>
                    </a:cubicBezTo>
                    <a:cubicBezTo>
                      <a:pt x="996" y="895"/>
                      <a:pt x="1159" y="631"/>
                      <a:pt x="1097" y="368"/>
                    </a:cubicBezTo>
                    <a:cubicBezTo>
                      <a:pt x="1039" y="130"/>
                      <a:pt x="834" y="0"/>
                      <a:pt x="6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19"/>
              <p:cNvSpPr/>
              <p:nvPr/>
            </p:nvSpPr>
            <p:spPr>
              <a:xfrm>
                <a:off x="687822" y="1018668"/>
                <a:ext cx="2436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972" extrusionOk="0">
                    <a:moveTo>
                      <a:pt x="611" y="0"/>
                    </a:moveTo>
                    <a:cubicBezTo>
                      <a:pt x="456" y="0"/>
                      <a:pt x="301" y="74"/>
                      <a:pt x="205" y="229"/>
                    </a:cubicBezTo>
                    <a:cubicBezTo>
                      <a:pt x="0" y="569"/>
                      <a:pt x="247" y="972"/>
                      <a:pt x="603" y="972"/>
                    </a:cubicBezTo>
                    <a:cubicBezTo>
                      <a:pt x="641" y="972"/>
                      <a:pt x="680" y="967"/>
                      <a:pt x="720" y="957"/>
                    </a:cubicBezTo>
                    <a:cubicBezTo>
                      <a:pt x="984" y="895"/>
                      <a:pt x="1147" y="631"/>
                      <a:pt x="1084" y="379"/>
                    </a:cubicBezTo>
                    <a:cubicBezTo>
                      <a:pt x="1026" y="134"/>
                      <a:pt x="819" y="0"/>
                      <a:pt x="61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19"/>
              <p:cNvSpPr/>
              <p:nvPr/>
            </p:nvSpPr>
            <p:spPr>
              <a:xfrm>
                <a:off x="970209" y="1308546"/>
                <a:ext cx="24385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49" h="976" extrusionOk="0">
                    <a:moveTo>
                      <a:pt x="614" y="1"/>
                    </a:moveTo>
                    <a:cubicBezTo>
                      <a:pt x="258" y="1"/>
                      <a:pt x="1" y="392"/>
                      <a:pt x="193" y="731"/>
                    </a:cubicBezTo>
                    <a:cubicBezTo>
                      <a:pt x="288" y="898"/>
                      <a:pt x="450" y="976"/>
                      <a:pt x="612" y="976"/>
                    </a:cubicBezTo>
                    <a:cubicBezTo>
                      <a:pt x="818" y="976"/>
                      <a:pt x="1022" y="850"/>
                      <a:pt x="1086" y="618"/>
                    </a:cubicBezTo>
                    <a:cubicBezTo>
                      <a:pt x="1148" y="354"/>
                      <a:pt x="998" y="91"/>
                      <a:pt x="734" y="15"/>
                    </a:cubicBezTo>
                    <a:cubicBezTo>
                      <a:pt x="693" y="5"/>
                      <a:pt x="653" y="1"/>
                      <a:pt x="61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19"/>
              <p:cNvSpPr/>
              <p:nvPr/>
            </p:nvSpPr>
            <p:spPr>
              <a:xfrm>
                <a:off x="1268661" y="1268223"/>
                <a:ext cx="26210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971" extrusionOk="0">
                    <a:moveTo>
                      <a:pt x="612" y="0"/>
                    </a:moveTo>
                    <a:cubicBezTo>
                      <a:pt x="251" y="0"/>
                      <a:pt x="1" y="397"/>
                      <a:pt x="192" y="734"/>
                    </a:cubicBezTo>
                    <a:cubicBezTo>
                      <a:pt x="285" y="887"/>
                      <a:pt x="452" y="970"/>
                      <a:pt x="621" y="970"/>
                    </a:cubicBezTo>
                    <a:cubicBezTo>
                      <a:pt x="702" y="970"/>
                      <a:pt x="784" y="951"/>
                      <a:pt x="858" y="910"/>
                    </a:cubicBezTo>
                    <a:cubicBezTo>
                      <a:pt x="1235" y="684"/>
                      <a:pt x="1159" y="131"/>
                      <a:pt x="745" y="18"/>
                    </a:cubicBezTo>
                    <a:cubicBezTo>
                      <a:pt x="699" y="6"/>
                      <a:pt x="655" y="0"/>
                      <a:pt x="61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19"/>
              <p:cNvSpPr/>
              <p:nvPr/>
            </p:nvSpPr>
            <p:spPr>
              <a:xfrm>
                <a:off x="872628" y="587978"/>
                <a:ext cx="26231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974" extrusionOk="0">
                    <a:moveTo>
                      <a:pt x="625" y="0"/>
                    </a:moveTo>
                    <a:cubicBezTo>
                      <a:pt x="267" y="0"/>
                      <a:pt x="1" y="391"/>
                      <a:pt x="205" y="731"/>
                    </a:cubicBezTo>
                    <a:cubicBezTo>
                      <a:pt x="289" y="884"/>
                      <a:pt x="454" y="973"/>
                      <a:pt x="622" y="973"/>
                    </a:cubicBezTo>
                    <a:cubicBezTo>
                      <a:pt x="703" y="973"/>
                      <a:pt x="784" y="952"/>
                      <a:pt x="858" y="907"/>
                    </a:cubicBezTo>
                    <a:cubicBezTo>
                      <a:pt x="1235" y="694"/>
                      <a:pt x="1160" y="128"/>
                      <a:pt x="745" y="15"/>
                    </a:cubicBezTo>
                    <a:cubicBezTo>
                      <a:pt x="704" y="5"/>
                      <a:pt x="664" y="0"/>
                      <a:pt x="6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19"/>
              <p:cNvSpPr/>
              <p:nvPr/>
            </p:nvSpPr>
            <p:spPr>
              <a:xfrm>
                <a:off x="1451132" y="1028515"/>
                <a:ext cx="24852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71" h="977" extrusionOk="0">
                    <a:moveTo>
                      <a:pt x="615" y="0"/>
                    </a:moveTo>
                    <a:cubicBezTo>
                      <a:pt x="536" y="0"/>
                      <a:pt x="455" y="21"/>
                      <a:pt x="377" y="66"/>
                    </a:cubicBezTo>
                    <a:cubicBezTo>
                      <a:pt x="0" y="292"/>
                      <a:pt x="76" y="845"/>
                      <a:pt x="490" y="958"/>
                    </a:cubicBezTo>
                    <a:cubicBezTo>
                      <a:pt x="534" y="971"/>
                      <a:pt x="578" y="977"/>
                      <a:pt x="621" y="977"/>
                    </a:cubicBezTo>
                    <a:cubicBezTo>
                      <a:pt x="837" y="977"/>
                      <a:pt x="1029" y="829"/>
                      <a:pt x="1081" y="619"/>
                    </a:cubicBezTo>
                    <a:cubicBezTo>
                      <a:pt x="1170" y="282"/>
                      <a:pt x="908" y="0"/>
                      <a:pt x="6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19"/>
              <p:cNvSpPr/>
              <p:nvPr/>
            </p:nvSpPr>
            <p:spPr>
              <a:xfrm>
                <a:off x="690030" y="827601"/>
                <a:ext cx="25085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970" extrusionOk="0">
                    <a:moveTo>
                      <a:pt x="626" y="0"/>
                    </a:moveTo>
                    <a:cubicBezTo>
                      <a:pt x="544" y="0"/>
                      <a:pt x="459" y="22"/>
                      <a:pt x="377" y="71"/>
                    </a:cubicBezTo>
                    <a:cubicBezTo>
                      <a:pt x="0" y="285"/>
                      <a:pt x="75" y="850"/>
                      <a:pt x="503" y="951"/>
                    </a:cubicBezTo>
                    <a:cubicBezTo>
                      <a:pt x="545" y="963"/>
                      <a:pt x="587" y="969"/>
                      <a:pt x="628" y="969"/>
                    </a:cubicBezTo>
                    <a:cubicBezTo>
                      <a:pt x="837" y="969"/>
                      <a:pt x="1030" y="821"/>
                      <a:pt x="1093" y="611"/>
                    </a:cubicBezTo>
                    <a:cubicBezTo>
                      <a:pt x="1182" y="286"/>
                      <a:pt x="923" y="0"/>
                      <a:pt x="6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19"/>
              <p:cNvSpPr/>
              <p:nvPr/>
            </p:nvSpPr>
            <p:spPr>
              <a:xfrm>
                <a:off x="1411913" y="730063"/>
                <a:ext cx="23769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976" extrusionOk="0">
                    <a:moveTo>
                      <a:pt x="566" y="0"/>
                    </a:moveTo>
                    <a:cubicBezTo>
                      <a:pt x="359" y="0"/>
                      <a:pt x="153" y="129"/>
                      <a:pt x="89" y="369"/>
                    </a:cubicBezTo>
                    <a:cubicBezTo>
                      <a:pt x="0" y="696"/>
                      <a:pt x="261" y="976"/>
                      <a:pt x="561" y="976"/>
                    </a:cubicBezTo>
                    <a:cubicBezTo>
                      <a:pt x="642" y="976"/>
                      <a:pt x="725" y="955"/>
                      <a:pt x="805" y="910"/>
                    </a:cubicBezTo>
                    <a:cubicBezTo>
                      <a:pt x="1031" y="772"/>
                      <a:pt x="1119" y="483"/>
                      <a:pt x="981" y="244"/>
                    </a:cubicBezTo>
                    <a:cubicBezTo>
                      <a:pt x="888" y="79"/>
                      <a:pt x="727" y="0"/>
                      <a:pt x="5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19"/>
              <p:cNvSpPr/>
              <p:nvPr/>
            </p:nvSpPr>
            <p:spPr>
              <a:xfrm>
                <a:off x="731859" y="1126053"/>
                <a:ext cx="23515" cy="20756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978" extrusionOk="0">
                    <a:moveTo>
                      <a:pt x="556" y="1"/>
                    </a:moveTo>
                    <a:cubicBezTo>
                      <a:pt x="354" y="1"/>
                      <a:pt x="153" y="127"/>
                      <a:pt x="90" y="358"/>
                    </a:cubicBezTo>
                    <a:cubicBezTo>
                      <a:pt x="1" y="695"/>
                      <a:pt x="263" y="977"/>
                      <a:pt x="556" y="977"/>
                    </a:cubicBezTo>
                    <a:cubicBezTo>
                      <a:pt x="635" y="977"/>
                      <a:pt x="716" y="957"/>
                      <a:pt x="794" y="911"/>
                    </a:cubicBezTo>
                    <a:cubicBezTo>
                      <a:pt x="1032" y="773"/>
                      <a:pt x="1108" y="471"/>
                      <a:pt x="970" y="245"/>
                    </a:cubicBezTo>
                    <a:cubicBezTo>
                      <a:pt x="875" y="79"/>
                      <a:pt x="715" y="1"/>
                      <a:pt x="55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1" name="Google Shape;1251;p19"/>
            <p:cNvGrpSpPr/>
            <p:nvPr/>
          </p:nvGrpSpPr>
          <p:grpSpPr>
            <a:xfrm>
              <a:off x="1884988" y="379665"/>
              <a:ext cx="651092" cy="1117539"/>
              <a:chOff x="1884988" y="379665"/>
              <a:chExt cx="651092" cy="1117539"/>
            </a:xfrm>
          </p:grpSpPr>
          <p:sp>
            <p:nvSpPr>
              <p:cNvPr id="1252" name="Google Shape;1252;p19"/>
              <p:cNvSpPr/>
              <p:nvPr/>
            </p:nvSpPr>
            <p:spPr>
              <a:xfrm>
                <a:off x="2108496" y="386131"/>
                <a:ext cx="191127" cy="380625"/>
              </a:xfrm>
              <a:custGeom>
                <a:avLst/>
                <a:gdLst/>
                <a:ahLst/>
                <a:cxnLst/>
                <a:rect l="l" t="t" r="r" b="b"/>
                <a:pathLst>
                  <a:path w="11380" h="22663" extrusionOk="0">
                    <a:moveTo>
                      <a:pt x="2411" y="1"/>
                    </a:moveTo>
                    <a:lnTo>
                      <a:pt x="0" y="1013"/>
                    </a:lnTo>
                    <a:lnTo>
                      <a:pt x="8969" y="22663"/>
                    </a:lnTo>
                    <a:lnTo>
                      <a:pt x="11379" y="21650"/>
                    </a:lnTo>
                    <a:lnTo>
                      <a:pt x="2411" y="1"/>
                    </a:ln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3" name="Google Shape;1253;p19"/>
              <p:cNvSpPr/>
              <p:nvPr/>
            </p:nvSpPr>
            <p:spPr>
              <a:xfrm>
                <a:off x="2013739" y="480888"/>
                <a:ext cx="380222" cy="191127"/>
              </a:xfrm>
              <a:custGeom>
                <a:avLst/>
                <a:gdLst/>
                <a:ahLst/>
                <a:cxnLst/>
                <a:rect l="l" t="t" r="r" b="b"/>
                <a:pathLst>
                  <a:path w="22639" h="11380" extrusionOk="0">
                    <a:moveTo>
                      <a:pt x="21650" y="0"/>
                    </a:moveTo>
                    <a:lnTo>
                      <a:pt x="1" y="8968"/>
                    </a:lnTo>
                    <a:lnTo>
                      <a:pt x="989" y="11379"/>
                    </a:lnTo>
                    <a:lnTo>
                      <a:pt x="22639" y="2411"/>
                    </a:lnTo>
                    <a:lnTo>
                      <a:pt x="21650" y="0"/>
                    </a:ln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19"/>
              <p:cNvSpPr/>
              <p:nvPr/>
            </p:nvSpPr>
            <p:spPr>
              <a:xfrm>
                <a:off x="2013739" y="480888"/>
                <a:ext cx="380625" cy="191127"/>
              </a:xfrm>
              <a:custGeom>
                <a:avLst/>
                <a:gdLst/>
                <a:ahLst/>
                <a:cxnLst/>
                <a:rect l="l" t="t" r="r" b="b"/>
                <a:pathLst>
                  <a:path w="22663" h="11380" extrusionOk="0">
                    <a:moveTo>
                      <a:pt x="1013" y="0"/>
                    </a:moveTo>
                    <a:lnTo>
                      <a:pt x="1" y="2411"/>
                    </a:lnTo>
                    <a:lnTo>
                      <a:pt x="21650" y="11379"/>
                    </a:lnTo>
                    <a:lnTo>
                      <a:pt x="22663" y="8968"/>
                    </a:lnTo>
                    <a:lnTo>
                      <a:pt x="1013" y="0"/>
                    </a:ln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19"/>
              <p:cNvSpPr/>
              <p:nvPr/>
            </p:nvSpPr>
            <p:spPr>
              <a:xfrm>
                <a:off x="2108496" y="386131"/>
                <a:ext cx="191127" cy="380222"/>
              </a:xfrm>
              <a:custGeom>
                <a:avLst/>
                <a:gdLst/>
                <a:ahLst/>
                <a:cxnLst/>
                <a:rect l="l" t="t" r="r" b="b"/>
                <a:pathLst>
                  <a:path w="11380" h="22639" extrusionOk="0">
                    <a:moveTo>
                      <a:pt x="8969" y="1"/>
                    </a:moveTo>
                    <a:lnTo>
                      <a:pt x="0" y="21650"/>
                    </a:lnTo>
                    <a:lnTo>
                      <a:pt x="2411" y="22639"/>
                    </a:lnTo>
                    <a:lnTo>
                      <a:pt x="11379" y="989"/>
                    </a:lnTo>
                    <a:lnTo>
                      <a:pt x="8969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19"/>
              <p:cNvSpPr/>
              <p:nvPr/>
            </p:nvSpPr>
            <p:spPr>
              <a:xfrm>
                <a:off x="2182176" y="379665"/>
                <a:ext cx="43751" cy="393574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3434" extrusionOk="0">
                    <a:moveTo>
                      <a:pt x="1" y="0"/>
                    </a:moveTo>
                    <a:lnTo>
                      <a:pt x="1" y="23433"/>
                    </a:lnTo>
                    <a:lnTo>
                      <a:pt x="2605" y="23433"/>
                    </a:lnTo>
                    <a:lnTo>
                      <a:pt x="2605" y="0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19"/>
              <p:cNvSpPr/>
              <p:nvPr/>
            </p:nvSpPr>
            <p:spPr>
              <a:xfrm>
                <a:off x="2007273" y="554568"/>
                <a:ext cx="393574" cy="43751"/>
              </a:xfrm>
              <a:custGeom>
                <a:avLst/>
                <a:gdLst/>
                <a:ahLst/>
                <a:cxnLst/>
                <a:rect l="l" t="t" r="r" b="b"/>
                <a:pathLst>
                  <a:path w="23434" h="2605" extrusionOk="0">
                    <a:moveTo>
                      <a:pt x="0" y="1"/>
                    </a:moveTo>
                    <a:lnTo>
                      <a:pt x="0" y="2605"/>
                    </a:lnTo>
                    <a:lnTo>
                      <a:pt x="23433" y="2605"/>
                    </a:lnTo>
                    <a:lnTo>
                      <a:pt x="23433" y="1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19"/>
              <p:cNvSpPr/>
              <p:nvPr/>
            </p:nvSpPr>
            <p:spPr>
              <a:xfrm>
                <a:off x="2049378" y="421770"/>
                <a:ext cx="309364" cy="309364"/>
              </a:xfrm>
              <a:custGeom>
                <a:avLst/>
                <a:gdLst/>
                <a:ahLst/>
                <a:cxnLst/>
                <a:rect l="l" t="t" r="r" b="b"/>
                <a:pathLst>
                  <a:path w="18420" h="18420" extrusionOk="0">
                    <a:moveTo>
                      <a:pt x="1833" y="0"/>
                    </a:moveTo>
                    <a:lnTo>
                      <a:pt x="0" y="1857"/>
                    </a:lnTo>
                    <a:lnTo>
                      <a:pt x="16563" y="18419"/>
                    </a:lnTo>
                    <a:lnTo>
                      <a:pt x="18419" y="16587"/>
                    </a:lnTo>
                    <a:lnTo>
                      <a:pt x="1833" y="0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19"/>
              <p:cNvSpPr/>
              <p:nvPr/>
            </p:nvSpPr>
            <p:spPr>
              <a:xfrm>
                <a:off x="2049378" y="421770"/>
                <a:ext cx="308961" cy="308961"/>
              </a:xfrm>
              <a:custGeom>
                <a:avLst/>
                <a:gdLst/>
                <a:ahLst/>
                <a:cxnLst/>
                <a:rect l="l" t="t" r="r" b="b"/>
                <a:pathLst>
                  <a:path w="18396" h="18396" extrusionOk="0">
                    <a:moveTo>
                      <a:pt x="16563" y="0"/>
                    </a:moveTo>
                    <a:lnTo>
                      <a:pt x="0" y="16563"/>
                    </a:lnTo>
                    <a:lnTo>
                      <a:pt x="1833" y="18395"/>
                    </a:lnTo>
                    <a:lnTo>
                      <a:pt x="18395" y="1833"/>
                    </a:lnTo>
                    <a:lnTo>
                      <a:pt x="16563" y="0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19"/>
              <p:cNvSpPr/>
              <p:nvPr/>
            </p:nvSpPr>
            <p:spPr>
              <a:xfrm>
                <a:off x="2027511" y="415589"/>
                <a:ext cx="353098" cy="321708"/>
              </a:xfrm>
              <a:custGeom>
                <a:avLst/>
                <a:gdLst/>
                <a:ahLst/>
                <a:cxnLst/>
                <a:rect l="l" t="t" r="r" b="b"/>
                <a:pathLst>
                  <a:path w="21024" h="19155" extrusionOk="0">
                    <a:moveTo>
                      <a:pt x="10512" y="1"/>
                    </a:moveTo>
                    <a:cubicBezTo>
                      <a:pt x="8059" y="1"/>
                      <a:pt x="5606" y="935"/>
                      <a:pt x="3737" y="2803"/>
                    </a:cubicBezTo>
                    <a:cubicBezTo>
                      <a:pt x="1" y="6540"/>
                      <a:pt x="1" y="12615"/>
                      <a:pt x="3737" y="16352"/>
                    </a:cubicBezTo>
                    <a:cubicBezTo>
                      <a:pt x="5606" y="18221"/>
                      <a:pt x="8059" y="19155"/>
                      <a:pt x="10512" y="19155"/>
                    </a:cubicBezTo>
                    <a:cubicBezTo>
                      <a:pt x="12965" y="19155"/>
                      <a:pt x="15418" y="18221"/>
                      <a:pt x="17286" y="16352"/>
                    </a:cubicBezTo>
                    <a:cubicBezTo>
                      <a:pt x="21023" y="12615"/>
                      <a:pt x="21023" y="6540"/>
                      <a:pt x="17286" y="2803"/>
                    </a:cubicBezTo>
                    <a:cubicBezTo>
                      <a:pt x="15418" y="935"/>
                      <a:pt x="12965" y="1"/>
                      <a:pt x="1051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19"/>
              <p:cNvSpPr/>
              <p:nvPr/>
            </p:nvSpPr>
            <p:spPr>
              <a:xfrm>
                <a:off x="2021851" y="440396"/>
                <a:ext cx="318265" cy="272314"/>
              </a:xfrm>
              <a:custGeom>
                <a:avLst/>
                <a:gdLst/>
                <a:ahLst/>
                <a:cxnLst/>
                <a:rect l="l" t="t" r="r" b="b"/>
                <a:pathLst>
                  <a:path w="18950" h="16214" extrusionOk="0">
                    <a:moveTo>
                      <a:pt x="10893" y="0"/>
                    </a:moveTo>
                    <a:cubicBezTo>
                      <a:pt x="10878" y="0"/>
                      <a:pt x="10864" y="0"/>
                      <a:pt x="10849" y="0"/>
                    </a:cubicBezTo>
                    <a:cubicBezTo>
                      <a:pt x="3616" y="0"/>
                      <a:pt x="0" y="8728"/>
                      <a:pt x="5111" y="13839"/>
                    </a:cubicBezTo>
                    <a:cubicBezTo>
                      <a:pt x="6661" y="15388"/>
                      <a:pt x="8740" y="16214"/>
                      <a:pt x="10850" y="16214"/>
                    </a:cubicBezTo>
                    <a:cubicBezTo>
                      <a:pt x="11891" y="16214"/>
                      <a:pt x="12939" y="16013"/>
                      <a:pt x="13935" y="15598"/>
                    </a:cubicBezTo>
                    <a:cubicBezTo>
                      <a:pt x="16972" y="14345"/>
                      <a:pt x="18949" y="11379"/>
                      <a:pt x="18949" y="8101"/>
                    </a:cubicBezTo>
                    <a:cubicBezTo>
                      <a:pt x="18949" y="3631"/>
                      <a:pt x="15357" y="0"/>
                      <a:pt x="1089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19"/>
              <p:cNvSpPr/>
              <p:nvPr/>
            </p:nvSpPr>
            <p:spPr>
              <a:xfrm>
                <a:off x="2182176" y="379665"/>
                <a:ext cx="43751" cy="393574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3434" extrusionOk="0">
                    <a:moveTo>
                      <a:pt x="1" y="0"/>
                    </a:moveTo>
                    <a:lnTo>
                      <a:pt x="1" y="23433"/>
                    </a:lnTo>
                    <a:lnTo>
                      <a:pt x="2605" y="23433"/>
                    </a:lnTo>
                    <a:lnTo>
                      <a:pt x="2605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19"/>
              <p:cNvSpPr/>
              <p:nvPr/>
            </p:nvSpPr>
            <p:spPr>
              <a:xfrm>
                <a:off x="2007273" y="554568"/>
                <a:ext cx="393574" cy="43751"/>
              </a:xfrm>
              <a:custGeom>
                <a:avLst/>
                <a:gdLst/>
                <a:ahLst/>
                <a:cxnLst/>
                <a:rect l="l" t="t" r="r" b="b"/>
                <a:pathLst>
                  <a:path w="23434" h="2605" extrusionOk="0">
                    <a:moveTo>
                      <a:pt x="0" y="1"/>
                    </a:moveTo>
                    <a:lnTo>
                      <a:pt x="0" y="2605"/>
                    </a:lnTo>
                    <a:lnTo>
                      <a:pt x="23433" y="2605"/>
                    </a:lnTo>
                    <a:lnTo>
                      <a:pt x="23433" y="1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19"/>
              <p:cNvSpPr/>
              <p:nvPr/>
            </p:nvSpPr>
            <p:spPr>
              <a:xfrm>
                <a:off x="2049378" y="421770"/>
                <a:ext cx="309364" cy="309364"/>
              </a:xfrm>
              <a:custGeom>
                <a:avLst/>
                <a:gdLst/>
                <a:ahLst/>
                <a:cxnLst/>
                <a:rect l="l" t="t" r="r" b="b"/>
                <a:pathLst>
                  <a:path w="18420" h="18420" extrusionOk="0">
                    <a:moveTo>
                      <a:pt x="1833" y="0"/>
                    </a:moveTo>
                    <a:lnTo>
                      <a:pt x="0" y="1857"/>
                    </a:lnTo>
                    <a:lnTo>
                      <a:pt x="16563" y="18419"/>
                    </a:lnTo>
                    <a:lnTo>
                      <a:pt x="18419" y="16587"/>
                    </a:lnTo>
                    <a:lnTo>
                      <a:pt x="183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19"/>
              <p:cNvSpPr/>
              <p:nvPr/>
            </p:nvSpPr>
            <p:spPr>
              <a:xfrm>
                <a:off x="2049378" y="421770"/>
                <a:ext cx="308961" cy="308961"/>
              </a:xfrm>
              <a:custGeom>
                <a:avLst/>
                <a:gdLst/>
                <a:ahLst/>
                <a:cxnLst/>
                <a:rect l="l" t="t" r="r" b="b"/>
                <a:pathLst>
                  <a:path w="18396" h="18396" extrusionOk="0">
                    <a:moveTo>
                      <a:pt x="16563" y="0"/>
                    </a:moveTo>
                    <a:lnTo>
                      <a:pt x="0" y="16563"/>
                    </a:lnTo>
                    <a:lnTo>
                      <a:pt x="1833" y="18395"/>
                    </a:lnTo>
                    <a:lnTo>
                      <a:pt x="18395" y="1833"/>
                    </a:lnTo>
                    <a:lnTo>
                      <a:pt x="1656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19"/>
              <p:cNvSpPr/>
              <p:nvPr/>
            </p:nvSpPr>
            <p:spPr>
              <a:xfrm>
                <a:off x="2134411" y="835985"/>
                <a:ext cx="151844" cy="420295"/>
              </a:xfrm>
              <a:custGeom>
                <a:avLst/>
                <a:gdLst/>
                <a:ahLst/>
                <a:cxnLst/>
                <a:rect l="l" t="t" r="r" b="b"/>
                <a:pathLst>
                  <a:path w="9041" h="25025" extrusionOk="0">
                    <a:moveTo>
                      <a:pt x="1808" y="0"/>
                    </a:moveTo>
                    <a:cubicBezTo>
                      <a:pt x="820" y="0"/>
                      <a:pt x="0" y="796"/>
                      <a:pt x="0" y="1808"/>
                    </a:cubicBezTo>
                    <a:lnTo>
                      <a:pt x="0" y="23217"/>
                    </a:lnTo>
                    <a:cubicBezTo>
                      <a:pt x="0" y="24229"/>
                      <a:pt x="820" y="25025"/>
                      <a:pt x="1808" y="25025"/>
                    </a:cubicBezTo>
                    <a:lnTo>
                      <a:pt x="7233" y="25025"/>
                    </a:lnTo>
                    <a:cubicBezTo>
                      <a:pt x="8245" y="25025"/>
                      <a:pt x="9041" y="24229"/>
                      <a:pt x="9041" y="23217"/>
                    </a:cubicBezTo>
                    <a:lnTo>
                      <a:pt x="9041" y="1808"/>
                    </a:lnTo>
                    <a:cubicBezTo>
                      <a:pt x="9041" y="796"/>
                      <a:pt x="8245" y="0"/>
                      <a:pt x="7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7" name="Google Shape;1267;p19"/>
              <p:cNvSpPr/>
              <p:nvPr/>
            </p:nvSpPr>
            <p:spPr>
              <a:xfrm>
                <a:off x="2210526" y="835985"/>
                <a:ext cx="76132" cy="420295"/>
              </a:xfrm>
              <a:custGeom>
                <a:avLst/>
                <a:gdLst/>
                <a:ahLst/>
                <a:cxnLst/>
                <a:rect l="l" t="t" r="r" b="b"/>
                <a:pathLst>
                  <a:path w="4533" h="25025" extrusionOk="0">
                    <a:moveTo>
                      <a:pt x="1" y="0"/>
                    </a:moveTo>
                    <a:lnTo>
                      <a:pt x="314" y="25025"/>
                    </a:lnTo>
                    <a:lnTo>
                      <a:pt x="2725" y="25025"/>
                    </a:lnTo>
                    <a:cubicBezTo>
                      <a:pt x="3713" y="25025"/>
                      <a:pt x="4533" y="24229"/>
                      <a:pt x="4533" y="23217"/>
                    </a:cubicBezTo>
                    <a:lnTo>
                      <a:pt x="4533" y="1808"/>
                    </a:lnTo>
                    <a:cubicBezTo>
                      <a:pt x="4533" y="796"/>
                      <a:pt x="3713" y="0"/>
                      <a:pt x="2725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19"/>
              <p:cNvSpPr/>
              <p:nvPr/>
            </p:nvSpPr>
            <p:spPr>
              <a:xfrm>
                <a:off x="1884988" y="551343"/>
                <a:ext cx="650689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2" extrusionOk="0">
                    <a:moveTo>
                      <a:pt x="1809" y="0"/>
                    </a:moveTo>
                    <a:cubicBezTo>
                      <a:pt x="820" y="0"/>
                      <a:pt x="0" y="820"/>
                      <a:pt x="0" y="1808"/>
                    </a:cubicBezTo>
                    <a:lnTo>
                      <a:pt x="0" y="2073"/>
                    </a:lnTo>
                    <a:cubicBezTo>
                      <a:pt x="0" y="3086"/>
                      <a:pt x="820" y="3881"/>
                      <a:pt x="1809" y="3881"/>
                    </a:cubicBezTo>
                    <a:lnTo>
                      <a:pt x="36934" y="3881"/>
                    </a:lnTo>
                    <a:cubicBezTo>
                      <a:pt x="37947" y="3881"/>
                      <a:pt x="38743" y="3086"/>
                      <a:pt x="38743" y="2073"/>
                    </a:cubicBezTo>
                    <a:lnTo>
                      <a:pt x="38743" y="1808"/>
                    </a:lnTo>
                    <a:cubicBezTo>
                      <a:pt x="38743" y="820"/>
                      <a:pt x="37947" y="0"/>
                      <a:pt x="369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19"/>
              <p:cNvSpPr/>
              <p:nvPr/>
            </p:nvSpPr>
            <p:spPr>
              <a:xfrm>
                <a:off x="1884988" y="1431989"/>
                <a:ext cx="650689" cy="65215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3" extrusionOk="0">
                    <a:moveTo>
                      <a:pt x="1809" y="1"/>
                    </a:moveTo>
                    <a:cubicBezTo>
                      <a:pt x="820" y="1"/>
                      <a:pt x="0" y="820"/>
                      <a:pt x="0" y="1809"/>
                    </a:cubicBezTo>
                    <a:lnTo>
                      <a:pt x="0" y="2074"/>
                    </a:lnTo>
                    <a:cubicBezTo>
                      <a:pt x="0" y="3087"/>
                      <a:pt x="820" y="3882"/>
                      <a:pt x="1809" y="3882"/>
                    </a:cubicBezTo>
                    <a:lnTo>
                      <a:pt x="36934" y="3882"/>
                    </a:lnTo>
                    <a:cubicBezTo>
                      <a:pt x="37947" y="3882"/>
                      <a:pt x="38743" y="3087"/>
                      <a:pt x="38743" y="2074"/>
                    </a:cubicBezTo>
                    <a:lnTo>
                      <a:pt x="38743" y="1809"/>
                    </a:lnTo>
                    <a:cubicBezTo>
                      <a:pt x="38743" y="820"/>
                      <a:pt x="37947" y="1"/>
                      <a:pt x="369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19"/>
              <p:cNvSpPr/>
              <p:nvPr/>
            </p:nvSpPr>
            <p:spPr>
              <a:xfrm>
                <a:off x="2211735" y="551343"/>
                <a:ext cx="324345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19312" h="3882" extrusionOk="0">
                    <a:moveTo>
                      <a:pt x="1" y="0"/>
                    </a:moveTo>
                    <a:lnTo>
                      <a:pt x="1" y="3881"/>
                    </a:lnTo>
                    <a:lnTo>
                      <a:pt x="17504" y="3881"/>
                    </a:lnTo>
                    <a:cubicBezTo>
                      <a:pt x="18492" y="3881"/>
                      <a:pt x="19312" y="3062"/>
                      <a:pt x="19312" y="2073"/>
                    </a:cubicBezTo>
                    <a:lnTo>
                      <a:pt x="19312" y="1808"/>
                    </a:lnTo>
                    <a:cubicBezTo>
                      <a:pt x="19312" y="820"/>
                      <a:pt x="18492" y="0"/>
                      <a:pt x="1750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19"/>
              <p:cNvSpPr/>
              <p:nvPr/>
            </p:nvSpPr>
            <p:spPr>
              <a:xfrm>
                <a:off x="2211735" y="1431989"/>
                <a:ext cx="324345" cy="65215"/>
              </a:xfrm>
              <a:custGeom>
                <a:avLst/>
                <a:gdLst/>
                <a:ahLst/>
                <a:cxnLst/>
                <a:rect l="l" t="t" r="r" b="b"/>
                <a:pathLst>
                  <a:path w="19312" h="3883" extrusionOk="0">
                    <a:moveTo>
                      <a:pt x="1" y="1"/>
                    </a:moveTo>
                    <a:lnTo>
                      <a:pt x="1" y="3882"/>
                    </a:lnTo>
                    <a:lnTo>
                      <a:pt x="17504" y="3882"/>
                    </a:lnTo>
                    <a:cubicBezTo>
                      <a:pt x="18492" y="3882"/>
                      <a:pt x="19312" y="3063"/>
                      <a:pt x="19312" y="2074"/>
                    </a:cubicBezTo>
                    <a:lnTo>
                      <a:pt x="19312" y="1809"/>
                    </a:lnTo>
                    <a:cubicBezTo>
                      <a:pt x="19312" y="820"/>
                      <a:pt x="18492" y="1"/>
                      <a:pt x="175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19"/>
              <p:cNvSpPr/>
              <p:nvPr/>
            </p:nvSpPr>
            <p:spPr>
              <a:xfrm>
                <a:off x="1950571" y="652973"/>
                <a:ext cx="506151" cy="313008"/>
              </a:xfrm>
              <a:custGeom>
                <a:avLst/>
                <a:gdLst/>
                <a:ahLst/>
                <a:cxnLst/>
                <a:rect l="l" t="t" r="r" b="b"/>
                <a:pathLst>
                  <a:path w="30137" h="18637" extrusionOk="0">
                    <a:moveTo>
                      <a:pt x="1" y="1"/>
                    </a:moveTo>
                    <a:cubicBezTo>
                      <a:pt x="1" y="8801"/>
                      <a:pt x="6751" y="18637"/>
                      <a:pt x="15069" y="18637"/>
                    </a:cubicBezTo>
                    <a:cubicBezTo>
                      <a:pt x="23386" y="18637"/>
                      <a:pt x="30136" y="8801"/>
                      <a:pt x="301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19"/>
              <p:cNvSpPr/>
              <p:nvPr/>
            </p:nvSpPr>
            <p:spPr>
              <a:xfrm>
                <a:off x="1957459" y="1076892"/>
                <a:ext cx="506151" cy="313411"/>
              </a:xfrm>
              <a:custGeom>
                <a:avLst/>
                <a:gdLst/>
                <a:ahLst/>
                <a:cxnLst/>
                <a:rect l="l" t="t" r="r" b="b"/>
                <a:pathLst>
                  <a:path w="30137" h="18661" extrusionOk="0">
                    <a:moveTo>
                      <a:pt x="15069" y="1"/>
                    </a:moveTo>
                    <a:cubicBezTo>
                      <a:pt x="6751" y="1"/>
                      <a:pt x="1" y="9861"/>
                      <a:pt x="1" y="18661"/>
                    </a:cubicBezTo>
                    <a:lnTo>
                      <a:pt x="30136" y="18661"/>
                    </a:lnTo>
                    <a:cubicBezTo>
                      <a:pt x="30136" y="9861"/>
                      <a:pt x="23386" y="1"/>
                      <a:pt x="15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19"/>
              <p:cNvSpPr/>
              <p:nvPr/>
            </p:nvSpPr>
            <p:spPr>
              <a:xfrm>
                <a:off x="2134814" y="659436"/>
                <a:ext cx="328796" cy="313008"/>
              </a:xfrm>
              <a:custGeom>
                <a:avLst/>
                <a:gdLst/>
                <a:ahLst/>
                <a:cxnLst/>
                <a:rect l="l" t="t" r="r" b="b"/>
                <a:pathLst>
                  <a:path w="19577" h="18637" extrusionOk="0">
                    <a:moveTo>
                      <a:pt x="10849" y="1"/>
                    </a:moveTo>
                    <a:cubicBezTo>
                      <a:pt x="10849" y="8801"/>
                      <a:pt x="0" y="18613"/>
                      <a:pt x="4509" y="18637"/>
                    </a:cubicBezTo>
                    <a:cubicBezTo>
                      <a:pt x="4529" y="18637"/>
                      <a:pt x="4549" y="18637"/>
                      <a:pt x="4569" y="18637"/>
                    </a:cubicBezTo>
                    <a:cubicBezTo>
                      <a:pt x="12859" y="18637"/>
                      <a:pt x="19576" y="8779"/>
                      <a:pt x="195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19"/>
              <p:cNvSpPr/>
              <p:nvPr/>
            </p:nvSpPr>
            <p:spPr>
              <a:xfrm>
                <a:off x="2134814" y="1076892"/>
                <a:ext cx="328796" cy="313411"/>
              </a:xfrm>
              <a:custGeom>
                <a:avLst/>
                <a:gdLst/>
                <a:ahLst/>
                <a:cxnLst/>
                <a:rect l="l" t="t" r="r" b="b"/>
                <a:pathLst>
                  <a:path w="19577" h="18661" extrusionOk="0">
                    <a:moveTo>
                      <a:pt x="4509" y="1"/>
                    </a:moveTo>
                    <a:cubicBezTo>
                      <a:pt x="0" y="1"/>
                      <a:pt x="10849" y="9861"/>
                      <a:pt x="10849" y="18661"/>
                    </a:cubicBezTo>
                    <a:lnTo>
                      <a:pt x="19576" y="18661"/>
                    </a:lnTo>
                    <a:cubicBezTo>
                      <a:pt x="19576" y="9861"/>
                      <a:pt x="12826" y="1"/>
                      <a:pt x="45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19"/>
              <p:cNvSpPr/>
              <p:nvPr/>
            </p:nvSpPr>
            <p:spPr>
              <a:xfrm>
                <a:off x="2058682" y="722199"/>
                <a:ext cx="303704" cy="187902"/>
              </a:xfrm>
              <a:custGeom>
                <a:avLst/>
                <a:gdLst/>
                <a:ahLst/>
                <a:cxnLst/>
                <a:rect l="l" t="t" r="r" b="b"/>
                <a:pathLst>
                  <a:path w="18083" h="11188" extrusionOk="0">
                    <a:moveTo>
                      <a:pt x="1" y="1"/>
                    </a:moveTo>
                    <a:cubicBezTo>
                      <a:pt x="1" y="5280"/>
                      <a:pt x="4051" y="11187"/>
                      <a:pt x="9042" y="11187"/>
                    </a:cubicBezTo>
                    <a:cubicBezTo>
                      <a:pt x="14032" y="11187"/>
                      <a:pt x="18082" y="5280"/>
                      <a:pt x="180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19"/>
              <p:cNvSpPr/>
              <p:nvPr/>
            </p:nvSpPr>
            <p:spPr>
              <a:xfrm>
                <a:off x="2058682" y="1139655"/>
                <a:ext cx="303704" cy="187886"/>
              </a:xfrm>
              <a:custGeom>
                <a:avLst/>
                <a:gdLst/>
                <a:ahLst/>
                <a:cxnLst/>
                <a:rect l="l" t="t" r="r" b="b"/>
                <a:pathLst>
                  <a:path w="18083" h="11187" extrusionOk="0">
                    <a:moveTo>
                      <a:pt x="9042" y="0"/>
                    </a:moveTo>
                    <a:cubicBezTo>
                      <a:pt x="4051" y="0"/>
                      <a:pt x="7113" y="8221"/>
                      <a:pt x="1" y="11187"/>
                    </a:cubicBezTo>
                    <a:lnTo>
                      <a:pt x="18082" y="11187"/>
                    </a:lnTo>
                    <a:cubicBezTo>
                      <a:pt x="11766" y="10512"/>
                      <a:pt x="14032" y="0"/>
                      <a:pt x="90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19"/>
              <p:cNvSpPr/>
              <p:nvPr/>
            </p:nvSpPr>
            <p:spPr>
              <a:xfrm>
                <a:off x="2187853" y="882944"/>
                <a:ext cx="45363" cy="303704"/>
              </a:xfrm>
              <a:custGeom>
                <a:avLst/>
                <a:gdLst/>
                <a:ahLst/>
                <a:cxnLst/>
                <a:rect l="l" t="t" r="r" b="b"/>
                <a:pathLst>
                  <a:path w="2701" h="18083" extrusionOk="0">
                    <a:moveTo>
                      <a:pt x="1" y="1"/>
                    </a:moveTo>
                    <a:lnTo>
                      <a:pt x="1" y="18082"/>
                    </a:lnTo>
                    <a:lnTo>
                      <a:pt x="2701" y="18082"/>
                    </a:lnTo>
                    <a:lnTo>
                      <a:pt x="2701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19"/>
              <p:cNvSpPr/>
              <p:nvPr/>
            </p:nvSpPr>
            <p:spPr>
              <a:xfrm>
                <a:off x="2098369" y="1002390"/>
                <a:ext cx="224331" cy="43751"/>
              </a:xfrm>
              <a:custGeom>
                <a:avLst/>
                <a:gdLst/>
                <a:ahLst/>
                <a:cxnLst/>
                <a:rect l="l" t="t" r="r" b="b"/>
                <a:pathLst>
                  <a:path w="13357" h="2605" extrusionOk="0">
                    <a:moveTo>
                      <a:pt x="1302" y="1"/>
                    </a:moveTo>
                    <a:cubicBezTo>
                      <a:pt x="579" y="1"/>
                      <a:pt x="1" y="579"/>
                      <a:pt x="1" y="1303"/>
                    </a:cubicBezTo>
                    <a:cubicBezTo>
                      <a:pt x="1" y="2026"/>
                      <a:pt x="579" y="2604"/>
                      <a:pt x="1302" y="2604"/>
                    </a:cubicBezTo>
                    <a:lnTo>
                      <a:pt x="12055" y="2604"/>
                    </a:lnTo>
                    <a:cubicBezTo>
                      <a:pt x="12778" y="2604"/>
                      <a:pt x="13357" y="2026"/>
                      <a:pt x="13357" y="1303"/>
                    </a:cubicBezTo>
                    <a:lnTo>
                      <a:pt x="13332" y="1303"/>
                    </a:lnTo>
                    <a:cubicBezTo>
                      <a:pt x="13332" y="579"/>
                      <a:pt x="12754" y="1"/>
                      <a:pt x="120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19"/>
              <p:cNvSpPr/>
              <p:nvPr/>
            </p:nvSpPr>
            <p:spPr>
              <a:xfrm>
                <a:off x="2014965" y="697107"/>
                <a:ext cx="119463" cy="102030"/>
              </a:xfrm>
              <a:custGeom>
                <a:avLst/>
                <a:gdLst/>
                <a:ahLst/>
                <a:cxnLst/>
                <a:rect l="l" t="t" r="r" b="b"/>
                <a:pathLst>
                  <a:path w="7113" h="6075" extrusionOk="0">
                    <a:moveTo>
                      <a:pt x="4075" y="0"/>
                    </a:moveTo>
                    <a:cubicBezTo>
                      <a:pt x="1374" y="0"/>
                      <a:pt x="0" y="3279"/>
                      <a:pt x="1929" y="5183"/>
                    </a:cubicBezTo>
                    <a:cubicBezTo>
                      <a:pt x="2544" y="5799"/>
                      <a:pt x="3303" y="6074"/>
                      <a:pt x="4049" y="6074"/>
                    </a:cubicBezTo>
                    <a:cubicBezTo>
                      <a:pt x="5610" y="6074"/>
                      <a:pt x="7112" y="4865"/>
                      <a:pt x="7112" y="3038"/>
                    </a:cubicBezTo>
                    <a:cubicBezTo>
                      <a:pt x="7112" y="1350"/>
                      <a:pt x="5738" y="0"/>
                      <a:pt x="4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19"/>
              <p:cNvSpPr/>
              <p:nvPr/>
            </p:nvSpPr>
            <p:spPr>
              <a:xfrm>
                <a:off x="1884988" y="604382"/>
                <a:ext cx="650689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2" extrusionOk="0">
                    <a:moveTo>
                      <a:pt x="1809" y="0"/>
                    </a:moveTo>
                    <a:cubicBezTo>
                      <a:pt x="820" y="0"/>
                      <a:pt x="0" y="820"/>
                      <a:pt x="0" y="1808"/>
                    </a:cubicBezTo>
                    <a:lnTo>
                      <a:pt x="0" y="2074"/>
                    </a:lnTo>
                    <a:cubicBezTo>
                      <a:pt x="0" y="3086"/>
                      <a:pt x="820" y="3882"/>
                      <a:pt x="1809" y="3882"/>
                    </a:cubicBezTo>
                    <a:lnTo>
                      <a:pt x="36934" y="3882"/>
                    </a:lnTo>
                    <a:cubicBezTo>
                      <a:pt x="37947" y="3882"/>
                      <a:pt x="38743" y="3086"/>
                      <a:pt x="38743" y="2074"/>
                    </a:cubicBezTo>
                    <a:lnTo>
                      <a:pt x="38743" y="1808"/>
                    </a:lnTo>
                    <a:cubicBezTo>
                      <a:pt x="38743" y="820"/>
                      <a:pt x="37947" y="0"/>
                      <a:pt x="369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19"/>
              <p:cNvSpPr/>
              <p:nvPr/>
            </p:nvSpPr>
            <p:spPr>
              <a:xfrm>
                <a:off x="1884988" y="1378950"/>
                <a:ext cx="650689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2" extrusionOk="0">
                    <a:moveTo>
                      <a:pt x="1809" y="1"/>
                    </a:moveTo>
                    <a:cubicBezTo>
                      <a:pt x="820" y="1"/>
                      <a:pt x="0" y="796"/>
                      <a:pt x="0" y="1809"/>
                    </a:cubicBezTo>
                    <a:lnTo>
                      <a:pt x="0" y="2074"/>
                    </a:lnTo>
                    <a:cubicBezTo>
                      <a:pt x="0" y="3062"/>
                      <a:pt x="820" y="3882"/>
                      <a:pt x="1809" y="3882"/>
                    </a:cubicBezTo>
                    <a:lnTo>
                      <a:pt x="36934" y="3882"/>
                    </a:lnTo>
                    <a:cubicBezTo>
                      <a:pt x="37947" y="3882"/>
                      <a:pt x="38743" y="3062"/>
                      <a:pt x="38743" y="2074"/>
                    </a:cubicBezTo>
                    <a:lnTo>
                      <a:pt x="38743" y="1809"/>
                    </a:lnTo>
                    <a:cubicBezTo>
                      <a:pt x="38743" y="796"/>
                      <a:pt x="37947" y="1"/>
                      <a:pt x="369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19"/>
              <p:cNvSpPr/>
              <p:nvPr/>
            </p:nvSpPr>
            <p:spPr>
              <a:xfrm>
                <a:off x="2173678" y="604785"/>
                <a:ext cx="362403" cy="64795"/>
              </a:xfrm>
              <a:custGeom>
                <a:avLst/>
                <a:gdLst/>
                <a:ahLst/>
                <a:cxnLst/>
                <a:rect l="l" t="t" r="r" b="b"/>
                <a:pathLst>
                  <a:path w="21578" h="3858" extrusionOk="0">
                    <a:moveTo>
                      <a:pt x="1" y="0"/>
                    </a:moveTo>
                    <a:lnTo>
                      <a:pt x="1" y="3858"/>
                    </a:lnTo>
                    <a:lnTo>
                      <a:pt x="19770" y="3858"/>
                    </a:lnTo>
                    <a:cubicBezTo>
                      <a:pt x="20758" y="3858"/>
                      <a:pt x="21578" y="3062"/>
                      <a:pt x="21578" y="2050"/>
                    </a:cubicBezTo>
                    <a:lnTo>
                      <a:pt x="21578" y="1808"/>
                    </a:lnTo>
                    <a:cubicBezTo>
                      <a:pt x="21578" y="796"/>
                      <a:pt x="20758" y="0"/>
                      <a:pt x="197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19"/>
              <p:cNvSpPr/>
              <p:nvPr/>
            </p:nvSpPr>
            <p:spPr>
              <a:xfrm>
                <a:off x="2173678" y="1378950"/>
                <a:ext cx="362403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21578" h="3882" extrusionOk="0">
                    <a:moveTo>
                      <a:pt x="1" y="1"/>
                    </a:moveTo>
                    <a:lnTo>
                      <a:pt x="1" y="3882"/>
                    </a:lnTo>
                    <a:lnTo>
                      <a:pt x="19770" y="3882"/>
                    </a:lnTo>
                    <a:cubicBezTo>
                      <a:pt x="20758" y="3882"/>
                      <a:pt x="21578" y="3062"/>
                      <a:pt x="21578" y="2074"/>
                    </a:cubicBezTo>
                    <a:lnTo>
                      <a:pt x="21578" y="1809"/>
                    </a:lnTo>
                    <a:cubicBezTo>
                      <a:pt x="21578" y="820"/>
                      <a:pt x="20758" y="1"/>
                      <a:pt x="197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19"/>
              <p:cNvSpPr/>
              <p:nvPr/>
            </p:nvSpPr>
            <p:spPr>
              <a:xfrm>
                <a:off x="2178548" y="753387"/>
                <a:ext cx="16610" cy="12966"/>
              </a:xfrm>
              <a:custGeom>
                <a:avLst/>
                <a:gdLst/>
                <a:ahLst/>
                <a:cxnLst/>
                <a:rect l="l" t="t" r="r" b="b"/>
                <a:pathLst>
                  <a:path w="989" h="772" extrusionOk="0">
                    <a:moveTo>
                      <a:pt x="506" y="0"/>
                    </a:moveTo>
                    <a:cubicBezTo>
                      <a:pt x="0" y="0"/>
                      <a:pt x="0" y="772"/>
                      <a:pt x="506" y="772"/>
                    </a:cubicBezTo>
                    <a:cubicBezTo>
                      <a:pt x="988" y="772"/>
                      <a:pt x="988" y="0"/>
                      <a:pt x="50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19"/>
              <p:cNvSpPr/>
              <p:nvPr/>
            </p:nvSpPr>
            <p:spPr>
              <a:xfrm>
                <a:off x="2126719" y="812909"/>
                <a:ext cx="32801" cy="25512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1519" extrusionOk="0">
                    <a:moveTo>
                      <a:pt x="964" y="0"/>
                    </a:moveTo>
                    <a:cubicBezTo>
                      <a:pt x="0" y="0"/>
                      <a:pt x="0" y="1519"/>
                      <a:pt x="964" y="1519"/>
                    </a:cubicBezTo>
                    <a:cubicBezTo>
                      <a:pt x="1953" y="1519"/>
                      <a:pt x="1953" y="0"/>
                      <a:pt x="9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19"/>
              <p:cNvSpPr/>
              <p:nvPr/>
            </p:nvSpPr>
            <p:spPr>
              <a:xfrm>
                <a:off x="2234005" y="849740"/>
                <a:ext cx="17030" cy="12579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749" extrusionOk="0">
                    <a:moveTo>
                      <a:pt x="507" y="1"/>
                    </a:moveTo>
                    <a:cubicBezTo>
                      <a:pt x="1" y="1"/>
                      <a:pt x="1" y="748"/>
                      <a:pt x="507" y="748"/>
                    </a:cubicBezTo>
                    <a:cubicBezTo>
                      <a:pt x="1013" y="748"/>
                      <a:pt x="1013" y="1"/>
                      <a:pt x="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19"/>
              <p:cNvSpPr/>
              <p:nvPr/>
            </p:nvSpPr>
            <p:spPr>
              <a:xfrm>
                <a:off x="2239682" y="767545"/>
                <a:ext cx="32817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1496" extrusionOk="0">
                    <a:moveTo>
                      <a:pt x="965" y="1"/>
                    </a:moveTo>
                    <a:cubicBezTo>
                      <a:pt x="0" y="1"/>
                      <a:pt x="0" y="1496"/>
                      <a:pt x="965" y="1496"/>
                    </a:cubicBezTo>
                    <a:cubicBezTo>
                      <a:pt x="1953" y="1496"/>
                      <a:pt x="1953" y="1"/>
                      <a:pt x="9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19"/>
              <p:cNvSpPr/>
              <p:nvPr/>
            </p:nvSpPr>
            <p:spPr>
              <a:xfrm>
                <a:off x="2310137" y="746904"/>
                <a:ext cx="23496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34" extrusionOk="0">
                    <a:moveTo>
                      <a:pt x="699" y="0"/>
                    </a:moveTo>
                    <a:cubicBezTo>
                      <a:pt x="0" y="49"/>
                      <a:pt x="0" y="1085"/>
                      <a:pt x="699" y="1133"/>
                    </a:cubicBezTo>
                    <a:cubicBezTo>
                      <a:pt x="1399" y="1085"/>
                      <a:pt x="1399" y="49"/>
                      <a:pt x="6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19"/>
              <p:cNvSpPr/>
              <p:nvPr/>
            </p:nvSpPr>
            <p:spPr>
              <a:xfrm>
                <a:off x="2193529" y="806023"/>
                <a:ext cx="23496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34" extrusionOk="0">
                    <a:moveTo>
                      <a:pt x="699" y="0"/>
                    </a:moveTo>
                    <a:cubicBezTo>
                      <a:pt x="0" y="48"/>
                      <a:pt x="0" y="1085"/>
                      <a:pt x="699" y="1133"/>
                    </a:cubicBezTo>
                    <a:cubicBezTo>
                      <a:pt x="1398" y="1085"/>
                      <a:pt x="1398" y="48"/>
                      <a:pt x="6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19"/>
              <p:cNvSpPr/>
              <p:nvPr/>
            </p:nvSpPr>
            <p:spPr>
              <a:xfrm>
                <a:off x="2166792" y="1178939"/>
                <a:ext cx="23513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1134" extrusionOk="0">
                    <a:moveTo>
                      <a:pt x="700" y="0"/>
                    </a:moveTo>
                    <a:cubicBezTo>
                      <a:pt x="1" y="48"/>
                      <a:pt x="1" y="1085"/>
                      <a:pt x="700" y="1133"/>
                    </a:cubicBezTo>
                    <a:cubicBezTo>
                      <a:pt x="1399" y="1085"/>
                      <a:pt x="1399" y="48"/>
                      <a:pt x="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19"/>
              <p:cNvSpPr/>
              <p:nvPr/>
            </p:nvSpPr>
            <p:spPr>
              <a:xfrm>
                <a:off x="2236441" y="1199580"/>
                <a:ext cx="32414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930" h="1496" extrusionOk="0">
                    <a:moveTo>
                      <a:pt x="965" y="1"/>
                    </a:moveTo>
                    <a:cubicBezTo>
                      <a:pt x="1" y="1"/>
                      <a:pt x="1" y="1495"/>
                      <a:pt x="965" y="1495"/>
                    </a:cubicBezTo>
                    <a:cubicBezTo>
                      <a:pt x="1929" y="1495"/>
                      <a:pt x="1929" y="1"/>
                      <a:pt x="9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19"/>
              <p:cNvSpPr/>
              <p:nvPr/>
            </p:nvSpPr>
            <p:spPr>
              <a:xfrm>
                <a:off x="2195142" y="1237637"/>
                <a:ext cx="17013" cy="12983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773" extrusionOk="0">
                    <a:moveTo>
                      <a:pt x="507" y="1"/>
                    </a:moveTo>
                    <a:cubicBezTo>
                      <a:pt x="0" y="1"/>
                      <a:pt x="0" y="772"/>
                      <a:pt x="507" y="772"/>
                    </a:cubicBezTo>
                    <a:cubicBezTo>
                      <a:pt x="1013" y="772"/>
                      <a:pt x="1013" y="1"/>
                      <a:pt x="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19"/>
              <p:cNvSpPr/>
              <p:nvPr/>
            </p:nvSpPr>
            <p:spPr>
              <a:xfrm>
                <a:off x="2133588" y="1283807"/>
                <a:ext cx="32414" cy="25109"/>
              </a:xfrm>
              <a:custGeom>
                <a:avLst/>
                <a:gdLst/>
                <a:ahLst/>
                <a:cxnLst/>
                <a:rect l="l" t="t" r="r" b="b"/>
                <a:pathLst>
                  <a:path w="1930" h="1495" extrusionOk="0">
                    <a:moveTo>
                      <a:pt x="965" y="0"/>
                    </a:moveTo>
                    <a:cubicBezTo>
                      <a:pt x="1" y="0"/>
                      <a:pt x="1" y="1495"/>
                      <a:pt x="965" y="1495"/>
                    </a:cubicBezTo>
                    <a:cubicBezTo>
                      <a:pt x="1930" y="1495"/>
                      <a:pt x="1930" y="0"/>
                      <a:pt x="96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19"/>
              <p:cNvSpPr/>
              <p:nvPr/>
            </p:nvSpPr>
            <p:spPr>
              <a:xfrm>
                <a:off x="2251019" y="1288661"/>
                <a:ext cx="23496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34" extrusionOk="0">
                    <a:moveTo>
                      <a:pt x="700" y="0"/>
                    </a:moveTo>
                    <a:cubicBezTo>
                      <a:pt x="0" y="49"/>
                      <a:pt x="0" y="1085"/>
                      <a:pt x="700" y="1133"/>
                    </a:cubicBezTo>
                    <a:cubicBezTo>
                      <a:pt x="1399" y="1085"/>
                      <a:pt x="1399" y="49"/>
                      <a:pt x="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96" name="Google Shape;1296;p19"/>
            <p:cNvSpPr/>
            <p:nvPr/>
          </p:nvSpPr>
          <p:spPr>
            <a:xfrm>
              <a:off x="3611151" y="785576"/>
              <a:ext cx="310608" cy="310788"/>
            </a:xfrm>
            <a:custGeom>
              <a:avLst/>
              <a:gdLst/>
              <a:ahLst/>
              <a:cxnLst/>
              <a:rect l="l" t="t" r="r" b="b"/>
              <a:pathLst>
                <a:path w="20773" h="20785" extrusionOk="0">
                  <a:moveTo>
                    <a:pt x="9940" y="1"/>
                  </a:moveTo>
                  <a:lnTo>
                    <a:pt x="9940" y="1358"/>
                  </a:lnTo>
                  <a:cubicBezTo>
                    <a:pt x="9513" y="1383"/>
                    <a:pt x="9086" y="1433"/>
                    <a:pt x="8671" y="1521"/>
                  </a:cubicBezTo>
                  <a:lnTo>
                    <a:pt x="8345" y="202"/>
                  </a:lnTo>
                  <a:lnTo>
                    <a:pt x="7490" y="415"/>
                  </a:lnTo>
                  <a:lnTo>
                    <a:pt x="7804" y="1722"/>
                  </a:lnTo>
                  <a:cubicBezTo>
                    <a:pt x="7327" y="1873"/>
                    <a:pt x="6862" y="2049"/>
                    <a:pt x="6409" y="2275"/>
                  </a:cubicBezTo>
                  <a:lnTo>
                    <a:pt x="5756" y="1081"/>
                  </a:lnTo>
                  <a:lnTo>
                    <a:pt x="4977" y="1509"/>
                  </a:lnTo>
                  <a:lnTo>
                    <a:pt x="5630" y="2702"/>
                  </a:lnTo>
                  <a:cubicBezTo>
                    <a:pt x="5153" y="2991"/>
                    <a:pt x="4713" y="3318"/>
                    <a:pt x="4298" y="3695"/>
                  </a:cubicBezTo>
                  <a:lnTo>
                    <a:pt x="3343" y="2728"/>
                  </a:lnTo>
                  <a:lnTo>
                    <a:pt x="2715" y="3356"/>
                  </a:lnTo>
                  <a:lnTo>
                    <a:pt x="3670" y="4323"/>
                  </a:lnTo>
                  <a:cubicBezTo>
                    <a:pt x="3381" y="4638"/>
                    <a:pt x="3117" y="4977"/>
                    <a:pt x="2891" y="5329"/>
                  </a:cubicBezTo>
                  <a:lnTo>
                    <a:pt x="1722" y="4625"/>
                  </a:lnTo>
                  <a:lnTo>
                    <a:pt x="1270" y="5379"/>
                  </a:lnTo>
                  <a:lnTo>
                    <a:pt x="2426" y="6083"/>
                  </a:lnTo>
                  <a:cubicBezTo>
                    <a:pt x="2187" y="6522"/>
                    <a:pt x="1986" y="6987"/>
                    <a:pt x="1823" y="7452"/>
                  </a:cubicBezTo>
                  <a:lnTo>
                    <a:pt x="529" y="7075"/>
                  </a:lnTo>
                  <a:lnTo>
                    <a:pt x="277" y="7930"/>
                  </a:lnTo>
                  <a:lnTo>
                    <a:pt x="1584" y="8307"/>
                  </a:lnTo>
                  <a:cubicBezTo>
                    <a:pt x="1458" y="8847"/>
                    <a:pt x="1370" y="9400"/>
                    <a:pt x="1345" y="9953"/>
                  </a:cubicBezTo>
                  <a:lnTo>
                    <a:pt x="1" y="9953"/>
                  </a:lnTo>
                  <a:lnTo>
                    <a:pt x="1" y="10845"/>
                  </a:lnTo>
                  <a:lnTo>
                    <a:pt x="1345" y="10845"/>
                  </a:lnTo>
                  <a:cubicBezTo>
                    <a:pt x="1370" y="11272"/>
                    <a:pt x="1421" y="11687"/>
                    <a:pt x="1509" y="12114"/>
                  </a:cubicBezTo>
                  <a:lnTo>
                    <a:pt x="189" y="12428"/>
                  </a:lnTo>
                  <a:lnTo>
                    <a:pt x="403" y="13283"/>
                  </a:lnTo>
                  <a:lnTo>
                    <a:pt x="1710" y="12969"/>
                  </a:lnTo>
                  <a:cubicBezTo>
                    <a:pt x="1861" y="13446"/>
                    <a:pt x="2036" y="13924"/>
                    <a:pt x="2263" y="14364"/>
                  </a:cubicBezTo>
                  <a:lnTo>
                    <a:pt x="1069" y="15017"/>
                  </a:lnTo>
                  <a:lnTo>
                    <a:pt x="1496" y="15796"/>
                  </a:lnTo>
                  <a:lnTo>
                    <a:pt x="2690" y="15143"/>
                  </a:lnTo>
                  <a:cubicBezTo>
                    <a:pt x="2979" y="15620"/>
                    <a:pt x="3318" y="16060"/>
                    <a:pt x="3695" y="16475"/>
                  </a:cubicBezTo>
                  <a:lnTo>
                    <a:pt x="2728" y="17442"/>
                  </a:lnTo>
                  <a:lnTo>
                    <a:pt x="3356" y="18071"/>
                  </a:lnTo>
                  <a:lnTo>
                    <a:pt x="4311" y="17103"/>
                  </a:lnTo>
                  <a:cubicBezTo>
                    <a:pt x="4625" y="17392"/>
                    <a:pt x="4964" y="17656"/>
                    <a:pt x="5316" y="17895"/>
                  </a:cubicBezTo>
                  <a:lnTo>
                    <a:pt x="4612" y="19051"/>
                  </a:lnTo>
                  <a:lnTo>
                    <a:pt x="5366" y="19503"/>
                  </a:lnTo>
                  <a:lnTo>
                    <a:pt x="6070" y="18347"/>
                  </a:lnTo>
                  <a:cubicBezTo>
                    <a:pt x="6510" y="18586"/>
                    <a:pt x="6975" y="18787"/>
                    <a:pt x="7440" y="18950"/>
                  </a:cubicBezTo>
                  <a:lnTo>
                    <a:pt x="7063" y="20257"/>
                  </a:lnTo>
                  <a:lnTo>
                    <a:pt x="7917" y="20496"/>
                  </a:lnTo>
                  <a:lnTo>
                    <a:pt x="8294" y="19202"/>
                  </a:lnTo>
                  <a:cubicBezTo>
                    <a:pt x="8835" y="19327"/>
                    <a:pt x="9388" y="19403"/>
                    <a:pt x="9940" y="19428"/>
                  </a:cubicBezTo>
                  <a:lnTo>
                    <a:pt x="9940" y="20785"/>
                  </a:lnTo>
                  <a:lnTo>
                    <a:pt x="10833" y="20785"/>
                  </a:lnTo>
                  <a:lnTo>
                    <a:pt x="10833" y="19428"/>
                  </a:lnTo>
                  <a:cubicBezTo>
                    <a:pt x="11260" y="19415"/>
                    <a:pt x="11675" y="19352"/>
                    <a:pt x="12102" y="19277"/>
                  </a:cubicBezTo>
                  <a:lnTo>
                    <a:pt x="12416" y="20596"/>
                  </a:lnTo>
                  <a:lnTo>
                    <a:pt x="13283" y="20383"/>
                  </a:lnTo>
                  <a:lnTo>
                    <a:pt x="12969" y="19063"/>
                  </a:lnTo>
                  <a:cubicBezTo>
                    <a:pt x="13446" y="18925"/>
                    <a:pt x="13911" y="18737"/>
                    <a:pt x="14364" y="18523"/>
                  </a:cubicBezTo>
                  <a:lnTo>
                    <a:pt x="15017" y="19704"/>
                  </a:lnTo>
                  <a:lnTo>
                    <a:pt x="15796" y="19277"/>
                  </a:lnTo>
                  <a:lnTo>
                    <a:pt x="15143" y="18096"/>
                  </a:lnTo>
                  <a:cubicBezTo>
                    <a:pt x="15608" y="17807"/>
                    <a:pt x="16060" y="17467"/>
                    <a:pt x="16475" y="17103"/>
                  </a:cubicBezTo>
                  <a:lnTo>
                    <a:pt x="17430" y="18058"/>
                  </a:lnTo>
                  <a:lnTo>
                    <a:pt x="18058" y="17430"/>
                  </a:lnTo>
                  <a:lnTo>
                    <a:pt x="17103" y="16475"/>
                  </a:lnTo>
                  <a:cubicBezTo>
                    <a:pt x="17379" y="16148"/>
                    <a:pt x="17643" y="15821"/>
                    <a:pt x="17882" y="15457"/>
                  </a:cubicBezTo>
                  <a:lnTo>
                    <a:pt x="19038" y="16161"/>
                  </a:lnTo>
                  <a:lnTo>
                    <a:pt x="19503" y="15407"/>
                  </a:lnTo>
                  <a:lnTo>
                    <a:pt x="18347" y="14703"/>
                  </a:lnTo>
                  <a:cubicBezTo>
                    <a:pt x="18586" y="14263"/>
                    <a:pt x="18787" y="13811"/>
                    <a:pt x="18950" y="13333"/>
                  </a:cubicBezTo>
                  <a:lnTo>
                    <a:pt x="20245" y="13710"/>
                  </a:lnTo>
                  <a:lnTo>
                    <a:pt x="20496" y="12856"/>
                  </a:lnTo>
                  <a:lnTo>
                    <a:pt x="19189" y="12479"/>
                  </a:lnTo>
                  <a:cubicBezTo>
                    <a:pt x="19315" y="11938"/>
                    <a:pt x="19390" y="11398"/>
                    <a:pt x="19415" y="10845"/>
                  </a:cubicBezTo>
                  <a:lnTo>
                    <a:pt x="20772" y="10845"/>
                  </a:lnTo>
                  <a:lnTo>
                    <a:pt x="20772" y="9953"/>
                  </a:lnTo>
                  <a:lnTo>
                    <a:pt x="19415" y="9953"/>
                  </a:lnTo>
                  <a:cubicBezTo>
                    <a:pt x="19403" y="9526"/>
                    <a:pt x="19340" y="9099"/>
                    <a:pt x="19264" y="8684"/>
                  </a:cubicBezTo>
                  <a:lnTo>
                    <a:pt x="20584" y="8370"/>
                  </a:lnTo>
                  <a:lnTo>
                    <a:pt x="20370" y="7503"/>
                  </a:lnTo>
                  <a:lnTo>
                    <a:pt x="19051" y="7817"/>
                  </a:lnTo>
                  <a:cubicBezTo>
                    <a:pt x="18913" y="7339"/>
                    <a:pt x="18724" y="6874"/>
                    <a:pt x="18510" y="6422"/>
                  </a:cubicBezTo>
                  <a:lnTo>
                    <a:pt x="19692" y="5769"/>
                  </a:lnTo>
                  <a:lnTo>
                    <a:pt x="19264" y="4989"/>
                  </a:lnTo>
                  <a:lnTo>
                    <a:pt x="18083" y="5655"/>
                  </a:lnTo>
                  <a:cubicBezTo>
                    <a:pt x="17794" y="5178"/>
                    <a:pt x="17455" y="4738"/>
                    <a:pt x="17090" y="4323"/>
                  </a:cubicBezTo>
                  <a:lnTo>
                    <a:pt x="18045" y="3368"/>
                  </a:lnTo>
                  <a:lnTo>
                    <a:pt x="17417" y="2740"/>
                  </a:lnTo>
                  <a:lnTo>
                    <a:pt x="16462" y="3695"/>
                  </a:lnTo>
                  <a:cubicBezTo>
                    <a:pt x="16135" y="3419"/>
                    <a:pt x="15809" y="3155"/>
                    <a:pt x="15444" y="2916"/>
                  </a:cubicBezTo>
                  <a:lnTo>
                    <a:pt x="16148" y="1760"/>
                  </a:lnTo>
                  <a:lnTo>
                    <a:pt x="15394" y="1295"/>
                  </a:lnTo>
                  <a:lnTo>
                    <a:pt x="14690" y="2451"/>
                  </a:lnTo>
                  <a:cubicBezTo>
                    <a:pt x="14251" y="2212"/>
                    <a:pt x="13798" y="2011"/>
                    <a:pt x="13321" y="1848"/>
                  </a:cubicBezTo>
                  <a:lnTo>
                    <a:pt x="13698" y="554"/>
                  </a:lnTo>
                  <a:lnTo>
                    <a:pt x="12843" y="302"/>
                  </a:lnTo>
                  <a:lnTo>
                    <a:pt x="12466" y="1609"/>
                  </a:lnTo>
                  <a:cubicBezTo>
                    <a:pt x="11926" y="1471"/>
                    <a:pt x="11373" y="1396"/>
                    <a:pt x="10820" y="1370"/>
                  </a:cubicBezTo>
                  <a:lnTo>
                    <a:pt x="10820" y="1"/>
                  </a:ln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97" name="Google Shape;1297;p19"/>
            <p:cNvGrpSpPr/>
            <p:nvPr/>
          </p:nvGrpSpPr>
          <p:grpSpPr>
            <a:xfrm>
              <a:off x="2772936" y="736266"/>
              <a:ext cx="601361" cy="427233"/>
              <a:chOff x="2772936" y="736266"/>
              <a:chExt cx="601361" cy="427233"/>
            </a:xfrm>
          </p:grpSpPr>
          <p:sp>
            <p:nvSpPr>
              <p:cNvPr id="1298" name="Google Shape;1298;p19"/>
              <p:cNvSpPr/>
              <p:nvPr/>
            </p:nvSpPr>
            <p:spPr>
              <a:xfrm rot="-5400000">
                <a:off x="2827527" y="904332"/>
                <a:ext cx="141068" cy="232056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1504" y="0"/>
                    </a:moveTo>
                    <a:cubicBezTo>
                      <a:pt x="1399" y="0"/>
                      <a:pt x="1350" y="36"/>
                      <a:pt x="1377" y="107"/>
                    </a:cubicBezTo>
                    <a:cubicBezTo>
                      <a:pt x="1836" y="1446"/>
                      <a:pt x="459" y="2593"/>
                      <a:pt x="268" y="4390"/>
                    </a:cubicBezTo>
                    <a:cubicBezTo>
                      <a:pt x="1" y="7412"/>
                      <a:pt x="1836" y="9401"/>
                      <a:pt x="4169" y="10701"/>
                    </a:cubicBezTo>
                    <a:cubicBezTo>
                      <a:pt x="2984" y="9401"/>
                      <a:pt x="880" y="5920"/>
                      <a:pt x="1836" y="2975"/>
                    </a:cubicBezTo>
                    <a:lnTo>
                      <a:pt x="1836" y="2975"/>
                    </a:lnTo>
                    <a:cubicBezTo>
                      <a:pt x="1110" y="6188"/>
                      <a:pt x="5661" y="11389"/>
                      <a:pt x="7458" y="12269"/>
                    </a:cubicBezTo>
                    <a:cubicBezTo>
                      <a:pt x="5278" y="9783"/>
                      <a:pt x="5011" y="6723"/>
                      <a:pt x="4934" y="4199"/>
                    </a:cubicBezTo>
                    <a:cubicBezTo>
                      <a:pt x="4803" y="1311"/>
                      <a:pt x="2138" y="0"/>
                      <a:pt x="150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19"/>
              <p:cNvSpPr/>
              <p:nvPr/>
            </p:nvSpPr>
            <p:spPr>
              <a:xfrm rot="-5400000">
                <a:off x="2933276" y="1074705"/>
                <a:ext cx="117466" cy="60123"/>
              </a:xfrm>
              <a:custGeom>
                <a:avLst/>
                <a:gdLst/>
                <a:ahLst/>
                <a:cxnLst/>
                <a:rect l="l" t="t" r="r" b="b"/>
                <a:pathLst>
                  <a:path w="6211" h="3179" extrusionOk="0">
                    <a:moveTo>
                      <a:pt x="2879" y="1"/>
                    </a:moveTo>
                    <a:cubicBezTo>
                      <a:pt x="2430" y="1"/>
                      <a:pt x="1997" y="91"/>
                      <a:pt x="1621" y="308"/>
                    </a:cubicBezTo>
                    <a:cubicBezTo>
                      <a:pt x="589" y="920"/>
                      <a:pt x="742" y="1532"/>
                      <a:pt x="168" y="2068"/>
                    </a:cubicBezTo>
                    <a:cubicBezTo>
                      <a:pt x="1" y="2207"/>
                      <a:pt x="929" y="3178"/>
                      <a:pt x="2170" y="3178"/>
                    </a:cubicBezTo>
                    <a:cubicBezTo>
                      <a:pt x="2633" y="3178"/>
                      <a:pt x="3139" y="3043"/>
                      <a:pt x="3648" y="2680"/>
                    </a:cubicBezTo>
                    <a:cubicBezTo>
                      <a:pt x="4451" y="2144"/>
                      <a:pt x="5293" y="1647"/>
                      <a:pt x="6211" y="1303"/>
                    </a:cubicBezTo>
                    <a:cubicBezTo>
                      <a:pt x="5587" y="736"/>
                      <a:pt x="4165" y="1"/>
                      <a:pt x="28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19"/>
              <p:cNvSpPr/>
              <p:nvPr/>
            </p:nvSpPr>
            <p:spPr>
              <a:xfrm rot="-5400000">
                <a:off x="2813210" y="861079"/>
                <a:ext cx="81040" cy="161588"/>
              </a:xfrm>
              <a:custGeom>
                <a:avLst/>
                <a:gdLst/>
                <a:ahLst/>
                <a:cxnLst/>
                <a:rect l="l" t="t" r="r" b="b"/>
                <a:pathLst>
                  <a:path w="4285" h="8544" extrusionOk="0">
                    <a:moveTo>
                      <a:pt x="3757" y="1"/>
                    </a:moveTo>
                    <a:cubicBezTo>
                      <a:pt x="2962" y="1"/>
                      <a:pt x="1310" y="521"/>
                      <a:pt x="536" y="3112"/>
                    </a:cubicBezTo>
                    <a:cubicBezTo>
                      <a:pt x="230" y="4068"/>
                      <a:pt x="0" y="6669"/>
                      <a:pt x="689" y="8543"/>
                    </a:cubicBezTo>
                    <a:cubicBezTo>
                      <a:pt x="651" y="4833"/>
                      <a:pt x="2601" y="3495"/>
                      <a:pt x="3557" y="3227"/>
                    </a:cubicBezTo>
                    <a:cubicBezTo>
                      <a:pt x="3907" y="3110"/>
                      <a:pt x="3368" y="2882"/>
                      <a:pt x="2939" y="2882"/>
                    </a:cubicBezTo>
                    <a:cubicBezTo>
                      <a:pt x="2806" y="2882"/>
                      <a:pt x="2683" y="2905"/>
                      <a:pt x="2601" y="2959"/>
                    </a:cubicBezTo>
                    <a:cubicBezTo>
                      <a:pt x="3710" y="1582"/>
                      <a:pt x="3060" y="817"/>
                      <a:pt x="4169" y="167"/>
                    </a:cubicBezTo>
                    <a:cubicBezTo>
                      <a:pt x="4285" y="98"/>
                      <a:pt x="4101" y="1"/>
                      <a:pt x="37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19"/>
              <p:cNvSpPr/>
              <p:nvPr/>
            </p:nvSpPr>
            <p:spPr>
              <a:xfrm rot="-5400000">
                <a:off x="2906392" y="670725"/>
                <a:ext cx="402363" cy="533446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06" extrusionOk="0">
                    <a:moveTo>
                      <a:pt x="14302" y="1"/>
                    </a:moveTo>
                    <a:cubicBezTo>
                      <a:pt x="13479" y="1"/>
                      <a:pt x="12606" y="249"/>
                      <a:pt x="11780" y="860"/>
                    </a:cubicBezTo>
                    <a:cubicBezTo>
                      <a:pt x="8261" y="3422"/>
                      <a:pt x="9906" y="8547"/>
                      <a:pt x="11780" y="11186"/>
                    </a:cubicBezTo>
                    <a:cubicBezTo>
                      <a:pt x="10059" y="9715"/>
                      <a:pt x="8063" y="9013"/>
                      <a:pt x="6234" y="9013"/>
                    </a:cubicBezTo>
                    <a:cubicBezTo>
                      <a:pt x="3592" y="9013"/>
                      <a:pt x="1299" y="10479"/>
                      <a:pt x="689" y="13213"/>
                    </a:cubicBezTo>
                    <a:cubicBezTo>
                      <a:pt x="0" y="15737"/>
                      <a:pt x="1645" y="18300"/>
                      <a:pt x="4246" y="18721"/>
                    </a:cubicBezTo>
                    <a:cubicBezTo>
                      <a:pt x="4590" y="18774"/>
                      <a:pt x="4912" y="18799"/>
                      <a:pt x="5214" y="18799"/>
                    </a:cubicBezTo>
                    <a:cubicBezTo>
                      <a:pt x="7292" y="18799"/>
                      <a:pt x="8372" y="17609"/>
                      <a:pt x="8606" y="16273"/>
                    </a:cubicBezTo>
                    <a:cubicBezTo>
                      <a:pt x="8844" y="15080"/>
                      <a:pt x="8107" y="14004"/>
                      <a:pt x="7136" y="14004"/>
                    </a:cubicBezTo>
                    <a:cubicBezTo>
                      <a:pt x="6861" y="14004"/>
                      <a:pt x="6568" y="14090"/>
                      <a:pt x="6273" y="14284"/>
                    </a:cubicBezTo>
                    <a:cubicBezTo>
                      <a:pt x="5125" y="15049"/>
                      <a:pt x="5240" y="16579"/>
                      <a:pt x="6464" y="17267"/>
                    </a:cubicBezTo>
                    <a:cubicBezTo>
                      <a:pt x="6133" y="17709"/>
                      <a:pt x="5667" y="17911"/>
                      <a:pt x="5177" y="17911"/>
                    </a:cubicBezTo>
                    <a:cubicBezTo>
                      <a:pt x="3628" y="17911"/>
                      <a:pt x="1837" y="15889"/>
                      <a:pt x="3289" y="12984"/>
                    </a:cubicBezTo>
                    <a:cubicBezTo>
                      <a:pt x="4128" y="11342"/>
                      <a:pt x="5639" y="10656"/>
                      <a:pt x="7344" y="10656"/>
                    </a:cubicBezTo>
                    <a:cubicBezTo>
                      <a:pt x="9452" y="10656"/>
                      <a:pt x="11857" y="11704"/>
                      <a:pt x="13654" y="13290"/>
                    </a:cubicBezTo>
                    <a:cubicBezTo>
                      <a:pt x="13425" y="12984"/>
                      <a:pt x="13195" y="12678"/>
                      <a:pt x="12966" y="12410"/>
                    </a:cubicBezTo>
                    <a:cubicBezTo>
                      <a:pt x="12660" y="11645"/>
                      <a:pt x="12545" y="10880"/>
                      <a:pt x="12621" y="10077"/>
                    </a:cubicBezTo>
                    <a:cubicBezTo>
                      <a:pt x="12660" y="9350"/>
                      <a:pt x="13004" y="8700"/>
                      <a:pt x="13501" y="8203"/>
                    </a:cubicBezTo>
                    <a:cubicBezTo>
                      <a:pt x="13904" y="7831"/>
                      <a:pt x="14432" y="7635"/>
                      <a:pt x="14985" y="7635"/>
                    </a:cubicBezTo>
                    <a:cubicBezTo>
                      <a:pt x="15114" y="7635"/>
                      <a:pt x="15245" y="7646"/>
                      <a:pt x="15375" y="7668"/>
                    </a:cubicBezTo>
                    <a:cubicBezTo>
                      <a:pt x="16064" y="7821"/>
                      <a:pt x="16676" y="8241"/>
                      <a:pt x="17058" y="8815"/>
                    </a:cubicBezTo>
                    <a:cubicBezTo>
                      <a:pt x="17479" y="9503"/>
                      <a:pt x="17746" y="10268"/>
                      <a:pt x="17861" y="11033"/>
                    </a:cubicBezTo>
                    <a:cubicBezTo>
                      <a:pt x="18014" y="11836"/>
                      <a:pt x="18014" y="12640"/>
                      <a:pt x="17861" y="13443"/>
                    </a:cubicBezTo>
                    <a:cubicBezTo>
                      <a:pt x="17708" y="14208"/>
                      <a:pt x="17364" y="14934"/>
                      <a:pt x="16867" y="15546"/>
                    </a:cubicBezTo>
                    <a:cubicBezTo>
                      <a:pt x="15796" y="16808"/>
                      <a:pt x="14419" y="17841"/>
                      <a:pt x="12889" y="18491"/>
                    </a:cubicBezTo>
                    <a:cubicBezTo>
                      <a:pt x="12086" y="18835"/>
                      <a:pt x="11283" y="19141"/>
                      <a:pt x="10480" y="19447"/>
                    </a:cubicBezTo>
                    <a:cubicBezTo>
                      <a:pt x="10059" y="19600"/>
                      <a:pt x="9677" y="19715"/>
                      <a:pt x="9218" y="19868"/>
                    </a:cubicBezTo>
                    <a:cubicBezTo>
                      <a:pt x="8797" y="20021"/>
                      <a:pt x="8376" y="20212"/>
                      <a:pt x="7955" y="20442"/>
                    </a:cubicBezTo>
                    <a:cubicBezTo>
                      <a:pt x="7152" y="20862"/>
                      <a:pt x="6387" y="21436"/>
                      <a:pt x="5775" y="22125"/>
                    </a:cubicBezTo>
                    <a:cubicBezTo>
                      <a:pt x="5125" y="22813"/>
                      <a:pt x="4705" y="23731"/>
                      <a:pt x="4590" y="24687"/>
                    </a:cubicBezTo>
                    <a:cubicBezTo>
                      <a:pt x="4513" y="25643"/>
                      <a:pt x="4819" y="26561"/>
                      <a:pt x="5469" y="27288"/>
                    </a:cubicBezTo>
                    <a:cubicBezTo>
                      <a:pt x="5979" y="27892"/>
                      <a:pt x="6753" y="28206"/>
                      <a:pt x="7527" y="28206"/>
                    </a:cubicBezTo>
                    <a:cubicBezTo>
                      <a:pt x="7683" y="28206"/>
                      <a:pt x="7840" y="28193"/>
                      <a:pt x="7994" y="28167"/>
                    </a:cubicBezTo>
                    <a:cubicBezTo>
                      <a:pt x="8912" y="28053"/>
                      <a:pt x="9715" y="27517"/>
                      <a:pt x="10250" y="26752"/>
                    </a:cubicBezTo>
                    <a:cubicBezTo>
                      <a:pt x="10747" y="26026"/>
                      <a:pt x="10824" y="25031"/>
                      <a:pt x="10480" y="24228"/>
                    </a:cubicBezTo>
                    <a:lnTo>
                      <a:pt x="10480" y="24228"/>
                    </a:lnTo>
                    <a:cubicBezTo>
                      <a:pt x="10786" y="25031"/>
                      <a:pt x="10671" y="25987"/>
                      <a:pt x="10135" y="26676"/>
                    </a:cubicBezTo>
                    <a:cubicBezTo>
                      <a:pt x="9638" y="27364"/>
                      <a:pt x="8835" y="27823"/>
                      <a:pt x="7955" y="27900"/>
                    </a:cubicBezTo>
                    <a:cubicBezTo>
                      <a:pt x="7853" y="27914"/>
                      <a:pt x="7750" y="27922"/>
                      <a:pt x="7647" y="27922"/>
                    </a:cubicBezTo>
                    <a:cubicBezTo>
                      <a:pt x="6942" y="27922"/>
                      <a:pt x="6242" y="27587"/>
                      <a:pt x="5775" y="27020"/>
                    </a:cubicBezTo>
                    <a:cubicBezTo>
                      <a:pt x="5240" y="26370"/>
                      <a:pt x="5011" y="25528"/>
                      <a:pt x="5163" y="24725"/>
                    </a:cubicBezTo>
                    <a:cubicBezTo>
                      <a:pt x="5316" y="23922"/>
                      <a:pt x="5737" y="23195"/>
                      <a:pt x="6311" y="22622"/>
                    </a:cubicBezTo>
                    <a:cubicBezTo>
                      <a:pt x="6923" y="22048"/>
                      <a:pt x="7611" y="21589"/>
                      <a:pt x="8414" y="21245"/>
                    </a:cubicBezTo>
                    <a:cubicBezTo>
                      <a:pt x="9179" y="20939"/>
                      <a:pt x="10021" y="20671"/>
                      <a:pt x="10824" y="20442"/>
                    </a:cubicBezTo>
                    <a:cubicBezTo>
                      <a:pt x="11704" y="20174"/>
                      <a:pt x="12545" y="19830"/>
                      <a:pt x="13348" y="19486"/>
                    </a:cubicBezTo>
                    <a:cubicBezTo>
                      <a:pt x="13357" y="19481"/>
                      <a:pt x="13364" y="19479"/>
                      <a:pt x="13368" y="19479"/>
                    </a:cubicBezTo>
                    <a:cubicBezTo>
                      <a:pt x="13432" y="19479"/>
                      <a:pt x="12928" y="20031"/>
                      <a:pt x="13539" y="20786"/>
                    </a:cubicBezTo>
                    <a:cubicBezTo>
                      <a:pt x="12054" y="21402"/>
                      <a:pt x="12456" y="23561"/>
                      <a:pt x="13314" y="23561"/>
                    </a:cubicBezTo>
                    <a:cubicBezTo>
                      <a:pt x="13363" y="23561"/>
                      <a:pt x="13412" y="23554"/>
                      <a:pt x="13463" y="23540"/>
                    </a:cubicBezTo>
                    <a:lnTo>
                      <a:pt x="13463" y="23540"/>
                    </a:lnTo>
                    <a:cubicBezTo>
                      <a:pt x="12979" y="24410"/>
                      <a:pt x="13691" y="25281"/>
                      <a:pt x="14637" y="25281"/>
                    </a:cubicBezTo>
                    <a:cubicBezTo>
                      <a:pt x="14813" y="25281"/>
                      <a:pt x="14998" y="25250"/>
                      <a:pt x="15184" y="25184"/>
                    </a:cubicBezTo>
                    <a:cubicBezTo>
                      <a:pt x="15819" y="24953"/>
                      <a:pt x="16301" y="24657"/>
                      <a:pt x="16664" y="24657"/>
                    </a:cubicBezTo>
                    <a:cubicBezTo>
                      <a:pt x="16782" y="24657"/>
                      <a:pt x="16888" y="24688"/>
                      <a:pt x="16981" y="24764"/>
                    </a:cubicBezTo>
                    <a:cubicBezTo>
                      <a:pt x="16446" y="24917"/>
                      <a:pt x="16217" y="25567"/>
                      <a:pt x="16828" y="26179"/>
                    </a:cubicBezTo>
                    <a:cubicBezTo>
                      <a:pt x="17014" y="26384"/>
                      <a:pt x="17247" y="26474"/>
                      <a:pt x="17475" y="26474"/>
                    </a:cubicBezTo>
                    <a:cubicBezTo>
                      <a:pt x="18140" y="26474"/>
                      <a:pt x="18765" y="25704"/>
                      <a:pt x="18052" y="24764"/>
                    </a:cubicBezTo>
                    <a:cubicBezTo>
                      <a:pt x="17364" y="23884"/>
                      <a:pt x="16523" y="24534"/>
                      <a:pt x="15299" y="23195"/>
                    </a:cubicBezTo>
                    <a:cubicBezTo>
                      <a:pt x="13960" y="21780"/>
                      <a:pt x="15146" y="20403"/>
                      <a:pt x="16178" y="18721"/>
                    </a:cubicBezTo>
                    <a:cubicBezTo>
                      <a:pt x="16466" y="20472"/>
                      <a:pt x="17872" y="21362"/>
                      <a:pt x="19107" y="21362"/>
                    </a:cubicBezTo>
                    <a:cubicBezTo>
                      <a:pt x="20004" y="21362"/>
                      <a:pt x="20810" y="20893"/>
                      <a:pt x="21036" y="19945"/>
                    </a:cubicBezTo>
                    <a:cubicBezTo>
                      <a:pt x="21274" y="18924"/>
                      <a:pt x="20601" y="18372"/>
                      <a:pt x="19884" y="18372"/>
                    </a:cubicBezTo>
                    <a:cubicBezTo>
                      <a:pt x="19337" y="18372"/>
                      <a:pt x="18765" y="18693"/>
                      <a:pt x="18550" y="19371"/>
                    </a:cubicBezTo>
                    <a:cubicBezTo>
                      <a:pt x="18481" y="19384"/>
                      <a:pt x="18415" y="19390"/>
                      <a:pt x="18351" y="19390"/>
                    </a:cubicBezTo>
                    <a:cubicBezTo>
                      <a:pt x="17454" y="19390"/>
                      <a:pt x="17035" y="18173"/>
                      <a:pt x="17249" y="16923"/>
                    </a:cubicBezTo>
                    <a:cubicBezTo>
                      <a:pt x="17479" y="16694"/>
                      <a:pt x="17670" y="16502"/>
                      <a:pt x="17861" y="16273"/>
                    </a:cubicBezTo>
                    <a:cubicBezTo>
                      <a:pt x="18473" y="15508"/>
                      <a:pt x="18894" y="14628"/>
                      <a:pt x="19123" y="13672"/>
                    </a:cubicBezTo>
                    <a:cubicBezTo>
                      <a:pt x="19314" y="12716"/>
                      <a:pt x="19353" y="11760"/>
                      <a:pt x="19161" y="10804"/>
                    </a:cubicBezTo>
                    <a:cubicBezTo>
                      <a:pt x="19085" y="10307"/>
                      <a:pt x="18970" y="9848"/>
                      <a:pt x="18817" y="9427"/>
                    </a:cubicBezTo>
                    <a:cubicBezTo>
                      <a:pt x="18664" y="8930"/>
                      <a:pt x="18435" y="8471"/>
                      <a:pt x="18167" y="8088"/>
                    </a:cubicBezTo>
                    <a:cubicBezTo>
                      <a:pt x="17593" y="7170"/>
                      <a:pt x="16676" y="6520"/>
                      <a:pt x="15643" y="6291"/>
                    </a:cubicBezTo>
                    <a:cubicBezTo>
                      <a:pt x="15432" y="6250"/>
                      <a:pt x="15220" y="6231"/>
                      <a:pt x="15011" y="6231"/>
                    </a:cubicBezTo>
                    <a:cubicBezTo>
                      <a:pt x="14425" y="6231"/>
                      <a:pt x="13856" y="6381"/>
                      <a:pt x="13348" y="6635"/>
                    </a:cubicBezTo>
                    <a:cubicBezTo>
                      <a:pt x="13616" y="5526"/>
                      <a:pt x="13731" y="4570"/>
                      <a:pt x="13233" y="3881"/>
                    </a:cubicBezTo>
                    <a:cubicBezTo>
                      <a:pt x="13062" y="3657"/>
                      <a:pt x="12890" y="3569"/>
                      <a:pt x="12719" y="3569"/>
                    </a:cubicBezTo>
                    <a:cubicBezTo>
                      <a:pt x="12081" y="3569"/>
                      <a:pt x="11460" y="4802"/>
                      <a:pt x="10913" y="4802"/>
                    </a:cubicBezTo>
                    <a:cubicBezTo>
                      <a:pt x="10857" y="4802"/>
                      <a:pt x="10802" y="4789"/>
                      <a:pt x="10747" y="4761"/>
                    </a:cubicBezTo>
                    <a:cubicBezTo>
                      <a:pt x="10365" y="4570"/>
                      <a:pt x="10212" y="3155"/>
                      <a:pt x="11589" y="1739"/>
                    </a:cubicBezTo>
                    <a:cubicBezTo>
                      <a:pt x="12122" y="1189"/>
                      <a:pt x="12869" y="927"/>
                      <a:pt x="13570" y="927"/>
                    </a:cubicBezTo>
                    <a:cubicBezTo>
                      <a:pt x="14379" y="927"/>
                      <a:pt x="15127" y="1275"/>
                      <a:pt x="15413" y="1931"/>
                    </a:cubicBezTo>
                    <a:cubicBezTo>
                      <a:pt x="14685" y="2811"/>
                      <a:pt x="15354" y="4245"/>
                      <a:pt x="16445" y="4245"/>
                    </a:cubicBezTo>
                    <a:cubicBezTo>
                      <a:pt x="16728" y="4245"/>
                      <a:pt x="17040" y="4148"/>
                      <a:pt x="17364" y="3919"/>
                    </a:cubicBezTo>
                    <a:cubicBezTo>
                      <a:pt x="19120" y="2632"/>
                      <a:pt x="16980" y="1"/>
                      <a:pt x="143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02" name="Google Shape;1302;p19"/>
            <p:cNvSpPr/>
            <p:nvPr/>
          </p:nvSpPr>
          <p:spPr>
            <a:xfrm rot="10800000" flipH="1">
              <a:off x="217754" y="232735"/>
              <a:ext cx="550392" cy="263905"/>
            </a:xfrm>
            <a:custGeom>
              <a:avLst/>
              <a:gdLst/>
              <a:ahLst/>
              <a:cxnLst/>
              <a:rect l="l" t="t" r="r" b="b"/>
              <a:pathLst>
                <a:path w="29102" h="13954" extrusionOk="0">
                  <a:moveTo>
                    <a:pt x="7393" y="0"/>
                  </a:moveTo>
                  <a:cubicBezTo>
                    <a:pt x="5217" y="0"/>
                    <a:pt x="2033" y="1644"/>
                    <a:pt x="1220" y="5137"/>
                  </a:cubicBezTo>
                  <a:cubicBezTo>
                    <a:pt x="1" y="10306"/>
                    <a:pt x="3941" y="13954"/>
                    <a:pt x="9123" y="13954"/>
                  </a:cubicBezTo>
                  <a:cubicBezTo>
                    <a:pt x="10765" y="13954"/>
                    <a:pt x="12533" y="13587"/>
                    <a:pt x="14300" y="12786"/>
                  </a:cubicBezTo>
                  <a:cubicBezTo>
                    <a:pt x="17968" y="11110"/>
                    <a:pt x="20603" y="10250"/>
                    <a:pt x="22813" y="10250"/>
                  </a:cubicBezTo>
                  <a:cubicBezTo>
                    <a:pt x="25143" y="10250"/>
                    <a:pt x="27002" y="11206"/>
                    <a:pt x="29102" y="13169"/>
                  </a:cubicBezTo>
                  <a:cubicBezTo>
                    <a:pt x="27572" y="11027"/>
                    <a:pt x="25277" y="9573"/>
                    <a:pt x="22715" y="9038"/>
                  </a:cubicBezTo>
                  <a:cubicBezTo>
                    <a:pt x="22829" y="9038"/>
                    <a:pt x="22944" y="9000"/>
                    <a:pt x="23059" y="8923"/>
                  </a:cubicBezTo>
                  <a:cubicBezTo>
                    <a:pt x="24589" y="8388"/>
                    <a:pt x="25124" y="5940"/>
                    <a:pt x="23824" y="5060"/>
                  </a:cubicBezTo>
                  <a:cubicBezTo>
                    <a:pt x="23532" y="4866"/>
                    <a:pt x="23248" y="4784"/>
                    <a:pt x="22994" y="4784"/>
                  </a:cubicBezTo>
                  <a:cubicBezTo>
                    <a:pt x="22448" y="4784"/>
                    <a:pt x="22040" y="5164"/>
                    <a:pt x="21988" y="5634"/>
                  </a:cubicBezTo>
                  <a:cubicBezTo>
                    <a:pt x="21929" y="6017"/>
                    <a:pt x="22325" y="6674"/>
                    <a:pt x="22895" y="6674"/>
                  </a:cubicBezTo>
                  <a:cubicBezTo>
                    <a:pt x="23064" y="6674"/>
                    <a:pt x="23249" y="6616"/>
                    <a:pt x="23441" y="6476"/>
                  </a:cubicBezTo>
                  <a:lnTo>
                    <a:pt x="23441" y="6476"/>
                  </a:lnTo>
                  <a:cubicBezTo>
                    <a:pt x="23785" y="7967"/>
                    <a:pt x="22791" y="8732"/>
                    <a:pt x="21529" y="8885"/>
                  </a:cubicBezTo>
                  <a:cubicBezTo>
                    <a:pt x="21261" y="8847"/>
                    <a:pt x="20955" y="8847"/>
                    <a:pt x="20649" y="8809"/>
                  </a:cubicBezTo>
                  <a:cubicBezTo>
                    <a:pt x="18852" y="8388"/>
                    <a:pt x="16978" y="7776"/>
                    <a:pt x="17704" y="4946"/>
                  </a:cubicBezTo>
                  <a:cubicBezTo>
                    <a:pt x="17749" y="4787"/>
                    <a:pt x="17721" y="4722"/>
                    <a:pt x="17653" y="4722"/>
                  </a:cubicBezTo>
                  <a:cubicBezTo>
                    <a:pt x="17425" y="4722"/>
                    <a:pt x="16739" y="5443"/>
                    <a:pt x="16710" y="5825"/>
                  </a:cubicBezTo>
                  <a:cubicBezTo>
                    <a:pt x="16175" y="3798"/>
                    <a:pt x="14874" y="4066"/>
                    <a:pt x="15104" y="2421"/>
                  </a:cubicBezTo>
                  <a:cubicBezTo>
                    <a:pt x="15111" y="2364"/>
                    <a:pt x="15084" y="2337"/>
                    <a:pt x="15032" y="2337"/>
                  </a:cubicBezTo>
                  <a:cubicBezTo>
                    <a:pt x="14563" y="2337"/>
                    <a:pt x="12055" y="4581"/>
                    <a:pt x="14568" y="7508"/>
                  </a:cubicBezTo>
                  <a:cubicBezTo>
                    <a:pt x="15371" y="8388"/>
                    <a:pt x="16480" y="8962"/>
                    <a:pt x="17704" y="9115"/>
                  </a:cubicBezTo>
                  <a:lnTo>
                    <a:pt x="17781" y="9115"/>
                  </a:lnTo>
                  <a:lnTo>
                    <a:pt x="17475" y="9191"/>
                  </a:lnTo>
                  <a:lnTo>
                    <a:pt x="17475" y="9191"/>
                  </a:lnTo>
                  <a:lnTo>
                    <a:pt x="17704" y="9115"/>
                  </a:lnTo>
                  <a:lnTo>
                    <a:pt x="17704" y="9115"/>
                  </a:lnTo>
                  <a:cubicBezTo>
                    <a:pt x="17475" y="9191"/>
                    <a:pt x="17322" y="9229"/>
                    <a:pt x="17131" y="9306"/>
                  </a:cubicBezTo>
                  <a:lnTo>
                    <a:pt x="16748" y="9382"/>
                  </a:lnTo>
                  <a:cubicBezTo>
                    <a:pt x="16162" y="9532"/>
                    <a:pt x="15661" y="9597"/>
                    <a:pt x="15231" y="9597"/>
                  </a:cubicBezTo>
                  <a:cubicBezTo>
                    <a:pt x="13136" y="9597"/>
                    <a:pt x="12751" y="8040"/>
                    <a:pt x="12656" y="7088"/>
                  </a:cubicBezTo>
                  <a:cubicBezTo>
                    <a:pt x="12642" y="6969"/>
                    <a:pt x="12610" y="6920"/>
                    <a:pt x="12569" y="6920"/>
                  </a:cubicBezTo>
                  <a:cubicBezTo>
                    <a:pt x="12384" y="6920"/>
                    <a:pt x="12002" y="7936"/>
                    <a:pt x="12159" y="8311"/>
                  </a:cubicBezTo>
                  <a:cubicBezTo>
                    <a:pt x="10858" y="6782"/>
                    <a:pt x="9864" y="7546"/>
                    <a:pt x="9367" y="6055"/>
                  </a:cubicBezTo>
                  <a:cubicBezTo>
                    <a:pt x="9355" y="6022"/>
                    <a:pt x="9339" y="6006"/>
                    <a:pt x="9320" y="6006"/>
                  </a:cubicBezTo>
                  <a:cubicBezTo>
                    <a:pt x="9027" y="6006"/>
                    <a:pt x="8047" y="9663"/>
                    <a:pt x="11853" y="11027"/>
                  </a:cubicBezTo>
                  <a:cubicBezTo>
                    <a:pt x="12006" y="11065"/>
                    <a:pt x="12120" y="11103"/>
                    <a:pt x="12273" y="11142"/>
                  </a:cubicBezTo>
                  <a:cubicBezTo>
                    <a:pt x="10862" y="11634"/>
                    <a:pt x="9601" y="11849"/>
                    <a:pt x="8493" y="11849"/>
                  </a:cubicBezTo>
                  <a:cubicBezTo>
                    <a:pt x="1070" y="11849"/>
                    <a:pt x="444" y="2186"/>
                    <a:pt x="6766" y="1121"/>
                  </a:cubicBezTo>
                  <a:lnTo>
                    <a:pt x="6766" y="1121"/>
                  </a:lnTo>
                  <a:cubicBezTo>
                    <a:pt x="7099" y="2268"/>
                    <a:pt x="7725" y="2685"/>
                    <a:pt x="8306" y="2685"/>
                  </a:cubicBezTo>
                  <a:cubicBezTo>
                    <a:pt x="9390" y="2685"/>
                    <a:pt x="10315" y="1228"/>
                    <a:pt x="8870" y="356"/>
                  </a:cubicBezTo>
                  <a:cubicBezTo>
                    <a:pt x="8495" y="120"/>
                    <a:pt x="7981" y="0"/>
                    <a:pt x="739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03" name="Google Shape;1303;p19"/>
            <p:cNvGrpSpPr/>
            <p:nvPr/>
          </p:nvGrpSpPr>
          <p:grpSpPr>
            <a:xfrm flipH="1">
              <a:off x="7567105" y="441607"/>
              <a:ext cx="993659" cy="993680"/>
              <a:chOff x="586825" y="441607"/>
              <a:chExt cx="993659" cy="993680"/>
            </a:xfrm>
          </p:grpSpPr>
          <p:grpSp>
            <p:nvGrpSpPr>
              <p:cNvPr id="1304" name="Google Shape;1304;p19"/>
              <p:cNvGrpSpPr/>
              <p:nvPr/>
            </p:nvGrpSpPr>
            <p:grpSpPr>
              <a:xfrm>
                <a:off x="586825" y="441607"/>
                <a:ext cx="993659" cy="993680"/>
                <a:chOff x="1349525" y="686207"/>
                <a:chExt cx="993659" cy="993680"/>
              </a:xfrm>
            </p:grpSpPr>
            <p:sp>
              <p:nvSpPr>
                <p:cNvPr id="1305" name="Google Shape;1305;p19"/>
                <p:cNvSpPr/>
                <p:nvPr/>
              </p:nvSpPr>
              <p:spPr>
                <a:xfrm>
                  <a:off x="2115423" y="1452127"/>
                  <a:ext cx="97369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8" h="4575" extrusionOk="0">
                      <a:moveTo>
                        <a:pt x="1408" y="0"/>
                      </a:moveTo>
                      <a:lnTo>
                        <a:pt x="0" y="1408"/>
                      </a:lnTo>
                      <a:lnTo>
                        <a:pt x="3180" y="4574"/>
                      </a:lnTo>
                      <a:lnTo>
                        <a:pt x="4587" y="3167"/>
                      </a:lnTo>
                      <a:lnTo>
                        <a:pt x="140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6" name="Google Shape;1306;p19"/>
                <p:cNvSpPr/>
                <p:nvPr/>
              </p:nvSpPr>
              <p:spPr>
                <a:xfrm>
                  <a:off x="1480192" y="816619"/>
                  <a:ext cx="97093" cy="97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" h="4588" extrusionOk="0">
                      <a:moveTo>
                        <a:pt x="1408" y="0"/>
                      </a:moveTo>
                      <a:lnTo>
                        <a:pt x="0" y="1420"/>
                      </a:lnTo>
                      <a:lnTo>
                        <a:pt x="3167" y="4587"/>
                      </a:lnTo>
                      <a:lnTo>
                        <a:pt x="4574" y="3180"/>
                      </a:lnTo>
                      <a:lnTo>
                        <a:pt x="140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7" name="Google Shape;1307;p19"/>
                <p:cNvSpPr/>
                <p:nvPr/>
              </p:nvSpPr>
              <p:spPr>
                <a:xfrm>
                  <a:off x="2248234" y="1161973"/>
                  <a:ext cx="94949" cy="42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" h="1986" extrusionOk="0">
                      <a:moveTo>
                        <a:pt x="0" y="0"/>
                      </a:moveTo>
                      <a:lnTo>
                        <a:pt x="0" y="1986"/>
                      </a:lnTo>
                      <a:lnTo>
                        <a:pt x="4474" y="1986"/>
                      </a:lnTo>
                      <a:lnTo>
                        <a:pt x="447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8" name="Google Shape;1308;p19"/>
                <p:cNvSpPr/>
                <p:nvPr/>
              </p:nvSpPr>
              <p:spPr>
                <a:xfrm>
                  <a:off x="1349525" y="1161973"/>
                  <a:ext cx="95225" cy="42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7" h="1986" extrusionOk="0">
                      <a:moveTo>
                        <a:pt x="0" y="0"/>
                      </a:moveTo>
                      <a:lnTo>
                        <a:pt x="0" y="1986"/>
                      </a:lnTo>
                      <a:lnTo>
                        <a:pt x="4486" y="1986"/>
                      </a:lnTo>
                      <a:lnTo>
                        <a:pt x="448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9" name="Google Shape;1309;p19"/>
                <p:cNvSpPr/>
                <p:nvPr/>
              </p:nvSpPr>
              <p:spPr>
                <a:xfrm>
                  <a:off x="2115423" y="816895"/>
                  <a:ext cx="97369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8" h="4575" extrusionOk="0">
                      <a:moveTo>
                        <a:pt x="3180" y="0"/>
                      </a:moveTo>
                      <a:lnTo>
                        <a:pt x="0" y="3167"/>
                      </a:lnTo>
                      <a:lnTo>
                        <a:pt x="1408" y="4574"/>
                      </a:lnTo>
                      <a:lnTo>
                        <a:pt x="4587" y="1407"/>
                      </a:lnTo>
                      <a:lnTo>
                        <a:pt x="318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0" name="Google Shape;1310;p19"/>
                <p:cNvSpPr/>
                <p:nvPr/>
              </p:nvSpPr>
              <p:spPr>
                <a:xfrm>
                  <a:off x="1480192" y="1452127"/>
                  <a:ext cx="97093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" h="4575" extrusionOk="0">
                      <a:moveTo>
                        <a:pt x="3167" y="0"/>
                      </a:moveTo>
                      <a:lnTo>
                        <a:pt x="0" y="3167"/>
                      </a:lnTo>
                      <a:lnTo>
                        <a:pt x="1408" y="4574"/>
                      </a:lnTo>
                      <a:lnTo>
                        <a:pt x="4574" y="1408"/>
                      </a:lnTo>
                      <a:lnTo>
                        <a:pt x="316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1" name="Google Shape;1311;p19"/>
                <p:cNvSpPr/>
                <p:nvPr/>
              </p:nvSpPr>
              <p:spPr>
                <a:xfrm>
                  <a:off x="1825269" y="686207"/>
                  <a:ext cx="42424" cy="9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9" h="4487" extrusionOk="0">
                      <a:moveTo>
                        <a:pt x="1" y="1"/>
                      </a:moveTo>
                      <a:lnTo>
                        <a:pt x="1" y="4487"/>
                      </a:lnTo>
                      <a:lnTo>
                        <a:pt x="1999" y="4487"/>
                      </a:lnTo>
                      <a:lnTo>
                        <a:pt x="1999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2" name="Google Shape;1312;p19"/>
                <p:cNvSpPr/>
                <p:nvPr/>
              </p:nvSpPr>
              <p:spPr>
                <a:xfrm>
                  <a:off x="1825269" y="1584661"/>
                  <a:ext cx="42424" cy="9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9" h="4487" extrusionOk="0">
                      <a:moveTo>
                        <a:pt x="1" y="0"/>
                      </a:moveTo>
                      <a:lnTo>
                        <a:pt x="1" y="4486"/>
                      </a:lnTo>
                      <a:lnTo>
                        <a:pt x="1999" y="4486"/>
                      </a:lnTo>
                      <a:lnTo>
                        <a:pt x="199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3" name="Google Shape;1313;p19"/>
                <p:cNvSpPr/>
                <p:nvPr/>
              </p:nvSpPr>
              <p:spPr>
                <a:xfrm>
                  <a:off x="1921280" y="1568129"/>
                  <a:ext cx="63498" cy="102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2" h="4826" extrusionOk="0">
                      <a:moveTo>
                        <a:pt x="1936" y="0"/>
                      </a:moveTo>
                      <a:lnTo>
                        <a:pt x="0" y="478"/>
                      </a:lnTo>
                      <a:lnTo>
                        <a:pt x="1069" y="4826"/>
                      </a:lnTo>
                      <a:lnTo>
                        <a:pt x="2991" y="4361"/>
                      </a:lnTo>
                      <a:lnTo>
                        <a:pt x="193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4" name="Google Shape;1314;p19"/>
                <p:cNvSpPr/>
                <p:nvPr/>
              </p:nvSpPr>
              <p:spPr>
                <a:xfrm>
                  <a:off x="1707930" y="695269"/>
                  <a:ext cx="63752" cy="102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4" h="4827" extrusionOk="0">
                      <a:moveTo>
                        <a:pt x="1936" y="1"/>
                      </a:moveTo>
                      <a:lnTo>
                        <a:pt x="1" y="478"/>
                      </a:lnTo>
                      <a:lnTo>
                        <a:pt x="1069" y="4826"/>
                      </a:lnTo>
                      <a:lnTo>
                        <a:pt x="3004" y="4361"/>
                      </a:lnTo>
                      <a:lnTo>
                        <a:pt x="1936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5" name="Google Shape;1315;p19"/>
                <p:cNvSpPr/>
                <p:nvPr/>
              </p:nvSpPr>
              <p:spPr>
                <a:xfrm>
                  <a:off x="2178624" y="1373455"/>
                  <a:ext cx="103502" cy="85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7" h="4034" extrusionOk="0">
                      <a:moveTo>
                        <a:pt x="1044" y="0"/>
                      </a:moveTo>
                      <a:lnTo>
                        <a:pt x="1" y="1697"/>
                      </a:lnTo>
                      <a:lnTo>
                        <a:pt x="3833" y="4034"/>
                      </a:lnTo>
                      <a:lnTo>
                        <a:pt x="4876" y="2325"/>
                      </a:lnTo>
                      <a:lnTo>
                        <a:pt x="104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6" name="Google Shape;1316;p19"/>
                <p:cNvSpPr/>
                <p:nvPr/>
              </p:nvSpPr>
              <p:spPr>
                <a:xfrm>
                  <a:off x="1410858" y="907027"/>
                  <a:ext cx="103226" cy="85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4022" extrusionOk="0">
                      <a:moveTo>
                        <a:pt x="1031" y="0"/>
                      </a:moveTo>
                      <a:lnTo>
                        <a:pt x="0" y="1697"/>
                      </a:lnTo>
                      <a:lnTo>
                        <a:pt x="3833" y="4021"/>
                      </a:lnTo>
                      <a:lnTo>
                        <a:pt x="4863" y="2325"/>
                      </a:lnTo>
                      <a:lnTo>
                        <a:pt x="1031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7" name="Google Shape;1317;p19"/>
                <p:cNvSpPr/>
                <p:nvPr/>
              </p:nvSpPr>
              <p:spPr>
                <a:xfrm>
                  <a:off x="2231702" y="1044633"/>
                  <a:ext cx="102420" cy="6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6" h="3004" extrusionOk="0">
                      <a:moveTo>
                        <a:pt x="4348" y="0"/>
                      </a:moveTo>
                      <a:lnTo>
                        <a:pt x="0" y="1068"/>
                      </a:lnTo>
                      <a:lnTo>
                        <a:pt x="465" y="3004"/>
                      </a:lnTo>
                      <a:lnTo>
                        <a:pt x="4826" y="1936"/>
                      </a:lnTo>
                      <a:lnTo>
                        <a:pt x="434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8" name="Google Shape;1318;p19"/>
                <p:cNvSpPr/>
                <p:nvPr/>
              </p:nvSpPr>
              <p:spPr>
                <a:xfrm>
                  <a:off x="1358841" y="1257707"/>
                  <a:ext cx="102441" cy="6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7" h="3004" extrusionOk="0">
                      <a:moveTo>
                        <a:pt x="4349" y="1"/>
                      </a:moveTo>
                      <a:lnTo>
                        <a:pt x="1" y="1069"/>
                      </a:lnTo>
                      <a:lnTo>
                        <a:pt x="466" y="3004"/>
                      </a:lnTo>
                      <a:lnTo>
                        <a:pt x="4826" y="1936"/>
                      </a:lnTo>
                      <a:lnTo>
                        <a:pt x="4349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9" name="Google Shape;1319;p19"/>
                <p:cNvSpPr/>
                <p:nvPr/>
              </p:nvSpPr>
              <p:spPr>
                <a:xfrm>
                  <a:off x="2037028" y="747540"/>
                  <a:ext cx="85357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2" h="4864" extrusionOk="0">
                      <a:moveTo>
                        <a:pt x="2325" y="1"/>
                      </a:moveTo>
                      <a:lnTo>
                        <a:pt x="0" y="3821"/>
                      </a:lnTo>
                      <a:lnTo>
                        <a:pt x="1696" y="4864"/>
                      </a:lnTo>
                      <a:lnTo>
                        <a:pt x="4021" y="1031"/>
                      </a:lnTo>
                      <a:lnTo>
                        <a:pt x="232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0" name="Google Shape;1320;p19"/>
                <p:cNvSpPr/>
                <p:nvPr/>
              </p:nvSpPr>
              <p:spPr>
                <a:xfrm>
                  <a:off x="1570324" y="1515327"/>
                  <a:ext cx="85633" cy="103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5" h="4876" extrusionOk="0">
                      <a:moveTo>
                        <a:pt x="2338" y="0"/>
                      </a:moveTo>
                      <a:lnTo>
                        <a:pt x="1" y="3833"/>
                      </a:lnTo>
                      <a:lnTo>
                        <a:pt x="1710" y="4876"/>
                      </a:lnTo>
                      <a:lnTo>
                        <a:pt x="4034" y="1043"/>
                      </a:lnTo>
                      <a:lnTo>
                        <a:pt x="233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1" name="Google Shape;1321;p19"/>
                <p:cNvSpPr/>
                <p:nvPr/>
              </p:nvSpPr>
              <p:spPr>
                <a:xfrm>
                  <a:off x="2021556" y="1524665"/>
                  <a:ext cx="82959" cy="1037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9" h="4889" extrusionOk="0">
                      <a:moveTo>
                        <a:pt x="1747" y="0"/>
                      </a:moveTo>
                      <a:lnTo>
                        <a:pt x="0" y="968"/>
                      </a:lnTo>
                      <a:lnTo>
                        <a:pt x="2162" y="4888"/>
                      </a:lnTo>
                      <a:lnTo>
                        <a:pt x="3908" y="3933"/>
                      </a:lnTo>
                      <a:lnTo>
                        <a:pt x="174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2" name="Google Shape;1322;p19"/>
                <p:cNvSpPr/>
                <p:nvPr/>
              </p:nvSpPr>
              <p:spPr>
                <a:xfrm>
                  <a:off x="1588193" y="737671"/>
                  <a:ext cx="82959" cy="1037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9" h="4890" extrusionOk="0">
                      <a:moveTo>
                        <a:pt x="1747" y="1"/>
                      </a:moveTo>
                      <a:lnTo>
                        <a:pt x="1" y="956"/>
                      </a:lnTo>
                      <a:lnTo>
                        <a:pt x="2162" y="4889"/>
                      </a:lnTo>
                      <a:lnTo>
                        <a:pt x="3909" y="3921"/>
                      </a:lnTo>
                      <a:lnTo>
                        <a:pt x="174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3" name="Google Shape;1323;p19"/>
                <p:cNvSpPr/>
                <p:nvPr/>
              </p:nvSpPr>
              <p:spPr>
                <a:xfrm>
                  <a:off x="2227690" y="1276638"/>
                  <a:ext cx="103226" cy="67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3168" extrusionOk="0">
                      <a:moveTo>
                        <a:pt x="554" y="1"/>
                      </a:moveTo>
                      <a:lnTo>
                        <a:pt x="1" y="1911"/>
                      </a:lnTo>
                      <a:lnTo>
                        <a:pt x="4298" y="3167"/>
                      </a:lnTo>
                      <a:lnTo>
                        <a:pt x="4864" y="1257"/>
                      </a:lnTo>
                      <a:lnTo>
                        <a:pt x="5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4" name="Google Shape;1324;p19"/>
                <p:cNvSpPr/>
                <p:nvPr/>
              </p:nvSpPr>
              <p:spPr>
                <a:xfrm>
                  <a:off x="1363383" y="1024366"/>
                  <a:ext cx="103226" cy="67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3167" extrusionOk="0">
                      <a:moveTo>
                        <a:pt x="553" y="0"/>
                      </a:moveTo>
                      <a:lnTo>
                        <a:pt x="0" y="1923"/>
                      </a:lnTo>
                      <a:lnTo>
                        <a:pt x="4311" y="3167"/>
                      </a:lnTo>
                      <a:lnTo>
                        <a:pt x="4864" y="1257"/>
                      </a:lnTo>
                      <a:lnTo>
                        <a:pt x="55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5" name="Google Shape;1325;p19"/>
                <p:cNvSpPr/>
                <p:nvPr/>
              </p:nvSpPr>
              <p:spPr>
                <a:xfrm>
                  <a:off x="2188217" y="924896"/>
                  <a:ext cx="103778" cy="8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0" h="3909" extrusionOk="0">
                      <a:moveTo>
                        <a:pt x="3922" y="0"/>
                      </a:moveTo>
                      <a:lnTo>
                        <a:pt x="1" y="2162"/>
                      </a:lnTo>
                      <a:lnTo>
                        <a:pt x="956" y="3908"/>
                      </a:lnTo>
                      <a:lnTo>
                        <a:pt x="4889" y="1747"/>
                      </a:lnTo>
                      <a:lnTo>
                        <a:pt x="392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6" name="Google Shape;1326;p19"/>
                <p:cNvSpPr/>
                <p:nvPr/>
              </p:nvSpPr>
              <p:spPr>
                <a:xfrm>
                  <a:off x="1400989" y="1358238"/>
                  <a:ext cx="103757" cy="8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9" h="3909" extrusionOk="0">
                      <a:moveTo>
                        <a:pt x="3933" y="1"/>
                      </a:moveTo>
                      <a:lnTo>
                        <a:pt x="0" y="2162"/>
                      </a:lnTo>
                      <a:lnTo>
                        <a:pt x="968" y="3909"/>
                      </a:lnTo>
                      <a:lnTo>
                        <a:pt x="4888" y="1748"/>
                      </a:lnTo>
                      <a:lnTo>
                        <a:pt x="3933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7" name="Google Shape;1327;p19"/>
                <p:cNvSpPr/>
                <p:nvPr/>
              </p:nvSpPr>
              <p:spPr>
                <a:xfrm>
                  <a:off x="1937812" y="699810"/>
                  <a:ext cx="67233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8" h="4864" extrusionOk="0">
                      <a:moveTo>
                        <a:pt x="1257" y="1"/>
                      </a:moveTo>
                      <a:lnTo>
                        <a:pt x="1" y="4311"/>
                      </a:lnTo>
                      <a:lnTo>
                        <a:pt x="1923" y="4864"/>
                      </a:lnTo>
                      <a:lnTo>
                        <a:pt x="3167" y="566"/>
                      </a:lnTo>
                      <a:lnTo>
                        <a:pt x="125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8" name="Google Shape;1328;p19"/>
                <p:cNvSpPr/>
                <p:nvPr/>
              </p:nvSpPr>
              <p:spPr>
                <a:xfrm>
                  <a:off x="1687939" y="1563057"/>
                  <a:ext cx="66957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5" h="4864" extrusionOk="0">
                      <a:moveTo>
                        <a:pt x="1244" y="1"/>
                      </a:moveTo>
                      <a:lnTo>
                        <a:pt x="0" y="4298"/>
                      </a:lnTo>
                      <a:lnTo>
                        <a:pt x="1910" y="4864"/>
                      </a:lnTo>
                      <a:lnTo>
                        <a:pt x="3154" y="553"/>
                      </a:lnTo>
                      <a:lnTo>
                        <a:pt x="124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29" name="Google Shape;1329;p19"/>
              <p:cNvSpPr/>
              <p:nvPr/>
            </p:nvSpPr>
            <p:spPr>
              <a:xfrm>
                <a:off x="617215" y="505890"/>
                <a:ext cx="899006" cy="865156"/>
              </a:xfrm>
              <a:custGeom>
                <a:avLst/>
                <a:gdLst/>
                <a:ahLst/>
                <a:cxnLst/>
                <a:rect l="l" t="t" r="r" b="b"/>
                <a:pathLst>
                  <a:path w="42361" h="40766" extrusionOk="0">
                    <a:moveTo>
                      <a:pt x="21983" y="3545"/>
                    </a:moveTo>
                    <a:cubicBezTo>
                      <a:pt x="24152" y="3545"/>
                      <a:pt x="26340" y="3964"/>
                      <a:pt x="28425" y="4825"/>
                    </a:cubicBezTo>
                    <a:cubicBezTo>
                      <a:pt x="34720" y="7427"/>
                      <a:pt x="38817" y="13571"/>
                      <a:pt x="38829" y="20382"/>
                    </a:cubicBezTo>
                    <a:cubicBezTo>
                      <a:pt x="38829" y="29681"/>
                      <a:pt x="31290" y="37220"/>
                      <a:pt x="21978" y="37220"/>
                    </a:cubicBezTo>
                    <a:lnTo>
                      <a:pt x="21978" y="37233"/>
                    </a:lnTo>
                    <a:cubicBezTo>
                      <a:pt x="15168" y="37220"/>
                      <a:pt x="9035" y="33124"/>
                      <a:pt x="6422" y="26828"/>
                    </a:cubicBezTo>
                    <a:cubicBezTo>
                      <a:pt x="3821" y="20533"/>
                      <a:pt x="5253" y="13295"/>
                      <a:pt x="10078" y="8482"/>
                    </a:cubicBezTo>
                    <a:cubicBezTo>
                      <a:pt x="13298" y="5255"/>
                      <a:pt x="17602" y="3545"/>
                      <a:pt x="21983" y="3545"/>
                    </a:cubicBezTo>
                    <a:close/>
                    <a:moveTo>
                      <a:pt x="21978" y="0"/>
                    </a:moveTo>
                    <a:cubicBezTo>
                      <a:pt x="13735" y="0"/>
                      <a:pt x="6309" y="4964"/>
                      <a:pt x="3155" y="12579"/>
                    </a:cubicBezTo>
                    <a:cubicBezTo>
                      <a:pt x="1" y="20194"/>
                      <a:pt x="1747" y="28965"/>
                      <a:pt x="7578" y="34795"/>
                    </a:cubicBezTo>
                    <a:cubicBezTo>
                      <a:pt x="11467" y="38693"/>
                      <a:pt x="16676" y="40766"/>
                      <a:pt x="21977" y="40766"/>
                    </a:cubicBezTo>
                    <a:cubicBezTo>
                      <a:pt x="24606" y="40766"/>
                      <a:pt x="27257" y="40256"/>
                      <a:pt x="29782" y="39206"/>
                    </a:cubicBezTo>
                    <a:cubicBezTo>
                      <a:pt x="37397" y="36052"/>
                      <a:pt x="42360" y="28625"/>
                      <a:pt x="42360" y="20382"/>
                    </a:cubicBezTo>
                    <a:cubicBezTo>
                      <a:pt x="42360" y="9123"/>
                      <a:pt x="33237" y="0"/>
                      <a:pt x="219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19"/>
              <p:cNvSpPr/>
              <p:nvPr/>
            </p:nvSpPr>
            <p:spPr>
              <a:xfrm>
                <a:off x="728166" y="608819"/>
                <a:ext cx="685105" cy="659213"/>
              </a:xfrm>
              <a:custGeom>
                <a:avLst/>
                <a:gdLst/>
                <a:ahLst/>
                <a:cxnLst/>
                <a:rect l="l" t="t" r="r" b="b"/>
                <a:pathLst>
                  <a:path w="32282" h="31062" extrusionOk="0">
                    <a:moveTo>
                      <a:pt x="16756" y="5191"/>
                    </a:moveTo>
                    <a:cubicBezTo>
                      <a:pt x="18088" y="5191"/>
                      <a:pt x="19431" y="5449"/>
                      <a:pt x="20709" y="5982"/>
                    </a:cubicBezTo>
                    <a:cubicBezTo>
                      <a:pt x="24579" y="7578"/>
                      <a:pt x="27092" y="11348"/>
                      <a:pt x="27092" y="15532"/>
                    </a:cubicBezTo>
                    <a:cubicBezTo>
                      <a:pt x="27092" y="21237"/>
                      <a:pt x="22468" y="25874"/>
                      <a:pt x="16750" y="25874"/>
                    </a:cubicBezTo>
                    <a:cubicBezTo>
                      <a:pt x="12579" y="25874"/>
                      <a:pt x="8796" y="23348"/>
                      <a:pt x="7200" y="19490"/>
                    </a:cubicBezTo>
                    <a:cubicBezTo>
                      <a:pt x="5604" y="15620"/>
                      <a:pt x="6484" y="11172"/>
                      <a:pt x="9437" y="8219"/>
                    </a:cubicBezTo>
                    <a:cubicBezTo>
                      <a:pt x="11420" y="6244"/>
                      <a:pt x="14067" y="5191"/>
                      <a:pt x="16756" y="5191"/>
                    </a:cubicBezTo>
                    <a:close/>
                    <a:moveTo>
                      <a:pt x="16750" y="1"/>
                    </a:moveTo>
                    <a:cubicBezTo>
                      <a:pt x="10480" y="1"/>
                      <a:pt x="4813" y="3783"/>
                      <a:pt x="2413" y="9588"/>
                    </a:cubicBezTo>
                    <a:cubicBezTo>
                      <a:pt x="0" y="15394"/>
                      <a:pt x="1332" y="22066"/>
                      <a:pt x="5780" y="26515"/>
                    </a:cubicBezTo>
                    <a:cubicBezTo>
                      <a:pt x="8749" y="29483"/>
                      <a:pt x="12725" y="31062"/>
                      <a:pt x="16767" y="31062"/>
                    </a:cubicBezTo>
                    <a:cubicBezTo>
                      <a:pt x="18764" y="31062"/>
                      <a:pt x="20778" y="30676"/>
                      <a:pt x="22694" y="29882"/>
                    </a:cubicBezTo>
                    <a:cubicBezTo>
                      <a:pt x="28500" y="27470"/>
                      <a:pt x="32282" y="21815"/>
                      <a:pt x="32282" y="15532"/>
                    </a:cubicBezTo>
                    <a:cubicBezTo>
                      <a:pt x="32282" y="6950"/>
                      <a:pt x="25333" y="1"/>
                      <a:pt x="1675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19"/>
              <p:cNvSpPr/>
              <p:nvPr/>
            </p:nvSpPr>
            <p:spPr>
              <a:xfrm>
                <a:off x="774028" y="651221"/>
                <a:ext cx="597116" cy="574514"/>
              </a:xfrm>
              <a:custGeom>
                <a:avLst/>
                <a:gdLst/>
                <a:ahLst/>
                <a:cxnLst/>
                <a:rect l="l" t="t" r="r" b="b"/>
                <a:pathLst>
                  <a:path w="28136" h="27071" extrusionOk="0">
                    <a:moveTo>
                      <a:pt x="14605" y="4519"/>
                    </a:moveTo>
                    <a:cubicBezTo>
                      <a:pt x="15764" y="4519"/>
                      <a:pt x="16933" y="4742"/>
                      <a:pt x="18045" y="5203"/>
                    </a:cubicBezTo>
                    <a:cubicBezTo>
                      <a:pt x="21413" y="6598"/>
                      <a:pt x="23612" y="9890"/>
                      <a:pt x="23612" y="13534"/>
                    </a:cubicBezTo>
                    <a:cubicBezTo>
                      <a:pt x="23612" y="18510"/>
                      <a:pt x="19578" y="22544"/>
                      <a:pt x="14589" y="22544"/>
                    </a:cubicBezTo>
                    <a:cubicBezTo>
                      <a:pt x="10945" y="22544"/>
                      <a:pt x="7666" y="20345"/>
                      <a:pt x="6271" y="16977"/>
                    </a:cubicBezTo>
                    <a:cubicBezTo>
                      <a:pt x="4876" y="13609"/>
                      <a:pt x="5642" y="9739"/>
                      <a:pt x="8218" y="7163"/>
                    </a:cubicBezTo>
                    <a:cubicBezTo>
                      <a:pt x="9944" y="5438"/>
                      <a:pt x="12255" y="4519"/>
                      <a:pt x="14605" y="4519"/>
                    </a:cubicBezTo>
                    <a:close/>
                    <a:moveTo>
                      <a:pt x="14589" y="1"/>
                    </a:moveTo>
                    <a:cubicBezTo>
                      <a:pt x="9123" y="1"/>
                      <a:pt x="4185" y="3305"/>
                      <a:pt x="2086" y="8357"/>
                    </a:cubicBezTo>
                    <a:cubicBezTo>
                      <a:pt x="0" y="13408"/>
                      <a:pt x="1156" y="19239"/>
                      <a:pt x="5027" y="23109"/>
                    </a:cubicBezTo>
                    <a:cubicBezTo>
                      <a:pt x="7614" y="25697"/>
                      <a:pt x="11072" y="27071"/>
                      <a:pt x="14593" y="27071"/>
                    </a:cubicBezTo>
                    <a:cubicBezTo>
                      <a:pt x="16339" y="27071"/>
                      <a:pt x="18100" y="26733"/>
                      <a:pt x="19779" y="26037"/>
                    </a:cubicBezTo>
                    <a:cubicBezTo>
                      <a:pt x="24831" y="23939"/>
                      <a:pt x="28136" y="19000"/>
                      <a:pt x="28136" y="13534"/>
                    </a:cubicBezTo>
                    <a:cubicBezTo>
                      <a:pt x="28123" y="6057"/>
                      <a:pt x="22066" y="1"/>
                      <a:pt x="145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19"/>
              <p:cNvSpPr/>
              <p:nvPr/>
            </p:nvSpPr>
            <p:spPr>
              <a:xfrm>
                <a:off x="915625" y="782695"/>
                <a:ext cx="324046" cy="311546"/>
              </a:xfrm>
              <a:custGeom>
                <a:avLst/>
                <a:gdLst/>
                <a:ahLst/>
                <a:cxnLst/>
                <a:rect l="l" t="t" r="r" b="b"/>
                <a:pathLst>
                  <a:path w="15269" h="14680" extrusionOk="0">
                    <a:moveTo>
                      <a:pt x="7941" y="1"/>
                    </a:moveTo>
                    <a:cubicBezTo>
                      <a:pt x="7933" y="1"/>
                      <a:pt x="7925" y="1"/>
                      <a:pt x="7917" y="1"/>
                    </a:cubicBezTo>
                    <a:cubicBezTo>
                      <a:pt x="4952" y="1"/>
                      <a:pt x="2275" y="1785"/>
                      <a:pt x="1132" y="4524"/>
                    </a:cubicBezTo>
                    <a:cubicBezTo>
                      <a:pt x="1" y="7276"/>
                      <a:pt x="629" y="10430"/>
                      <a:pt x="2728" y="12529"/>
                    </a:cubicBezTo>
                    <a:cubicBezTo>
                      <a:pt x="4133" y="13934"/>
                      <a:pt x="6017" y="14680"/>
                      <a:pt x="7931" y="14680"/>
                    </a:cubicBezTo>
                    <a:cubicBezTo>
                      <a:pt x="8875" y="14680"/>
                      <a:pt x="9827" y="14498"/>
                      <a:pt x="10732" y="14125"/>
                    </a:cubicBezTo>
                    <a:cubicBezTo>
                      <a:pt x="13484" y="12981"/>
                      <a:pt x="15268" y="10305"/>
                      <a:pt x="15268" y="7339"/>
                    </a:cubicBezTo>
                    <a:cubicBezTo>
                      <a:pt x="15268" y="3288"/>
                      <a:pt x="11989" y="1"/>
                      <a:pt x="794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33" name="Google Shape;1333;p19"/>
              <p:cNvGrpSpPr/>
              <p:nvPr/>
            </p:nvGrpSpPr>
            <p:grpSpPr>
              <a:xfrm>
                <a:off x="943639" y="801901"/>
                <a:ext cx="276826" cy="273155"/>
                <a:chOff x="1706339" y="1046501"/>
                <a:chExt cx="276826" cy="273155"/>
              </a:xfrm>
            </p:grpSpPr>
            <p:sp>
              <p:nvSpPr>
                <p:cNvPr id="1334" name="Google Shape;1334;p19"/>
                <p:cNvSpPr/>
                <p:nvPr/>
              </p:nvSpPr>
              <p:spPr>
                <a:xfrm>
                  <a:off x="1922086" y="1261973"/>
                  <a:ext cx="2748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5" h="972" extrusionOk="0">
                      <a:moveTo>
                        <a:pt x="641" y="1"/>
                      </a:moveTo>
                      <a:cubicBezTo>
                        <a:pt x="214" y="1"/>
                        <a:pt x="0" y="528"/>
                        <a:pt x="302" y="830"/>
                      </a:cubicBezTo>
                      <a:cubicBezTo>
                        <a:pt x="396" y="924"/>
                        <a:pt x="518" y="971"/>
                        <a:pt x="643" y="971"/>
                      </a:cubicBezTo>
                      <a:cubicBezTo>
                        <a:pt x="767" y="971"/>
                        <a:pt x="892" y="924"/>
                        <a:pt x="993" y="830"/>
                      </a:cubicBezTo>
                      <a:cubicBezTo>
                        <a:pt x="1294" y="528"/>
                        <a:pt x="1081" y="1"/>
                        <a:pt x="64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5" name="Google Shape;1335;p19"/>
                <p:cNvSpPr/>
                <p:nvPr/>
              </p:nvSpPr>
              <p:spPr>
                <a:xfrm>
                  <a:off x="1743393" y="1083301"/>
                  <a:ext cx="27504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2" extrusionOk="0">
                      <a:moveTo>
                        <a:pt x="642" y="0"/>
                      </a:moveTo>
                      <a:cubicBezTo>
                        <a:pt x="215" y="0"/>
                        <a:pt x="1" y="528"/>
                        <a:pt x="303" y="830"/>
                      </a:cubicBezTo>
                      <a:cubicBezTo>
                        <a:pt x="397" y="924"/>
                        <a:pt x="522" y="971"/>
                        <a:pt x="648" y="971"/>
                      </a:cubicBezTo>
                      <a:cubicBezTo>
                        <a:pt x="774" y="971"/>
                        <a:pt x="899" y="924"/>
                        <a:pt x="994" y="830"/>
                      </a:cubicBezTo>
                      <a:cubicBezTo>
                        <a:pt x="1295" y="528"/>
                        <a:pt x="108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6" name="Google Shape;1336;p19"/>
                <p:cNvSpPr/>
                <p:nvPr/>
              </p:nvSpPr>
              <p:spPr>
                <a:xfrm>
                  <a:off x="1958886" y="1172669"/>
                  <a:ext cx="24279" cy="20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" h="980" extrusionOk="0">
                      <a:moveTo>
                        <a:pt x="655" y="0"/>
                      </a:moveTo>
                      <a:cubicBezTo>
                        <a:pt x="536" y="0"/>
                        <a:pt x="413" y="47"/>
                        <a:pt x="314" y="150"/>
                      </a:cubicBezTo>
                      <a:cubicBezTo>
                        <a:pt x="0" y="451"/>
                        <a:pt x="226" y="979"/>
                        <a:pt x="654" y="979"/>
                      </a:cubicBezTo>
                      <a:cubicBezTo>
                        <a:pt x="918" y="979"/>
                        <a:pt x="1144" y="753"/>
                        <a:pt x="1144" y="489"/>
                      </a:cubicBezTo>
                      <a:cubicBezTo>
                        <a:pt x="1135" y="194"/>
                        <a:pt x="900" y="0"/>
                        <a:pt x="6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7" name="Google Shape;1337;p19"/>
                <p:cNvSpPr/>
                <p:nvPr/>
              </p:nvSpPr>
              <p:spPr>
                <a:xfrm>
                  <a:off x="1706339" y="1172669"/>
                  <a:ext cx="24024" cy="20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80" extrusionOk="0">
                      <a:moveTo>
                        <a:pt x="651" y="0"/>
                      </a:moveTo>
                      <a:cubicBezTo>
                        <a:pt x="530" y="0"/>
                        <a:pt x="405" y="47"/>
                        <a:pt x="302" y="150"/>
                      </a:cubicBezTo>
                      <a:cubicBezTo>
                        <a:pt x="0" y="451"/>
                        <a:pt x="214" y="979"/>
                        <a:pt x="654" y="979"/>
                      </a:cubicBezTo>
                      <a:cubicBezTo>
                        <a:pt x="918" y="967"/>
                        <a:pt x="1131" y="753"/>
                        <a:pt x="1131" y="489"/>
                      </a:cubicBezTo>
                      <a:cubicBezTo>
                        <a:pt x="1131" y="194"/>
                        <a:pt x="899" y="0"/>
                        <a:pt x="65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8" name="Google Shape;1338;p19"/>
                <p:cNvSpPr/>
                <p:nvPr/>
              </p:nvSpPr>
              <p:spPr>
                <a:xfrm>
                  <a:off x="1925546" y="1083513"/>
                  <a:ext cx="21626" cy="20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61" extrusionOk="0">
                      <a:moveTo>
                        <a:pt x="486" y="0"/>
                      </a:moveTo>
                      <a:cubicBezTo>
                        <a:pt x="236" y="0"/>
                        <a:pt x="0" y="191"/>
                        <a:pt x="0" y="480"/>
                      </a:cubicBezTo>
                      <a:cubicBezTo>
                        <a:pt x="0" y="770"/>
                        <a:pt x="236" y="961"/>
                        <a:pt x="486" y="961"/>
                      </a:cubicBezTo>
                      <a:cubicBezTo>
                        <a:pt x="606" y="961"/>
                        <a:pt x="728" y="917"/>
                        <a:pt x="830" y="820"/>
                      </a:cubicBezTo>
                      <a:cubicBezTo>
                        <a:pt x="1018" y="631"/>
                        <a:pt x="1018" y="330"/>
                        <a:pt x="830" y="141"/>
                      </a:cubicBezTo>
                      <a:cubicBezTo>
                        <a:pt x="728" y="44"/>
                        <a:pt x="606" y="0"/>
                        <a:pt x="48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9" name="Google Shape;1339;p19"/>
                <p:cNvSpPr/>
                <p:nvPr/>
              </p:nvSpPr>
              <p:spPr>
                <a:xfrm>
                  <a:off x="1746873" y="1261994"/>
                  <a:ext cx="21626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76" extrusionOk="0">
                      <a:moveTo>
                        <a:pt x="480" y="1"/>
                      </a:moveTo>
                      <a:cubicBezTo>
                        <a:pt x="233" y="1"/>
                        <a:pt x="0" y="194"/>
                        <a:pt x="0" y="490"/>
                      </a:cubicBezTo>
                      <a:cubicBezTo>
                        <a:pt x="0" y="779"/>
                        <a:pt x="236" y="976"/>
                        <a:pt x="486" y="976"/>
                      </a:cubicBezTo>
                      <a:cubicBezTo>
                        <a:pt x="605" y="976"/>
                        <a:pt x="728" y="931"/>
                        <a:pt x="830" y="829"/>
                      </a:cubicBezTo>
                      <a:cubicBezTo>
                        <a:pt x="1018" y="640"/>
                        <a:pt x="1018" y="339"/>
                        <a:pt x="830" y="150"/>
                      </a:cubicBezTo>
                      <a:cubicBezTo>
                        <a:pt x="726" y="47"/>
                        <a:pt x="602" y="1"/>
                        <a:pt x="48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0" name="Google Shape;1340;p19"/>
                <p:cNvSpPr/>
                <p:nvPr/>
              </p:nvSpPr>
              <p:spPr>
                <a:xfrm>
                  <a:off x="1832740" y="1046501"/>
                  <a:ext cx="24024" cy="20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67" extrusionOk="0">
                      <a:moveTo>
                        <a:pt x="641" y="0"/>
                      </a:moveTo>
                      <a:cubicBezTo>
                        <a:pt x="214" y="0"/>
                        <a:pt x="1" y="516"/>
                        <a:pt x="302" y="817"/>
                      </a:cubicBezTo>
                      <a:cubicBezTo>
                        <a:pt x="401" y="920"/>
                        <a:pt x="525" y="967"/>
                        <a:pt x="646" y="967"/>
                      </a:cubicBezTo>
                      <a:cubicBezTo>
                        <a:pt x="893" y="967"/>
                        <a:pt x="1131" y="773"/>
                        <a:pt x="1131" y="478"/>
                      </a:cubicBezTo>
                      <a:cubicBezTo>
                        <a:pt x="1131" y="214"/>
                        <a:pt x="918" y="0"/>
                        <a:pt x="64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1" name="Google Shape;1341;p19"/>
                <p:cNvSpPr/>
                <p:nvPr/>
              </p:nvSpPr>
              <p:spPr>
                <a:xfrm>
                  <a:off x="1832740" y="1299049"/>
                  <a:ext cx="2402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1" extrusionOk="0">
                      <a:moveTo>
                        <a:pt x="641" y="0"/>
                      </a:moveTo>
                      <a:cubicBezTo>
                        <a:pt x="214" y="0"/>
                        <a:pt x="1" y="515"/>
                        <a:pt x="302" y="830"/>
                      </a:cubicBezTo>
                      <a:cubicBezTo>
                        <a:pt x="400" y="927"/>
                        <a:pt x="521" y="971"/>
                        <a:pt x="640" y="971"/>
                      </a:cubicBezTo>
                      <a:cubicBezTo>
                        <a:pt x="890" y="971"/>
                        <a:pt x="1131" y="779"/>
                        <a:pt x="1131" y="490"/>
                      </a:cubicBezTo>
                      <a:cubicBezTo>
                        <a:pt x="1131" y="214"/>
                        <a:pt x="918" y="0"/>
                        <a:pt x="64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42" name="Google Shape;1342;p19"/>
              <p:cNvSpPr/>
              <p:nvPr/>
            </p:nvSpPr>
            <p:spPr>
              <a:xfrm>
                <a:off x="1354931" y="653110"/>
                <a:ext cx="21817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74" extrusionOk="0">
                    <a:moveTo>
                      <a:pt x="493" y="0"/>
                    </a:moveTo>
                    <a:cubicBezTo>
                      <a:pt x="246" y="0"/>
                      <a:pt x="10" y="191"/>
                      <a:pt x="10" y="477"/>
                    </a:cubicBezTo>
                    <a:cubicBezTo>
                      <a:pt x="1" y="778"/>
                      <a:pt x="240" y="974"/>
                      <a:pt x="493" y="974"/>
                    </a:cubicBezTo>
                    <a:cubicBezTo>
                      <a:pt x="609" y="974"/>
                      <a:pt x="727" y="932"/>
                      <a:pt x="826" y="841"/>
                    </a:cubicBezTo>
                    <a:cubicBezTo>
                      <a:pt x="1015" y="653"/>
                      <a:pt x="1027" y="339"/>
                      <a:pt x="839" y="150"/>
                    </a:cubicBezTo>
                    <a:cubicBezTo>
                      <a:pt x="739" y="47"/>
                      <a:pt x="615" y="0"/>
                      <a:pt x="49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19"/>
              <p:cNvSpPr/>
              <p:nvPr/>
            </p:nvSpPr>
            <p:spPr>
              <a:xfrm>
                <a:off x="791707" y="1203218"/>
                <a:ext cx="21817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70" extrusionOk="0">
                    <a:moveTo>
                      <a:pt x="488" y="0"/>
                    </a:moveTo>
                    <a:cubicBezTo>
                      <a:pt x="243" y="0"/>
                      <a:pt x="9" y="187"/>
                      <a:pt x="9" y="480"/>
                    </a:cubicBezTo>
                    <a:cubicBezTo>
                      <a:pt x="1" y="771"/>
                      <a:pt x="244" y="970"/>
                      <a:pt x="500" y="970"/>
                    </a:cubicBezTo>
                    <a:cubicBezTo>
                      <a:pt x="618" y="970"/>
                      <a:pt x="739" y="927"/>
                      <a:pt x="839" y="831"/>
                    </a:cubicBezTo>
                    <a:cubicBezTo>
                      <a:pt x="1027" y="643"/>
                      <a:pt x="1027" y="341"/>
                      <a:pt x="839" y="153"/>
                    </a:cubicBezTo>
                    <a:cubicBezTo>
                      <a:pt x="738" y="48"/>
                      <a:pt x="611" y="0"/>
                      <a:pt x="4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19"/>
              <p:cNvSpPr/>
              <p:nvPr/>
            </p:nvSpPr>
            <p:spPr>
              <a:xfrm>
                <a:off x="1068703" y="1321682"/>
                <a:ext cx="24215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968" extrusionOk="0">
                    <a:moveTo>
                      <a:pt x="497" y="0"/>
                    </a:moveTo>
                    <a:cubicBezTo>
                      <a:pt x="249" y="0"/>
                      <a:pt x="9" y="191"/>
                      <a:pt x="1" y="477"/>
                    </a:cubicBezTo>
                    <a:cubicBezTo>
                      <a:pt x="1" y="741"/>
                      <a:pt x="214" y="967"/>
                      <a:pt x="491" y="967"/>
                    </a:cubicBezTo>
                    <a:cubicBezTo>
                      <a:pt x="496" y="967"/>
                      <a:pt x="501" y="967"/>
                      <a:pt x="506" y="967"/>
                    </a:cubicBezTo>
                    <a:cubicBezTo>
                      <a:pt x="923" y="967"/>
                      <a:pt x="1141" y="448"/>
                      <a:pt x="843" y="150"/>
                    </a:cubicBezTo>
                    <a:cubicBezTo>
                      <a:pt x="743" y="46"/>
                      <a:pt x="619" y="0"/>
                      <a:pt x="4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19"/>
              <p:cNvSpPr/>
              <p:nvPr/>
            </p:nvSpPr>
            <p:spPr>
              <a:xfrm>
                <a:off x="1344998" y="1209649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26" y="1"/>
                      <a:pt x="0" y="516"/>
                      <a:pt x="302" y="830"/>
                    </a:cubicBezTo>
                    <a:cubicBezTo>
                      <a:pt x="396" y="924"/>
                      <a:pt x="518" y="971"/>
                      <a:pt x="641" y="971"/>
                    </a:cubicBezTo>
                    <a:cubicBezTo>
                      <a:pt x="763" y="971"/>
                      <a:pt x="886" y="924"/>
                      <a:pt x="980" y="830"/>
                    </a:cubicBezTo>
                    <a:cubicBezTo>
                      <a:pt x="1294" y="528"/>
                      <a:pt x="1081" y="13"/>
                      <a:pt x="6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19"/>
              <p:cNvSpPr/>
              <p:nvPr/>
            </p:nvSpPr>
            <p:spPr>
              <a:xfrm>
                <a:off x="795102" y="646680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14" y="1"/>
                      <a:pt x="0" y="516"/>
                      <a:pt x="302" y="830"/>
                    </a:cubicBezTo>
                    <a:cubicBezTo>
                      <a:pt x="396" y="925"/>
                      <a:pt x="518" y="972"/>
                      <a:pt x="641" y="972"/>
                    </a:cubicBezTo>
                    <a:cubicBezTo>
                      <a:pt x="763" y="972"/>
                      <a:pt x="886" y="925"/>
                      <a:pt x="980" y="830"/>
                    </a:cubicBezTo>
                    <a:cubicBezTo>
                      <a:pt x="1294" y="529"/>
                      <a:pt x="1081" y="13"/>
                      <a:pt x="6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19"/>
              <p:cNvSpPr/>
              <p:nvPr/>
            </p:nvSpPr>
            <p:spPr>
              <a:xfrm>
                <a:off x="1463653" y="932695"/>
                <a:ext cx="24024" cy="20692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5" extrusionOk="0">
                    <a:moveTo>
                      <a:pt x="641" y="1"/>
                    </a:moveTo>
                    <a:cubicBezTo>
                      <a:pt x="526" y="1"/>
                      <a:pt x="410" y="42"/>
                      <a:pt x="315" y="133"/>
                    </a:cubicBezTo>
                    <a:cubicBezTo>
                      <a:pt x="1" y="434"/>
                      <a:pt x="202" y="962"/>
                      <a:pt x="642" y="975"/>
                    </a:cubicBezTo>
                    <a:cubicBezTo>
                      <a:pt x="906" y="975"/>
                      <a:pt x="1132" y="761"/>
                      <a:pt x="1132" y="497"/>
                    </a:cubicBezTo>
                    <a:cubicBezTo>
                      <a:pt x="1132" y="196"/>
                      <a:pt x="890" y="1"/>
                      <a:pt x="6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19"/>
              <p:cNvSpPr/>
              <p:nvPr/>
            </p:nvSpPr>
            <p:spPr>
              <a:xfrm>
                <a:off x="676426" y="923506"/>
                <a:ext cx="24194" cy="20819"/>
              </a:xfrm>
              <a:custGeom>
                <a:avLst/>
                <a:gdLst/>
                <a:ahLst/>
                <a:cxnLst/>
                <a:rect l="l" t="t" r="r" b="b"/>
                <a:pathLst>
                  <a:path w="1140" h="981" extrusionOk="0">
                    <a:moveTo>
                      <a:pt x="649" y="1"/>
                    </a:moveTo>
                    <a:cubicBezTo>
                      <a:pt x="532" y="1"/>
                      <a:pt x="413" y="44"/>
                      <a:pt x="314" y="139"/>
                    </a:cubicBezTo>
                    <a:cubicBezTo>
                      <a:pt x="0" y="440"/>
                      <a:pt x="214" y="968"/>
                      <a:pt x="641" y="981"/>
                    </a:cubicBezTo>
                    <a:cubicBezTo>
                      <a:pt x="905" y="981"/>
                      <a:pt x="1131" y="767"/>
                      <a:pt x="1131" y="503"/>
                    </a:cubicBezTo>
                    <a:cubicBezTo>
                      <a:pt x="1140" y="202"/>
                      <a:pt x="901" y="1"/>
                      <a:pt x="64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19"/>
              <p:cNvSpPr/>
              <p:nvPr/>
            </p:nvSpPr>
            <p:spPr>
              <a:xfrm>
                <a:off x="1278784" y="593156"/>
                <a:ext cx="23557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976" extrusionOk="0">
                    <a:moveTo>
                      <a:pt x="559" y="0"/>
                    </a:moveTo>
                    <a:cubicBezTo>
                      <a:pt x="265" y="0"/>
                      <a:pt x="1" y="277"/>
                      <a:pt x="79" y="600"/>
                    </a:cubicBezTo>
                    <a:cubicBezTo>
                      <a:pt x="137" y="841"/>
                      <a:pt x="347" y="975"/>
                      <a:pt x="558" y="975"/>
                    </a:cubicBezTo>
                    <a:cubicBezTo>
                      <a:pt x="711" y="975"/>
                      <a:pt x="864" y="904"/>
                      <a:pt x="959" y="751"/>
                    </a:cubicBezTo>
                    <a:cubicBezTo>
                      <a:pt x="1109" y="512"/>
                      <a:pt x="1034" y="223"/>
                      <a:pt x="808" y="73"/>
                    </a:cubicBezTo>
                    <a:cubicBezTo>
                      <a:pt x="727" y="23"/>
                      <a:pt x="642" y="0"/>
                      <a:pt x="5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19"/>
              <p:cNvSpPr/>
              <p:nvPr/>
            </p:nvSpPr>
            <p:spPr>
              <a:xfrm>
                <a:off x="865455" y="1263023"/>
                <a:ext cx="23260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69" extrusionOk="0">
                    <a:moveTo>
                      <a:pt x="541" y="0"/>
                    </a:moveTo>
                    <a:cubicBezTo>
                      <a:pt x="253" y="0"/>
                      <a:pt x="0" y="269"/>
                      <a:pt x="78" y="589"/>
                    </a:cubicBezTo>
                    <a:cubicBezTo>
                      <a:pt x="136" y="835"/>
                      <a:pt x="343" y="968"/>
                      <a:pt x="551" y="968"/>
                    </a:cubicBezTo>
                    <a:cubicBezTo>
                      <a:pt x="706" y="968"/>
                      <a:pt x="861" y="895"/>
                      <a:pt x="957" y="740"/>
                    </a:cubicBezTo>
                    <a:cubicBezTo>
                      <a:pt x="1096" y="514"/>
                      <a:pt x="1033" y="212"/>
                      <a:pt x="794" y="74"/>
                    </a:cubicBezTo>
                    <a:cubicBezTo>
                      <a:pt x="712" y="23"/>
                      <a:pt x="625" y="0"/>
                      <a:pt x="5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19"/>
              <p:cNvSpPr/>
              <p:nvPr/>
            </p:nvSpPr>
            <p:spPr>
              <a:xfrm>
                <a:off x="1162782" y="1311050"/>
                <a:ext cx="24618" cy="20692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975" extrusionOk="0">
                    <a:moveTo>
                      <a:pt x="547" y="1"/>
                    </a:moveTo>
                    <a:cubicBezTo>
                      <a:pt x="258" y="1"/>
                      <a:pt x="1" y="278"/>
                      <a:pt x="79" y="601"/>
                    </a:cubicBezTo>
                    <a:cubicBezTo>
                      <a:pt x="123" y="831"/>
                      <a:pt x="329" y="975"/>
                      <a:pt x="556" y="975"/>
                    </a:cubicBezTo>
                    <a:cubicBezTo>
                      <a:pt x="589" y="975"/>
                      <a:pt x="623" y="972"/>
                      <a:pt x="657" y="965"/>
                    </a:cubicBezTo>
                    <a:cubicBezTo>
                      <a:pt x="1072" y="865"/>
                      <a:pt x="1160" y="299"/>
                      <a:pt x="795" y="73"/>
                    </a:cubicBezTo>
                    <a:cubicBezTo>
                      <a:pt x="715" y="23"/>
                      <a:pt x="630" y="1"/>
                      <a:pt x="54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19"/>
              <p:cNvSpPr/>
              <p:nvPr/>
            </p:nvSpPr>
            <p:spPr>
              <a:xfrm>
                <a:off x="1405525" y="1134946"/>
                <a:ext cx="26231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968" extrusionOk="0">
                    <a:moveTo>
                      <a:pt x="623" y="1"/>
                    </a:moveTo>
                    <a:cubicBezTo>
                      <a:pt x="584" y="1"/>
                      <a:pt x="544" y="5"/>
                      <a:pt x="503" y="15"/>
                    </a:cubicBezTo>
                    <a:cubicBezTo>
                      <a:pt x="88" y="115"/>
                      <a:pt x="1" y="668"/>
                      <a:pt x="365" y="894"/>
                    </a:cubicBezTo>
                    <a:cubicBezTo>
                      <a:pt x="445" y="944"/>
                      <a:pt x="535" y="967"/>
                      <a:pt x="624" y="967"/>
                    </a:cubicBezTo>
                    <a:cubicBezTo>
                      <a:pt x="785" y="967"/>
                      <a:pt x="942" y="889"/>
                      <a:pt x="1031" y="744"/>
                    </a:cubicBezTo>
                    <a:cubicBezTo>
                      <a:pt x="1235" y="403"/>
                      <a:pt x="988" y="1"/>
                      <a:pt x="62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19"/>
              <p:cNvSpPr/>
              <p:nvPr/>
            </p:nvSpPr>
            <p:spPr>
              <a:xfrm>
                <a:off x="735616" y="721340"/>
                <a:ext cx="26273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238" h="976" extrusionOk="0">
                    <a:moveTo>
                      <a:pt x="630" y="0"/>
                    </a:moveTo>
                    <a:cubicBezTo>
                      <a:pt x="593" y="0"/>
                      <a:pt x="555" y="4"/>
                      <a:pt x="516" y="14"/>
                    </a:cubicBezTo>
                    <a:cubicBezTo>
                      <a:pt x="101" y="114"/>
                      <a:pt x="1" y="667"/>
                      <a:pt x="365" y="906"/>
                    </a:cubicBezTo>
                    <a:cubicBezTo>
                      <a:pt x="442" y="953"/>
                      <a:pt x="528" y="976"/>
                      <a:pt x="614" y="976"/>
                    </a:cubicBezTo>
                    <a:cubicBezTo>
                      <a:pt x="779" y="976"/>
                      <a:pt x="944" y="892"/>
                      <a:pt x="1044" y="743"/>
                    </a:cubicBezTo>
                    <a:cubicBezTo>
                      <a:pt x="1237" y="413"/>
                      <a:pt x="987" y="0"/>
                      <a:pt x="6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19"/>
              <p:cNvSpPr/>
              <p:nvPr/>
            </p:nvSpPr>
            <p:spPr>
              <a:xfrm>
                <a:off x="1453467" y="837576"/>
                <a:ext cx="24618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973" extrusionOk="0">
                    <a:moveTo>
                      <a:pt x="626" y="0"/>
                    </a:moveTo>
                    <a:cubicBezTo>
                      <a:pt x="471" y="0"/>
                      <a:pt x="314" y="73"/>
                      <a:pt x="217" y="229"/>
                    </a:cubicBezTo>
                    <a:cubicBezTo>
                      <a:pt x="1" y="559"/>
                      <a:pt x="259" y="972"/>
                      <a:pt x="618" y="972"/>
                    </a:cubicBezTo>
                    <a:cubicBezTo>
                      <a:pt x="655" y="972"/>
                      <a:pt x="693" y="968"/>
                      <a:pt x="732" y="958"/>
                    </a:cubicBezTo>
                    <a:cubicBezTo>
                      <a:pt x="996" y="895"/>
                      <a:pt x="1159" y="631"/>
                      <a:pt x="1097" y="368"/>
                    </a:cubicBezTo>
                    <a:cubicBezTo>
                      <a:pt x="1039" y="130"/>
                      <a:pt x="834" y="0"/>
                      <a:pt x="6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19"/>
              <p:cNvSpPr/>
              <p:nvPr/>
            </p:nvSpPr>
            <p:spPr>
              <a:xfrm>
                <a:off x="687822" y="1018668"/>
                <a:ext cx="2436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972" extrusionOk="0">
                    <a:moveTo>
                      <a:pt x="611" y="0"/>
                    </a:moveTo>
                    <a:cubicBezTo>
                      <a:pt x="456" y="0"/>
                      <a:pt x="301" y="74"/>
                      <a:pt x="205" y="229"/>
                    </a:cubicBezTo>
                    <a:cubicBezTo>
                      <a:pt x="0" y="569"/>
                      <a:pt x="247" y="972"/>
                      <a:pt x="603" y="972"/>
                    </a:cubicBezTo>
                    <a:cubicBezTo>
                      <a:pt x="641" y="972"/>
                      <a:pt x="680" y="967"/>
                      <a:pt x="720" y="957"/>
                    </a:cubicBezTo>
                    <a:cubicBezTo>
                      <a:pt x="984" y="895"/>
                      <a:pt x="1147" y="631"/>
                      <a:pt x="1084" y="379"/>
                    </a:cubicBezTo>
                    <a:cubicBezTo>
                      <a:pt x="1026" y="134"/>
                      <a:pt x="819" y="0"/>
                      <a:pt x="61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19"/>
              <p:cNvSpPr/>
              <p:nvPr/>
            </p:nvSpPr>
            <p:spPr>
              <a:xfrm>
                <a:off x="970209" y="1308546"/>
                <a:ext cx="24385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49" h="976" extrusionOk="0">
                    <a:moveTo>
                      <a:pt x="614" y="1"/>
                    </a:moveTo>
                    <a:cubicBezTo>
                      <a:pt x="258" y="1"/>
                      <a:pt x="1" y="392"/>
                      <a:pt x="193" y="731"/>
                    </a:cubicBezTo>
                    <a:cubicBezTo>
                      <a:pt x="288" y="898"/>
                      <a:pt x="450" y="976"/>
                      <a:pt x="612" y="976"/>
                    </a:cubicBezTo>
                    <a:cubicBezTo>
                      <a:pt x="818" y="976"/>
                      <a:pt x="1022" y="850"/>
                      <a:pt x="1086" y="618"/>
                    </a:cubicBezTo>
                    <a:cubicBezTo>
                      <a:pt x="1148" y="354"/>
                      <a:pt x="998" y="91"/>
                      <a:pt x="734" y="15"/>
                    </a:cubicBezTo>
                    <a:cubicBezTo>
                      <a:pt x="693" y="5"/>
                      <a:pt x="653" y="1"/>
                      <a:pt x="61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19"/>
              <p:cNvSpPr/>
              <p:nvPr/>
            </p:nvSpPr>
            <p:spPr>
              <a:xfrm>
                <a:off x="1268661" y="1268223"/>
                <a:ext cx="26210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971" extrusionOk="0">
                    <a:moveTo>
                      <a:pt x="612" y="0"/>
                    </a:moveTo>
                    <a:cubicBezTo>
                      <a:pt x="251" y="0"/>
                      <a:pt x="1" y="397"/>
                      <a:pt x="192" y="734"/>
                    </a:cubicBezTo>
                    <a:cubicBezTo>
                      <a:pt x="285" y="887"/>
                      <a:pt x="452" y="970"/>
                      <a:pt x="621" y="970"/>
                    </a:cubicBezTo>
                    <a:cubicBezTo>
                      <a:pt x="702" y="970"/>
                      <a:pt x="784" y="951"/>
                      <a:pt x="858" y="910"/>
                    </a:cubicBezTo>
                    <a:cubicBezTo>
                      <a:pt x="1235" y="684"/>
                      <a:pt x="1159" y="131"/>
                      <a:pt x="745" y="18"/>
                    </a:cubicBezTo>
                    <a:cubicBezTo>
                      <a:pt x="699" y="6"/>
                      <a:pt x="655" y="0"/>
                      <a:pt x="61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19"/>
              <p:cNvSpPr/>
              <p:nvPr/>
            </p:nvSpPr>
            <p:spPr>
              <a:xfrm>
                <a:off x="872628" y="587978"/>
                <a:ext cx="26231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974" extrusionOk="0">
                    <a:moveTo>
                      <a:pt x="625" y="0"/>
                    </a:moveTo>
                    <a:cubicBezTo>
                      <a:pt x="267" y="0"/>
                      <a:pt x="1" y="391"/>
                      <a:pt x="205" y="731"/>
                    </a:cubicBezTo>
                    <a:cubicBezTo>
                      <a:pt x="289" y="884"/>
                      <a:pt x="454" y="973"/>
                      <a:pt x="622" y="973"/>
                    </a:cubicBezTo>
                    <a:cubicBezTo>
                      <a:pt x="703" y="973"/>
                      <a:pt x="784" y="952"/>
                      <a:pt x="858" y="907"/>
                    </a:cubicBezTo>
                    <a:cubicBezTo>
                      <a:pt x="1235" y="694"/>
                      <a:pt x="1160" y="128"/>
                      <a:pt x="745" y="15"/>
                    </a:cubicBezTo>
                    <a:cubicBezTo>
                      <a:pt x="704" y="5"/>
                      <a:pt x="664" y="0"/>
                      <a:pt x="6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19"/>
              <p:cNvSpPr/>
              <p:nvPr/>
            </p:nvSpPr>
            <p:spPr>
              <a:xfrm>
                <a:off x="1451132" y="1028515"/>
                <a:ext cx="24852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71" h="977" extrusionOk="0">
                    <a:moveTo>
                      <a:pt x="615" y="0"/>
                    </a:moveTo>
                    <a:cubicBezTo>
                      <a:pt x="536" y="0"/>
                      <a:pt x="455" y="21"/>
                      <a:pt x="377" y="66"/>
                    </a:cubicBezTo>
                    <a:cubicBezTo>
                      <a:pt x="0" y="292"/>
                      <a:pt x="76" y="845"/>
                      <a:pt x="490" y="958"/>
                    </a:cubicBezTo>
                    <a:cubicBezTo>
                      <a:pt x="534" y="971"/>
                      <a:pt x="578" y="977"/>
                      <a:pt x="621" y="977"/>
                    </a:cubicBezTo>
                    <a:cubicBezTo>
                      <a:pt x="837" y="977"/>
                      <a:pt x="1029" y="829"/>
                      <a:pt x="1081" y="619"/>
                    </a:cubicBezTo>
                    <a:cubicBezTo>
                      <a:pt x="1170" y="282"/>
                      <a:pt x="908" y="0"/>
                      <a:pt x="6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19"/>
              <p:cNvSpPr/>
              <p:nvPr/>
            </p:nvSpPr>
            <p:spPr>
              <a:xfrm>
                <a:off x="690030" y="827601"/>
                <a:ext cx="25085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970" extrusionOk="0">
                    <a:moveTo>
                      <a:pt x="626" y="0"/>
                    </a:moveTo>
                    <a:cubicBezTo>
                      <a:pt x="544" y="0"/>
                      <a:pt x="459" y="22"/>
                      <a:pt x="377" y="71"/>
                    </a:cubicBezTo>
                    <a:cubicBezTo>
                      <a:pt x="0" y="285"/>
                      <a:pt x="75" y="850"/>
                      <a:pt x="503" y="951"/>
                    </a:cubicBezTo>
                    <a:cubicBezTo>
                      <a:pt x="545" y="963"/>
                      <a:pt x="587" y="969"/>
                      <a:pt x="628" y="969"/>
                    </a:cubicBezTo>
                    <a:cubicBezTo>
                      <a:pt x="837" y="969"/>
                      <a:pt x="1030" y="821"/>
                      <a:pt x="1093" y="611"/>
                    </a:cubicBezTo>
                    <a:cubicBezTo>
                      <a:pt x="1182" y="286"/>
                      <a:pt x="923" y="0"/>
                      <a:pt x="6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19"/>
              <p:cNvSpPr/>
              <p:nvPr/>
            </p:nvSpPr>
            <p:spPr>
              <a:xfrm>
                <a:off x="1411913" y="730063"/>
                <a:ext cx="23769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976" extrusionOk="0">
                    <a:moveTo>
                      <a:pt x="566" y="0"/>
                    </a:moveTo>
                    <a:cubicBezTo>
                      <a:pt x="359" y="0"/>
                      <a:pt x="153" y="129"/>
                      <a:pt x="89" y="369"/>
                    </a:cubicBezTo>
                    <a:cubicBezTo>
                      <a:pt x="0" y="696"/>
                      <a:pt x="261" y="976"/>
                      <a:pt x="561" y="976"/>
                    </a:cubicBezTo>
                    <a:cubicBezTo>
                      <a:pt x="642" y="976"/>
                      <a:pt x="725" y="955"/>
                      <a:pt x="805" y="910"/>
                    </a:cubicBezTo>
                    <a:cubicBezTo>
                      <a:pt x="1031" y="772"/>
                      <a:pt x="1119" y="483"/>
                      <a:pt x="981" y="244"/>
                    </a:cubicBezTo>
                    <a:cubicBezTo>
                      <a:pt x="888" y="79"/>
                      <a:pt x="727" y="0"/>
                      <a:pt x="5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19"/>
              <p:cNvSpPr/>
              <p:nvPr/>
            </p:nvSpPr>
            <p:spPr>
              <a:xfrm>
                <a:off x="731859" y="1126053"/>
                <a:ext cx="23515" cy="20756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978" extrusionOk="0">
                    <a:moveTo>
                      <a:pt x="556" y="1"/>
                    </a:moveTo>
                    <a:cubicBezTo>
                      <a:pt x="354" y="1"/>
                      <a:pt x="153" y="127"/>
                      <a:pt x="90" y="358"/>
                    </a:cubicBezTo>
                    <a:cubicBezTo>
                      <a:pt x="1" y="695"/>
                      <a:pt x="263" y="977"/>
                      <a:pt x="556" y="977"/>
                    </a:cubicBezTo>
                    <a:cubicBezTo>
                      <a:pt x="635" y="977"/>
                      <a:pt x="716" y="957"/>
                      <a:pt x="794" y="911"/>
                    </a:cubicBezTo>
                    <a:cubicBezTo>
                      <a:pt x="1032" y="773"/>
                      <a:pt x="1108" y="471"/>
                      <a:pt x="970" y="245"/>
                    </a:cubicBezTo>
                    <a:cubicBezTo>
                      <a:pt x="875" y="79"/>
                      <a:pt x="715" y="1"/>
                      <a:pt x="55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63" name="Google Shape;1363;p19"/>
            <p:cNvGrpSpPr/>
            <p:nvPr/>
          </p:nvGrpSpPr>
          <p:grpSpPr>
            <a:xfrm flipH="1">
              <a:off x="6611508" y="379665"/>
              <a:ext cx="651092" cy="1117539"/>
              <a:chOff x="1884988" y="379665"/>
              <a:chExt cx="651092" cy="1117539"/>
            </a:xfrm>
          </p:grpSpPr>
          <p:sp>
            <p:nvSpPr>
              <p:cNvPr id="1364" name="Google Shape;1364;p19"/>
              <p:cNvSpPr/>
              <p:nvPr/>
            </p:nvSpPr>
            <p:spPr>
              <a:xfrm>
                <a:off x="2108496" y="386131"/>
                <a:ext cx="191127" cy="380625"/>
              </a:xfrm>
              <a:custGeom>
                <a:avLst/>
                <a:gdLst/>
                <a:ahLst/>
                <a:cxnLst/>
                <a:rect l="l" t="t" r="r" b="b"/>
                <a:pathLst>
                  <a:path w="11380" h="22663" extrusionOk="0">
                    <a:moveTo>
                      <a:pt x="2411" y="1"/>
                    </a:moveTo>
                    <a:lnTo>
                      <a:pt x="0" y="1013"/>
                    </a:lnTo>
                    <a:lnTo>
                      <a:pt x="8969" y="22663"/>
                    </a:lnTo>
                    <a:lnTo>
                      <a:pt x="11379" y="21650"/>
                    </a:lnTo>
                    <a:lnTo>
                      <a:pt x="2411" y="1"/>
                    </a:ln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19"/>
              <p:cNvSpPr/>
              <p:nvPr/>
            </p:nvSpPr>
            <p:spPr>
              <a:xfrm>
                <a:off x="2013739" y="480888"/>
                <a:ext cx="380222" cy="191127"/>
              </a:xfrm>
              <a:custGeom>
                <a:avLst/>
                <a:gdLst/>
                <a:ahLst/>
                <a:cxnLst/>
                <a:rect l="l" t="t" r="r" b="b"/>
                <a:pathLst>
                  <a:path w="22639" h="11380" extrusionOk="0">
                    <a:moveTo>
                      <a:pt x="21650" y="0"/>
                    </a:moveTo>
                    <a:lnTo>
                      <a:pt x="1" y="8968"/>
                    </a:lnTo>
                    <a:lnTo>
                      <a:pt x="989" y="11379"/>
                    </a:lnTo>
                    <a:lnTo>
                      <a:pt x="22639" y="2411"/>
                    </a:lnTo>
                    <a:lnTo>
                      <a:pt x="21650" y="0"/>
                    </a:ln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19"/>
              <p:cNvSpPr/>
              <p:nvPr/>
            </p:nvSpPr>
            <p:spPr>
              <a:xfrm>
                <a:off x="2013739" y="480888"/>
                <a:ext cx="380625" cy="191127"/>
              </a:xfrm>
              <a:custGeom>
                <a:avLst/>
                <a:gdLst/>
                <a:ahLst/>
                <a:cxnLst/>
                <a:rect l="l" t="t" r="r" b="b"/>
                <a:pathLst>
                  <a:path w="22663" h="11380" extrusionOk="0">
                    <a:moveTo>
                      <a:pt x="1013" y="0"/>
                    </a:moveTo>
                    <a:lnTo>
                      <a:pt x="1" y="2411"/>
                    </a:lnTo>
                    <a:lnTo>
                      <a:pt x="21650" y="11379"/>
                    </a:lnTo>
                    <a:lnTo>
                      <a:pt x="22663" y="8968"/>
                    </a:lnTo>
                    <a:lnTo>
                      <a:pt x="1013" y="0"/>
                    </a:ln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19"/>
              <p:cNvSpPr/>
              <p:nvPr/>
            </p:nvSpPr>
            <p:spPr>
              <a:xfrm>
                <a:off x="2108496" y="386131"/>
                <a:ext cx="191127" cy="380222"/>
              </a:xfrm>
              <a:custGeom>
                <a:avLst/>
                <a:gdLst/>
                <a:ahLst/>
                <a:cxnLst/>
                <a:rect l="l" t="t" r="r" b="b"/>
                <a:pathLst>
                  <a:path w="11380" h="22639" extrusionOk="0">
                    <a:moveTo>
                      <a:pt x="8969" y="1"/>
                    </a:moveTo>
                    <a:lnTo>
                      <a:pt x="0" y="21650"/>
                    </a:lnTo>
                    <a:lnTo>
                      <a:pt x="2411" y="22639"/>
                    </a:lnTo>
                    <a:lnTo>
                      <a:pt x="11379" y="989"/>
                    </a:lnTo>
                    <a:lnTo>
                      <a:pt x="8969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19"/>
              <p:cNvSpPr/>
              <p:nvPr/>
            </p:nvSpPr>
            <p:spPr>
              <a:xfrm>
                <a:off x="2182176" y="379665"/>
                <a:ext cx="43751" cy="393574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3434" extrusionOk="0">
                    <a:moveTo>
                      <a:pt x="1" y="0"/>
                    </a:moveTo>
                    <a:lnTo>
                      <a:pt x="1" y="23433"/>
                    </a:lnTo>
                    <a:lnTo>
                      <a:pt x="2605" y="23433"/>
                    </a:lnTo>
                    <a:lnTo>
                      <a:pt x="2605" y="0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19"/>
              <p:cNvSpPr/>
              <p:nvPr/>
            </p:nvSpPr>
            <p:spPr>
              <a:xfrm>
                <a:off x="2007273" y="554568"/>
                <a:ext cx="393574" cy="43751"/>
              </a:xfrm>
              <a:custGeom>
                <a:avLst/>
                <a:gdLst/>
                <a:ahLst/>
                <a:cxnLst/>
                <a:rect l="l" t="t" r="r" b="b"/>
                <a:pathLst>
                  <a:path w="23434" h="2605" extrusionOk="0">
                    <a:moveTo>
                      <a:pt x="0" y="1"/>
                    </a:moveTo>
                    <a:lnTo>
                      <a:pt x="0" y="2605"/>
                    </a:lnTo>
                    <a:lnTo>
                      <a:pt x="23433" y="2605"/>
                    </a:lnTo>
                    <a:lnTo>
                      <a:pt x="23433" y="1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19"/>
              <p:cNvSpPr/>
              <p:nvPr/>
            </p:nvSpPr>
            <p:spPr>
              <a:xfrm>
                <a:off x="2049378" y="421770"/>
                <a:ext cx="309364" cy="309364"/>
              </a:xfrm>
              <a:custGeom>
                <a:avLst/>
                <a:gdLst/>
                <a:ahLst/>
                <a:cxnLst/>
                <a:rect l="l" t="t" r="r" b="b"/>
                <a:pathLst>
                  <a:path w="18420" h="18420" extrusionOk="0">
                    <a:moveTo>
                      <a:pt x="1833" y="0"/>
                    </a:moveTo>
                    <a:lnTo>
                      <a:pt x="0" y="1857"/>
                    </a:lnTo>
                    <a:lnTo>
                      <a:pt x="16563" y="18419"/>
                    </a:lnTo>
                    <a:lnTo>
                      <a:pt x="18419" y="16587"/>
                    </a:lnTo>
                    <a:lnTo>
                      <a:pt x="1833" y="0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19"/>
              <p:cNvSpPr/>
              <p:nvPr/>
            </p:nvSpPr>
            <p:spPr>
              <a:xfrm>
                <a:off x="2049378" y="421770"/>
                <a:ext cx="308961" cy="308961"/>
              </a:xfrm>
              <a:custGeom>
                <a:avLst/>
                <a:gdLst/>
                <a:ahLst/>
                <a:cxnLst/>
                <a:rect l="l" t="t" r="r" b="b"/>
                <a:pathLst>
                  <a:path w="18396" h="18396" extrusionOk="0">
                    <a:moveTo>
                      <a:pt x="16563" y="0"/>
                    </a:moveTo>
                    <a:lnTo>
                      <a:pt x="0" y="16563"/>
                    </a:lnTo>
                    <a:lnTo>
                      <a:pt x="1833" y="18395"/>
                    </a:lnTo>
                    <a:lnTo>
                      <a:pt x="18395" y="1833"/>
                    </a:lnTo>
                    <a:lnTo>
                      <a:pt x="16563" y="0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19"/>
              <p:cNvSpPr/>
              <p:nvPr/>
            </p:nvSpPr>
            <p:spPr>
              <a:xfrm>
                <a:off x="2027511" y="415589"/>
                <a:ext cx="353098" cy="321708"/>
              </a:xfrm>
              <a:custGeom>
                <a:avLst/>
                <a:gdLst/>
                <a:ahLst/>
                <a:cxnLst/>
                <a:rect l="l" t="t" r="r" b="b"/>
                <a:pathLst>
                  <a:path w="21024" h="19155" extrusionOk="0">
                    <a:moveTo>
                      <a:pt x="10512" y="1"/>
                    </a:moveTo>
                    <a:cubicBezTo>
                      <a:pt x="8059" y="1"/>
                      <a:pt x="5606" y="935"/>
                      <a:pt x="3737" y="2803"/>
                    </a:cubicBezTo>
                    <a:cubicBezTo>
                      <a:pt x="1" y="6540"/>
                      <a:pt x="1" y="12615"/>
                      <a:pt x="3737" y="16352"/>
                    </a:cubicBezTo>
                    <a:cubicBezTo>
                      <a:pt x="5606" y="18221"/>
                      <a:pt x="8059" y="19155"/>
                      <a:pt x="10512" y="19155"/>
                    </a:cubicBezTo>
                    <a:cubicBezTo>
                      <a:pt x="12965" y="19155"/>
                      <a:pt x="15418" y="18221"/>
                      <a:pt x="17286" y="16352"/>
                    </a:cubicBezTo>
                    <a:cubicBezTo>
                      <a:pt x="21023" y="12615"/>
                      <a:pt x="21023" y="6540"/>
                      <a:pt x="17286" y="2803"/>
                    </a:cubicBezTo>
                    <a:cubicBezTo>
                      <a:pt x="15418" y="935"/>
                      <a:pt x="12965" y="1"/>
                      <a:pt x="1051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19"/>
              <p:cNvSpPr/>
              <p:nvPr/>
            </p:nvSpPr>
            <p:spPr>
              <a:xfrm>
                <a:off x="2021851" y="440396"/>
                <a:ext cx="318265" cy="272314"/>
              </a:xfrm>
              <a:custGeom>
                <a:avLst/>
                <a:gdLst/>
                <a:ahLst/>
                <a:cxnLst/>
                <a:rect l="l" t="t" r="r" b="b"/>
                <a:pathLst>
                  <a:path w="18950" h="16214" extrusionOk="0">
                    <a:moveTo>
                      <a:pt x="10893" y="0"/>
                    </a:moveTo>
                    <a:cubicBezTo>
                      <a:pt x="10878" y="0"/>
                      <a:pt x="10864" y="0"/>
                      <a:pt x="10849" y="0"/>
                    </a:cubicBezTo>
                    <a:cubicBezTo>
                      <a:pt x="3616" y="0"/>
                      <a:pt x="0" y="8728"/>
                      <a:pt x="5111" y="13839"/>
                    </a:cubicBezTo>
                    <a:cubicBezTo>
                      <a:pt x="6661" y="15388"/>
                      <a:pt x="8740" y="16214"/>
                      <a:pt x="10850" y="16214"/>
                    </a:cubicBezTo>
                    <a:cubicBezTo>
                      <a:pt x="11891" y="16214"/>
                      <a:pt x="12939" y="16013"/>
                      <a:pt x="13935" y="15598"/>
                    </a:cubicBezTo>
                    <a:cubicBezTo>
                      <a:pt x="16972" y="14345"/>
                      <a:pt x="18949" y="11379"/>
                      <a:pt x="18949" y="8101"/>
                    </a:cubicBezTo>
                    <a:cubicBezTo>
                      <a:pt x="18949" y="3631"/>
                      <a:pt x="15357" y="0"/>
                      <a:pt x="1089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19"/>
              <p:cNvSpPr/>
              <p:nvPr/>
            </p:nvSpPr>
            <p:spPr>
              <a:xfrm>
                <a:off x="2182176" y="379665"/>
                <a:ext cx="43751" cy="393574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3434" extrusionOk="0">
                    <a:moveTo>
                      <a:pt x="1" y="0"/>
                    </a:moveTo>
                    <a:lnTo>
                      <a:pt x="1" y="23433"/>
                    </a:lnTo>
                    <a:lnTo>
                      <a:pt x="2605" y="23433"/>
                    </a:lnTo>
                    <a:lnTo>
                      <a:pt x="2605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19"/>
              <p:cNvSpPr/>
              <p:nvPr/>
            </p:nvSpPr>
            <p:spPr>
              <a:xfrm>
                <a:off x="2007273" y="554568"/>
                <a:ext cx="393574" cy="43751"/>
              </a:xfrm>
              <a:custGeom>
                <a:avLst/>
                <a:gdLst/>
                <a:ahLst/>
                <a:cxnLst/>
                <a:rect l="l" t="t" r="r" b="b"/>
                <a:pathLst>
                  <a:path w="23434" h="2605" extrusionOk="0">
                    <a:moveTo>
                      <a:pt x="0" y="1"/>
                    </a:moveTo>
                    <a:lnTo>
                      <a:pt x="0" y="2605"/>
                    </a:lnTo>
                    <a:lnTo>
                      <a:pt x="23433" y="2605"/>
                    </a:lnTo>
                    <a:lnTo>
                      <a:pt x="23433" y="1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19"/>
              <p:cNvSpPr/>
              <p:nvPr/>
            </p:nvSpPr>
            <p:spPr>
              <a:xfrm>
                <a:off x="2049378" y="421770"/>
                <a:ext cx="309364" cy="309364"/>
              </a:xfrm>
              <a:custGeom>
                <a:avLst/>
                <a:gdLst/>
                <a:ahLst/>
                <a:cxnLst/>
                <a:rect l="l" t="t" r="r" b="b"/>
                <a:pathLst>
                  <a:path w="18420" h="18420" extrusionOk="0">
                    <a:moveTo>
                      <a:pt x="1833" y="0"/>
                    </a:moveTo>
                    <a:lnTo>
                      <a:pt x="0" y="1857"/>
                    </a:lnTo>
                    <a:lnTo>
                      <a:pt x="16563" y="18419"/>
                    </a:lnTo>
                    <a:lnTo>
                      <a:pt x="18419" y="16587"/>
                    </a:lnTo>
                    <a:lnTo>
                      <a:pt x="183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19"/>
              <p:cNvSpPr/>
              <p:nvPr/>
            </p:nvSpPr>
            <p:spPr>
              <a:xfrm>
                <a:off x="2049378" y="421770"/>
                <a:ext cx="308961" cy="308961"/>
              </a:xfrm>
              <a:custGeom>
                <a:avLst/>
                <a:gdLst/>
                <a:ahLst/>
                <a:cxnLst/>
                <a:rect l="l" t="t" r="r" b="b"/>
                <a:pathLst>
                  <a:path w="18396" h="18396" extrusionOk="0">
                    <a:moveTo>
                      <a:pt x="16563" y="0"/>
                    </a:moveTo>
                    <a:lnTo>
                      <a:pt x="0" y="16563"/>
                    </a:lnTo>
                    <a:lnTo>
                      <a:pt x="1833" y="18395"/>
                    </a:lnTo>
                    <a:lnTo>
                      <a:pt x="18395" y="1833"/>
                    </a:lnTo>
                    <a:lnTo>
                      <a:pt x="1656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19"/>
              <p:cNvSpPr/>
              <p:nvPr/>
            </p:nvSpPr>
            <p:spPr>
              <a:xfrm>
                <a:off x="2134411" y="835985"/>
                <a:ext cx="151844" cy="420295"/>
              </a:xfrm>
              <a:custGeom>
                <a:avLst/>
                <a:gdLst/>
                <a:ahLst/>
                <a:cxnLst/>
                <a:rect l="l" t="t" r="r" b="b"/>
                <a:pathLst>
                  <a:path w="9041" h="25025" extrusionOk="0">
                    <a:moveTo>
                      <a:pt x="1808" y="0"/>
                    </a:moveTo>
                    <a:cubicBezTo>
                      <a:pt x="820" y="0"/>
                      <a:pt x="0" y="796"/>
                      <a:pt x="0" y="1808"/>
                    </a:cubicBezTo>
                    <a:lnTo>
                      <a:pt x="0" y="23217"/>
                    </a:lnTo>
                    <a:cubicBezTo>
                      <a:pt x="0" y="24229"/>
                      <a:pt x="820" y="25025"/>
                      <a:pt x="1808" y="25025"/>
                    </a:cubicBezTo>
                    <a:lnTo>
                      <a:pt x="7233" y="25025"/>
                    </a:lnTo>
                    <a:cubicBezTo>
                      <a:pt x="8245" y="25025"/>
                      <a:pt x="9041" y="24229"/>
                      <a:pt x="9041" y="23217"/>
                    </a:cubicBezTo>
                    <a:lnTo>
                      <a:pt x="9041" y="1808"/>
                    </a:lnTo>
                    <a:cubicBezTo>
                      <a:pt x="9041" y="796"/>
                      <a:pt x="8245" y="0"/>
                      <a:pt x="7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1379;p19"/>
              <p:cNvSpPr/>
              <p:nvPr/>
            </p:nvSpPr>
            <p:spPr>
              <a:xfrm>
                <a:off x="2210526" y="835985"/>
                <a:ext cx="76132" cy="420295"/>
              </a:xfrm>
              <a:custGeom>
                <a:avLst/>
                <a:gdLst/>
                <a:ahLst/>
                <a:cxnLst/>
                <a:rect l="l" t="t" r="r" b="b"/>
                <a:pathLst>
                  <a:path w="4533" h="25025" extrusionOk="0">
                    <a:moveTo>
                      <a:pt x="1" y="0"/>
                    </a:moveTo>
                    <a:lnTo>
                      <a:pt x="314" y="25025"/>
                    </a:lnTo>
                    <a:lnTo>
                      <a:pt x="2725" y="25025"/>
                    </a:lnTo>
                    <a:cubicBezTo>
                      <a:pt x="3713" y="25025"/>
                      <a:pt x="4533" y="24229"/>
                      <a:pt x="4533" y="23217"/>
                    </a:cubicBezTo>
                    <a:lnTo>
                      <a:pt x="4533" y="1808"/>
                    </a:lnTo>
                    <a:cubicBezTo>
                      <a:pt x="4533" y="796"/>
                      <a:pt x="3713" y="0"/>
                      <a:pt x="2725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19"/>
              <p:cNvSpPr/>
              <p:nvPr/>
            </p:nvSpPr>
            <p:spPr>
              <a:xfrm>
                <a:off x="1884988" y="551343"/>
                <a:ext cx="650689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2" extrusionOk="0">
                    <a:moveTo>
                      <a:pt x="1809" y="0"/>
                    </a:moveTo>
                    <a:cubicBezTo>
                      <a:pt x="820" y="0"/>
                      <a:pt x="0" y="820"/>
                      <a:pt x="0" y="1808"/>
                    </a:cubicBezTo>
                    <a:lnTo>
                      <a:pt x="0" y="2073"/>
                    </a:lnTo>
                    <a:cubicBezTo>
                      <a:pt x="0" y="3086"/>
                      <a:pt x="820" y="3881"/>
                      <a:pt x="1809" y="3881"/>
                    </a:cubicBezTo>
                    <a:lnTo>
                      <a:pt x="36934" y="3881"/>
                    </a:lnTo>
                    <a:cubicBezTo>
                      <a:pt x="37947" y="3881"/>
                      <a:pt x="38743" y="3086"/>
                      <a:pt x="38743" y="2073"/>
                    </a:cubicBezTo>
                    <a:lnTo>
                      <a:pt x="38743" y="1808"/>
                    </a:lnTo>
                    <a:cubicBezTo>
                      <a:pt x="38743" y="820"/>
                      <a:pt x="37947" y="0"/>
                      <a:pt x="369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1" name="Google Shape;1381;p19"/>
              <p:cNvSpPr/>
              <p:nvPr/>
            </p:nvSpPr>
            <p:spPr>
              <a:xfrm>
                <a:off x="1884988" y="1431989"/>
                <a:ext cx="650689" cy="65215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3" extrusionOk="0">
                    <a:moveTo>
                      <a:pt x="1809" y="1"/>
                    </a:moveTo>
                    <a:cubicBezTo>
                      <a:pt x="820" y="1"/>
                      <a:pt x="0" y="820"/>
                      <a:pt x="0" y="1809"/>
                    </a:cubicBezTo>
                    <a:lnTo>
                      <a:pt x="0" y="2074"/>
                    </a:lnTo>
                    <a:cubicBezTo>
                      <a:pt x="0" y="3087"/>
                      <a:pt x="820" y="3882"/>
                      <a:pt x="1809" y="3882"/>
                    </a:cubicBezTo>
                    <a:lnTo>
                      <a:pt x="36934" y="3882"/>
                    </a:lnTo>
                    <a:cubicBezTo>
                      <a:pt x="37947" y="3882"/>
                      <a:pt x="38743" y="3087"/>
                      <a:pt x="38743" y="2074"/>
                    </a:cubicBezTo>
                    <a:lnTo>
                      <a:pt x="38743" y="1809"/>
                    </a:lnTo>
                    <a:cubicBezTo>
                      <a:pt x="38743" y="820"/>
                      <a:pt x="37947" y="1"/>
                      <a:pt x="369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2" name="Google Shape;1382;p19"/>
              <p:cNvSpPr/>
              <p:nvPr/>
            </p:nvSpPr>
            <p:spPr>
              <a:xfrm>
                <a:off x="2211735" y="551343"/>
                <a:ext cx="324345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19312" h="3882" extrusionOk="0">
                    <a:moveTo>
                      <a:pt x="1" y="0"/>
                    </a:moveTo>
                    <a:lnTo>
                      <a:pt x="1" y="3881"/>
                    </a:lnTo>
                    <a:lnTo>
                      <a:pt x="17504" y="3881"/>
                    </a:lnTo>
                    <a:cubicBezTo>
                      <a:pt x="18492" y="3881"/>
                      <a:pt x="19312" y="3062"/>
                      <a:pt x="19312" y="2073"/>
                    </a:cubicBezTo>
                    <a:lnTo>
                      <a:pt x="19312" y="1808"/>
                    </a:lnTo>
                    <a:cubicBezTo>
                      <a:pt x="19312" y="820"/>
                      <a:pt x="18492" y="0"/>
                      <a:pt x="1750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19"/>
              <p:cNvSpPr/>
              <p:nvPr/>
            </p:nvSpPr>
            <p:spPr>
              <a:xfrm>
                <a:off x="2211735" y="1431989"/>
                <a:ext cx="324345" cy="65215"/>
              </a:xfrm>
              <a:custGeom>
                <a:avLst/>
                <a:gdLst/>
                <a:ahLst/>
                <a:cxnLst/>
                <a:rect l="l" t="t" r="r" b="b"/>
                <a:pathLst>
                  <a:path w="19312" h="3883" extrusionOk="0">
                    <a:moveTo>
                      <a:pt x="1" y="1"/>
                    </a:moveTo>
                    <a:lnTo>
                      <a:pt x="1" y="3882"/>
                    </a:lnTo>
                    <a:lnTo>
                      <a:pt x="17504" y="3882"/>
                    </a:lnTo>
                    <a:cubicBezTo>
                      <a:pt x="18492" y="3882"/>
                      <a:pt x="19312" y="3063"/>
                      <a:pt x="19312" y="2074"/>
                    </a:cubicBezTo>
                    <a:lnTo>
                      <a:pt x="19312" y="1809"/>
                    </a:lnTo>
                    <a:cubicBezTo>
                      <a:pt x="19312" y="820"/>
                      <a:pt x="18492" y="1"/>
                      <a:pt x="175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19"/>
              <p:cNvSpPr/>
              <p:nvPr/>
            </p:nvSpPr>
            <p:spPr>
              <a:xfrm>
                <a:off x="1950571" y="652973"/>
                <a:ext cx="506151" cy="313008"/>
              </a:xfrm>
              <a:custGeom>
                <a:avLst/>
                <a:gdLst/>
                <a:ahLst/>
                <a:cxnLst/>
                <a:rect l="l" t="t" r="r" b="b"/>
                <a:pathLst>
                  <a:path w="30137" h="18637" extrusionOk="0">
                    <a:moveTo>
                      <a:pt x="1" y="1"/>
                    </a:moveTo>
                    <a:cubicBezTo>
                      <a:pt x="1" y="8801"/>
                      <a:pt x="6751" y="18637"/>
                      <a:pt x="15069" y="18637"/>
                    </a:cubicBezTo>
                    <a:cubicBezTo>
                      <a:pt x="23386" y="18637"/>
                      <a:pt x="30136" y="8801"/>
                      <a:pt x="301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19"/>
              <p:cNvSpPr/>
              <p:nvPr/>
            </p:nvSpPr>
            <p:spPr>
              <a:xfrm>
                <a:off x="1957459" y="1076892"/>
                <a:ext cx="506151" cy="313411"/>
              </a:xfrm>
              <a:custGeom>
                <a:avLst/>
                <a:gdLst/>
                <a:ahLst/>
                <a:cxnLst/>
                <a:rect l="l" t="t" r="r" b="b"/>
                <a:pathLst>
                  <a:path w="30137" h="18661" extrusionOk="0">
                    <a:moveTo>
                      <a:pt x="15069" y="1"/>
                    </a:moveTo>
                    <a:cubicBezTo>
                      <a:pt x="6751" y="1"/>
                      <a:pt x="1" y="9861"/>
                      <a:pt x="1" y="18661"/>
                    </a:cubicBezTo>
                    <a:lnTo>
                      <a:pt x="30136" y="18661"/>
                    </a:lnTo>
                    <a:cubicBezTo>
                      <a:pt x="30136" y="9861"/>
                      <a:pt x="23386" y="1"/>
                      <a:pt x="15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19"/>
              <p:cNvSpPr/>
              <p:nvPr/>
            </p:nvSpPr>
            <p:spPr>
              <a:xfrm>
                <a:off x="2134814" y="659436"/>
                <a:ext cx="328796" cy="313008"/>
              </a:xfrm>
              <a:custGeom>
                <a:avLst/>
                <a:gdLst/>
                <a:ahLst/>
                <a:cxnLst/>
                <a:rect l="l" t="t" r="r" b="b"/>
                <a:pathLst>
                  <a:path w="19577" h="18637" extrusionOk="0">
                    <a:moveTo>
                      <a:pt x="10849" y="1"/>
                    </a:moveTo>
                    <a:cubicBezTo>
                      <a:pt x="10849" y="8801"/>
                      <a:pt x="0" y="18613"/>
                      <a:pt x="4509" y="18637"/>
                    </a:cubicBezTo>
                    <a:cubicBezTo>
                      <a:pt x="4529" y="18637"/>
                      <a:pt x="4549" y="18637"/>
                      <a:pt x="4569" y="18637"/>
                    </a:cubicBezTo>
                    <a:cubicBezTo>
                      <a:pt x="12859" y="18637"/>
                      <a:pt x="19576" y="8779"/>
                      <a:pt x="195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7" name="Google Shape;1387;p19"/>
              <p:cNvSpPr/>
              <p:nvPr/>
            </p:nvSpPr>
            <p:spPr>
              <a:xfrm>
                <a:off x="2134814" y="1076892"/>
                <a:ext cx="328796" cy="313411"/>
              </a:xfrm>
              <a:custGeom>
                <a:avLst/>
                <a:gdLst/>
                <a:ahLst/>
                <a:cxnLst/>
                <a:rect l="l" t="t" r="r" b="b"/>
                <a:pathLst>
                  <a:path w="19577" h="18661" extrusionOk="0">
                    <a:moveTo>
                      <a:pt x="4509" y="1"/>
                    </a:moveTo>
                    <a:cubicBezTo>
                      <a:pt x="0" y="1"/>
                      <a:pt x="10849" y="9861"/>
                      <a:pt x="10849" y="18661"/>
                    </a:cubicBezTo>
                    <a:lnTo>
                      <a:pt x="19576" y="18661"/>
                    </a:lnTo>
                    <a:cubicBezTo>
                      <a:pt x="19576" y="9861"/>
                      <a:pt x="12826" y="1"/>
                      <a:pt x="45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19"/>
              <p:cNvSpPr/>
              <p:nvPr/>
            </p:nvSpPr>
            <p:spPr>
              <a:xfrm>
                <a:off x="2058682" y="722199"/>
                <a:ext cx="303704" cy="187902"/>
              </a:xfrm>
              <a:custGeom>
                <a:avLst/>
                <a:gdLst/>
                <a:ahLst/>
                <a:cxnLst/>
                <a:rect l="l" t="t" r="r" b="b"/>
                <a:pathLst>
                  <a:path w="18083" h="11188" extrusionOk="0">
                    <a:moveTo>
                      <a:pt x="1" y="1"/>
                    </a:moveTo>
                    <a:cubicBezTo>
                      <a:pt x="1" y="5280"/>
                      <a:pt x="4051" y="11187"/>
                      <a:pt x="9042" y="11187"/>
                    </a:cubicBezTo>
                    <a:cubicBezTo>
                      <a:pt x="14032" y="11187"/>
                      <a:pt x="18082" y="5280"/>
                      <a:pt x="180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19"/>
              <p:cNvSpPr/>
              <p:nvPr/>
            </p:nvSpPr>
            <p:spPr>
              <a:xfrm>
                <a:off x="2058682" y="1139655"/>
                <a:ext cx="303704" cy="187886"/>
              </a:xfrm>
              <a:custGeom>
                <a:avLst/>
                <a:gdLst/>
                <a:ahLst/>
                <a:cxnLst/>
                <a:rect l="l" t="t" r="r" b="b"/>
                <a:pathLst>
                  <a:path w="18083" h="11187" extrusionOk="0">
                    <a:moveTo>
                      <a:pt x="9042" y="0"/>
                    </a:moveTo>
                    <a:cubicBezTo>
                      <a:pt x="4051" y="0"/>
                      <a:pt x="7113" y="8221"/>
                      <a:pt x="1" y="11187"/>
                    </a:cubicBezTo>
                    <a:lnTo>
                      <a:pt x="18082" y="11187"/>
                    </a:lnTo>
                    <a:cubicBezTo>
                      <a:pt x="11766" y="10512"/>
                      <a:pt x="14032" y="0"/>
                      <a:pt x="90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19"/>
              <p:cNvSpPr/>
              <p:nvPr/>
            </p:nvSpPr>
            <p:spPr>
              <a:xfrm>
                <a:off x="2187853" y="882944"/>
                <a:ext cx="45363" cy="303704"/>
              </a:xfrm>
              <a:custGeom>
                <a:avLst/>
                <a:gdLst/>
                <a:ahLst/>
                <a:cxnLst/>
                <a:rect l="l" t="t" r="r" b="b"/>
                <a:pathLst>
                  <a:path w="2701" h="18083" extrusionOk="0">
                    <a:moveTo>
                      <a:pt x="1" y="1"/>
                    </a:moveTo>
                    <a:lnTo>
                      <a:pt x="1" y="18082"/>
                    </a:lnTo>
                    <a:lnTo>
                      <a:pt x="2701" y="18082"/>
                    </a:lnTo>
                    <a:lnTo>
                      <a:pt x="2701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19"/>
              <p:cNvSpPr/>
              <p:nvPr/>
            </p:nvSpPr>
            <p:spPr>
              <a:xfrm>
                <a:off x="2098369" y="1002390"/>
                <a:ext cx="224331" cy="43751"/>
              </a:xfrm>
              <a:custGeom>
                <a:avLst/>
                <a:gdLst/>
                <a:ahLst/>
                <a:cxnLst/>
                <a:rect l="l" t="t" r="r" b="b"/>
                <a:pathLst>
                  <a:path w="13357" h="2605" extrusionOk="0">
                    <a:moveTo>
                      <a:pt x="1302" y="1"/>
                    </a:moveTo>
                    <a:cubicBezTo>
                      <a:pt x="579" y="1"/>
                      <a:pt x="1" y="579"/>
                      <a:pt x="1" y="1303"/>
                    </a:cubicBezTo>
                    <a:cubicBezTo>
                      <a:pt x="1" y="2026"/>
                      <a:pt x="579" y="2604"/>
                      <a:pt x="1302" y="2604"/>
                    </a:cubicBezTo>
                    <a:lnTo>
                      <a:pt x="12055" y="2604"/>
                    </a:lnTo>
                    <a:cubicBezTo>
                      <a:pt x="12778" y="2604"/>
                      <a:pt x="13357" y="2026"/>
                      <a:pt x="13357" y="1303"/>
                    </a:cubicBezTo>
                    <a:lnTo>
                      <a:pt x="13332" y="1303"/>
                    </a:lnTo>
                    <a:cubicBezTo>
                      <a:pt x="13332" y="579"/>
                      <a:pt x="12754" y="1"/>
                      <a:pt x="120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19"/>
              <p:cNvSpPr/>
              <p:nvPr/>
            </p:nvSpPr>
            <p:spPr>
              <a:xfrm>
                <a:off x="2014965" y="697107"/>
                <a:ext cx="119463" cy="102030"/>
              </a:xfrm>
              <a:custGeom>
                <a:avLst/>
                <a:gdLst/>
                <a:ahLst/>
                <a:cxnLst/>
                <a:rect l="l" t="t" r="r" b="b"/>
                <a:pathLst>
                  <a:path w="7113" h="6075" extrusionOk="0">
                    <a:moveTo>
                      <a:pt x="4075" y="0"/>
                    </a:moveTo>
                    <a:cubicBezTo>
                      <a:pt x="1374" y="0"/>
                      <a:pt x="0" y="3279"/>
                      <a:pt x="1929" y="5183"/>
                    </a:cubicBezTo>
                    <a:cubicBezTo>
                      <a:pt x="2544" y="5799"/>
                      <a:pt x="3303" y="6074"/>
                      <a:pt x="4049" y="6074"/>
                    </a:cubicBezTo>
                    <a:cubicBezTo>
                      <a:pt x="5610" y="6074"/>
                      <a:pt x="7112" y="4865"/>
                      <a:pt x="7112" y="3038"/>
                    </a:cubicBezTo>
                    <a:cubicBezTo>
                      <a:pt x="7112" y="1350"/>
                      <a:pt x="5738" y="0"/>
                      <a:pt x="4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19"/>
              <p:cNvSpPr/>
              <p:nvPr/>
            </p:nvSpPr>
            <p:spPr>
              <a:xfrm>
                <a:off x="1884988" y="604382"/>
                <a:ext cx="650689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2" extrusionOk="0">
                    <a:moveTo>
                      <a:pt x="1809" y="0"/>
                    </a:moveTo>
                    <a:cubicBezTo>
                      <a:pt x="820" y="0"/>
                      <a:pt x="0" y="820"/>
                      <a:pt x="0" y="1808"/>
                    </a:cubicBezTo>
                    <a:lnTo>
                      <a:pt x="0" y="2074"/>
                    </a:lnTo>
                    <a:cubicBezTo>
                      <a:pt x="0" y="3086"/>
                      <a:pt x="820" y="3882"/>
                      <a:pt x="1809" y="3882"/>
                    </a:cubicBezTo>
                    <a:lnTo>
                      <a:pt x="36934" y="3882"/>
                    </a:lnTo>
                    <a:cubicBezTo>
                      <a:pt x="37947" y="3882"/>
                      <a:pt x="38743" y="3086"/>
                      <a:pt x="38743" y="2074"/>
                    </a:cubicBezTo>
                    <a:lnTo>
                      <a:pt x="38743" y="1808"/>
                    </a:lnTo>
                    <a:cubicBezTo>
                      <a:pt x="38743" y="820"/>
                      <a:pt x="37947" y="0"/>
                      <a:pt x="369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4" name="Google Shape;1394;p19"/>
              <p:cNvSpPr/>
              <p:nvPr/>
            </p:nvSpPr>
            <p:spPr>
              <a:xfrm>
                <a:off x="1884988" y="1378950"/>
                <a:ext cx="650689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2" extrusionOk="0">
                    <a:moveTo>
                      <a:pt x="1809" y="1"/>
                    </a:moveTo>
                    <a:cubicBezTo>
                      <a:pt x="820" y="1"/>
                      <a:pt x="0" y="796"/>
                      <a:pt x="0" y="1809"/>
                    </a:cubicBezTo>
                    <a:lnTo>
                      <a:pt x="0" y="2074"/>
                    </a:lnTo>
                    <a:cubicBezTo>
                      <a:pt x="0" y="3062"/>
                      <a:pt x="820" y="3882"/>
                      <a:pt x="1809" y="3882"/>
                    </a:cubicBezTo>
                    <a:lnTo>
                      <a:pt x="36934" y="3882"/>
                    </a:lnTo>
                    <a:cubicBezTo>
                      <a:pt x="37947" y="3882"/>
                      <a:pt x="38743" y="3062"/>
                      <a:pt x="38743" y="2074"/>
                    </a:cubicBezTo>
                    <a:lnTo>
                      <a:pt x="38743" y="1809"/>
                    </a:lnTo>
                    <a:cubicBezTo>
                      <a:pt x="38743" y="796"/>
                      <a:pt x="37947" y="1"/>
                      <a:pt x="369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5" name="Google Shape;1395;p19"/>
              <p:cNvSpPr/>
              <p:nvPr/>
            </p:nvSpPr>
            <p:spPr>
              <a:xfrm>
                <a:off x="2173678" y="604785"/>
                <a:ext cx="362403" cy="64795"/>
              </a:xfrm>
              <a:custGeom>
                <a:avLst/>
                <a:gdLst/>
                <a:ahLst/>
                <a:cxnLst/>
                <a:rect l="l" t="t" r="r" b="b"/>
                <a:pathLst>
                  <a:path w="21578" h="3858" extrusionOk="0">
                    <a:moveTo>
                      <a:pt x="1" y="0"/>
                    </a:moveTo>
                    <a:lnTo>
                      <a:pt x="1" y="3858"/>
                    </a:lnTo>
                    <a:lnTo>
                      <a:pt x="19770" y="3858"/>
                    </a:lnTo>
                    <a:cubicBezTo>
                      <a:pt x="20758" y="3858"/>
                      <a:pt x="21578" y="3062"/>
                      <a:pt x="21578" y="2050"/>
                    </a:cubicBezTo>
                    <a:lnTo>
                      <a:pt x="21578" y="1808"/>
                    </a:lnTo>
                    <a:cubicBezTo>
                      <a:pt x="21578" y="796"/>
                      <a:pt x="20758" y="0"/>
                      <a:pt x="197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396;p19"/>
              <p:cNvSpPr/>
              <p:nvPr/>
            </p:nvSpPr>
            <p:spPr>
              <a:xfrm>
                <a:off x="2173678" y="1378950"/>
                <a:ext cx="362403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21578" h="3882" extrusionOk="0">
                    <a:moveTo>
                      <a:pt x="1" y="1"/>
                    </a:moveTo>
                    <a:lnTo>
                      <a:pt x="1" y="3882"/>
                    </a:lnTo>
                    <a:lnTo>
                      <a:pt x="19770" y="3882"/>
                    </a:lnTo>
                    <a:cubicBezTo>
                      <a:pt x="20758" y="3882"/>
                      <a:pt x="21578" y="3062"/>
                      <a:pt x="21578" y="2074"/>
                    </a:cubicBezTo>
                    <a:lnTo>
                      <a:pt x="21578" y="1809"/>
                    </a:lnTo>
                    <a:cubicBezTo>
                      <a:pt x="21578" y="820"/>
                      <a:pt x="20758" y="1"/>
                      <a:pt x="197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19"/>
              <p:cNvSpPr/>
              <p:nvPr/>
            </p:nvSpPr>
            <p:spPr>
              <a:xfrm>
                <a:off x="2178548" y="753387"/>
                <a:ext cx="16610" cy="12966"/>
              </a:xfrm>
              <a:custGeom>
                <a:avLst/>
                <a:gdLst/>
                <a:ahLst/>
                <a:cxnLst/>
                <a:rect l="l" t="t" r="r" b="b"/>
                <a:pathLst>
                  <a:path w="989" h="772" extrusionOk="0">
                    <a:moveTo>
                      <a:pt x="506" y="0"/>
                    </a:moveTo>
                    <a:cubicBezTo>
                      <a:pt x="0" y="0"/>
                      <a:pt x="0" y="772"/>
                      <a:pt x="506" y="772"/>
                    </a:cubicBezTo>
                    <a:cubicBezTo>
                      <a:pt x="988" y="772"/>
                      <a:pt x="988" y="0"/>
                      <a:pt x="50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19"/>
              <p:cNvSpPr/>
              <p:nvPr/>
            </p:nvSpPr>
            <p:spPr>
              <a:xfrm>
                <a:off x="2126719" y="812909"/>
                <a:ext cx="32801" cy="25512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1519" extrusionOk="0">
                    <a:moveTo>
                      <a:pt x="964" y="0"/>
                    </a:moveTo>
                    <a:cubicBezTo>
                      <a:pt x="0" y="0"/>
                      <a:pt x="0" y="1519"/>
                      <a:pt x="964" y="1519"/>
                    </a:cubicBezTo>
                    <a:cubicBezTo>
                      <a:pt x="1953" y="1519"/>
                      <a:pt x="1953" y="0"/>
                      <a:pt x="9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19"/>
              <p:cNvSpPr/>
              <p:nvPr/>
            </p:nvSpPr>
            <p:spPr>
              <a:xfrm>
                <a:off x="2234005" y="849740"/>
                <a:ext cx="17030" cy="12579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749" extrusionOk="0">
                    <a:moveTo>
                      <a:pt x="507" y="1"/>
                    </a:moveTo>
                    <a:cubicBezTo>
                      <a:pt x="1" y="1"/>
                      <a:pt x="1" y="748"/>
                      <a:pt x="507" y="748"/>
                    </a:cubicBezTo>
                    <a:cubicBezTo>
                      <a:pt x="1013" y="748"/>
                      <a:pt x="1013" y="1"/>
                      <a:pt x="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19"/>
              <p:cNvSpPr/>
              <p:nvPr/>
            </p:nvSpPr>
            <p:spPr>
              <a:xfrm>
                <a:off x="2239682" y="767545"/>
                <a:ext cx="32817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1496" extrusionOk="0">
                    <a:moveTo>
                      <a:pt x="965" y="1"/>
                    </a:moveTo>
                    <a:cubicBezTo>
                      <a:pt x="0" y="1"/>
                      <a:pt x="0" y="1496"/>
                      <a:pt x="965" y="1496"/>
                    </a:cubicBezTo>
                    <a:cubicBezTo>
                      <a:pt x="1953" y="1496"/>
                      <a:pt x="1953" y="1"/>
                      <a:pt x="9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19"/>
              <p:cNvSpPr/>
              <p:nvPr/>
            </p:nvSpPr>
            <p:spPr>
              <a:xfrm>
                <a:off x="2310137" y="746904"/>
                <a:ext cx="23496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34" extrusionOk="0">
                    <a:moveTo>
                      <a:pt x="699" y="0"/>
                    </a:moveTo>
                    <a:cubicBezTo>
                      <a:pt x="0" y="49"/>
                      <a:pt x="0" y="1085"/>
                      <a:pt x="699" y="1133"/>
                    </a:cubicBezTo>
                    <a:cubicBezTo>
                      <a:pt x="1399" y="1085"/>
                      <a:pt x="1399" y="49"/>
                      <a:pt x="6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402;p19"/>
              <p:cNvSpPr/>
              <p:nvPr/>
            </p:nvSpPr>
            <p:spPr>
              <a:xfrm>
                <a:off x="2193529" y="806023"/>
                <a:ext cx="23496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34" extrusionOk="0">
                    <a:moveTo>
                      <a:pt x="699" y="0"/>
                    </a:moveTo>
                    <a:cubicBezTo>
                      <a:pt x="0" y="48"/>
                      <a:pt x="0" y="1085"/>
                      <a:pt x="699" y="1133"/>
                    </a:cubicBezTo>
                    <a:cubicBezTo>
                      <a:pt x="1398" y="1085"/>
                      <a:pt x="1398" y="48"/>
                      <a:pt x="6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403;p19"/>
              <p:cNvSpPr/>
              <p:nvPr/>
            </p:nvSpPr>
            <p:spPr>
              <a:xfrm>
                <a:off x="2166792" y="1178939"/>
                <a:ext cx="23513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1134" extrusionOk="0">
                    <a:moveTo>
                      <a:pt x="700" y="0"/>
                    </a:moveTo>
                    <a:cubicBezTo>
                      <a:pt x="1" y="48"/>
                      <a:pt x="1" y="1085"/>
                      <a:pt x="700" y="1133"/>
                    </a:cubicBezTo>
                    <a:cubicBezTo>
                      <a:pt x="1399" y="1085"/>
                      <a:pt x="1399" y="48"/>
                      <a:pt x="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404;p19"/>
              <p:cNvSpPr/>
              <p:nvPr/>
            </p:nvSpPr>
            <p:spPr>
              <a:xfrm>
                <a:off x="2236441" y="1199580"/>
                <a:ext cx="32414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930" h="1496" extrusionOk="0">
                    <a:moveTo>
                      <a:pt x="965" y="1"/>
                    </a:moveTo>
                    <a:cubicBezTo>
                      <a:pt x="1" y="1"/>
                      <a:pt x="1" y="1495"/>
                      <a:pt x="965" y="1495"/>
                    </a:cubicBezTo>
                    <a:cubicBezTo>
                      <a:pt x="1929" y="1495"/>
                      <a:pt x="1929" y="1"/>
                      <a:pt x="9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405;p19"/>
              <p:cNvSpPr/>
              <p:nvPr/>
            </p:nvSpPr>
            <p:spPr>
              <a:xfrm>
                <a:off x="2195142" y="1237637"/>
                <a:ext cx="17013" cy="12983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773" extrusionOk="0">
                    <a:moveTo>
                      <a:pt x="507" y="1"/>
                    </a:moveTo>
                    <a:cubicBezTo>
                      <a:pt x="0" y="1"/>
                      <a:pt x="0" y="772"/>
                      <a:pt x="507" y="772"/>
                    </a:cubicBezTo>
                    <a:cubicBezTo>
                      <a:pt x="1013" y="772"/>
                      <a:pt x="1013" y="1"/>
                      <a:pt x="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19"/>
              <p:cNvSpPr/>
              <p:nvPr/>
            </p:nvSpPr>
            <p:spPr>
              <a:xfrm>
                <a:off x="2133588" y="1283807"/>
                <a:ext cx="32414" cy="25109"/>
              </a:xfrm>
              <a:custGeom>
                <a:avLst/>
                <a:gdLst/>
                <a:ahLst/>
                <a:cxnLst/>
                <a:rect l="l" t="t" r="r" b="b"/>
                <a:pathLst>
                  <a:path w="1930" h="1495" extrusionOk="0">
                    <a:moveTo>
                      <a:pt x="965" y="0"/>
                    </a:moveTo>
                    <a:cubicBezTo>
                      <a:pt x="1" y="0"/>
                      <a:pt x="1" y="1495"/>
                      <a:pt x="965" y="1495"/>
                    </a:cubicBezTo>
                    <a:cubicBezTo>
                      <a:pt x="1930" y="1495"/>
                      <a:pt x="1930" y="0"/>
                      <a:pt x="96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19"/>
              <p:cNvSpPr/>
              <p:nvPr/>
            </p:nvSpPr>
            <p:spPr>
              <a:xfrm>
                <a:off x="2251019" y="1288661"/>
                <a:ext cx="23496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34" extrusionOk="0">
                    <a:moveTo>
                      <a:pt x="700" y="0"/>
                    </a:moveTo>
                    <a:cubicBezTo>
                      <a:pt x="0" y="49"/>
                      <a:pt x="0" y="1085"/>
                      <a:pt x="700" y="1133"/>
                    </a:cubicBezTo>
                    <a:cubicBezTo>
                      <a:pt x="1399" y="1085"/>
                      <a:pt x="1399" y="49"/>
                      <a:pt x="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08" name="Google Shape;1408;p19"/>
            <p:cNvSpPr/>
            <p:nvPr/>
          </p:nvSpPr>
          <p:spPr>
            <a:xfrm flipH="1">
              <a:off x="5225829" y="785576"/>
              <a:ext cx="310608" cy="310788"/>
            </a:xfrm>
            <a:custGeom>
              <a:avLst/>
              <a:gdLst/>
              <a:ahLst/>
              <a:cxnLst/>
              <a:rect l="l" t="t" r="r" b="b"/>
              <a:pathLst>
                <a:path w="20773" h="20785" extrusionOk="0">
                  <a:moveTo>
                    <a:pt x="9940" y="1"/>
                  </a:moveTo>
                  <a:lnTo>
                    <a:pt x="9940" y="1358"/>
                  </a:lnTo>
                  <a:cubicBezTo>
                    <a:pt x="9513" y="1383"/>
                    <a:pt x="9086" y="1433"/>
                    <a:pt x="8671" y="1521"/>
                  </a:cubicBezTo>
                  <a:lnTo>
                    <a:pt x="8345" y="202"/>
                  </a:lnTo>
                  <a:lnTo>
                    <a:pt x="7490" y="415"/>
                  </a:lnTo>
                  <a:lnTo>
                    <a:pt x="7804" y="1722"/>
                  </a:lnTo>
                  <a:cubicBezTo>
                    <a:pt x="7327" y="1873"/>
                    <a:pt x="6862" y="2049"/>
                    <a:pt x="6409" y="2275"/>
                  </a:cubicBezTo>
                  <a:lnTo>
                    <a:pt x="5756" y="1081"/>
                  </a:lnTo>
                  <a:lnTo>
                    <a:pt x="4977" y="1509"/>
                  </a:lnTo>
                  <a:lnTo>
                    <a:pt x="5630" y="2702"/>
                  </a:lnTo>
                  <a:cubicBezTo>
                    <a:pt x="5153" y="2991"/>
                    <a:pt x="4713" y="3318"/>
                    <a:pt x="4298" y="3695"/>
                  </a:cubicBezTo>
                  <a:lnTo>
                    <a:pt x="3343" y="2728"/>
                  </a:lnTo>
                  <a:lnTo>
                    <a:pt x="2715" y="3356"/>
                  </a:lnTo>
                  <a:lnTo>
                    <a:pt x="3670" y="4323"/>
                  </a:lnTo>
                  <a:cubicBezTo>
                    <a:pt x="3381" y="4638"/>
                    <a:pt x="3117" y="4977"/>
                    <a:pt x="2891" y="5329"/>
                  </a:cubicBezTo>
                  <a:lnTo>
                    <a:pt x="1722" y="4625"/>
                  </a:lnTo>
                  <a:lnTo>
                    <a:pt x="1270" y="5379"/>
                  </a:lnTo>
                  <a:lnTo>
                    <a:pt x="2426" y="6083"/>
                  </a:lnTo>
                  <a:cubicBezTo>
                    <a:pt x="2187" y="6522"/>
                    <a:pt x="1986" y="6987"/>
                    <a:pt x="1823" y="7452"/>
                  </a:cubicBezTo>
                  <a:lnTo>
                    <a:pt x="529" y="7075"/>
                  </a:lnTo>
                  <a:lnTo>
                    <a:pt x="277" y="7930"/>
                  </a:lnTo>
                  <a:lnTo>
                    <a:pt x="1584" y="8307"/>
                  </a:lnTo>
                  <a:cubicBezTo>
                    <a:pt x="1458" y="8847"/>
                    <a:pt x="1370" y="9400"/>
                    <a:pt x="1345" y="9953"/>
                  </a:cubicBezTo>
                  <a:lnTo>
                    <a:pt x="1" y="9953"/>
                  </a:lnTo>
                  <a:lnTo>
                    <a:pt x="1" y="10845"/>
                  </a:lnTo>
                  <a:lnTo>
                    <a:pt x="1345" y="10845"/>
                  </a:lnTo>
                  <a:cubicBezTo>
                    <a:pt x="1370" y="11272"/>
                    <a:pt x="1421" y="11687"/>
                    <a:pt x="1509" y="12114"/>
                  </a:cubicBezTo>
                  <a:lnTo>
                    <a:pt x="189" y="12428"/>
                  </a:lnTo>
                  <a:lnTo>
                    <a:pt x="403" y="13283"/>
                  </a:lnTo>
                  <a:lnTo>
                    <a:pt x="1710" y="12969"/>
                  </a:lnTo>
                  <a:cubicBezTo>
                    <a:pt x="1861" y="13446"/>
                    <a:pt x="2036" y="13924"/>
                    <a:pt x="2263" y="14364"/>
                  </a:cubicBezTo>
                  <a:lnTo>
                    <a:pt x="1069" y="15017"/>
                  </a:lnTo>
                  <a:lnTo>
                    <a:pt x="1496" y="15796"/>
                  </a:lnTo>
                  <a:lnTo>
                    <a:pt x="2690" y="15143"/>
                  </a:lnTo>
                  <a:cubicBezTo>
                    <a:pt x="2979" y="15620"/>
                    <a:pt x="3318" y="16060"/>
                    <a:pt x="3695" y="16475"/>
                  </a:cubicBezTo>
                  <a:lnTo>
                    <a:pt x="2728" y="17442"/>
                  </a:lnTo>
                  <a:lnTo>
                    <a:pt x="3356" y="18071"/>
                  </a:lnTo>
                  <a:lnTo>
                    <a:pt x="4311" y="17103"/>
                  </a:lnTo>
                  <a:cubicBezTo>
                    <a:pt x="4625" y="17392"/>
                    <a:pt x="4964" y="17656"/>
                    <a:pt x="5316" y="17895"/>
                  </a:cubicBezTo>
                  <a:lnTo>
                    <a:pt x="4612" y="19051"/>
                  </a:lnTo>
                  <a:lnTo>
                    <a:pt x="5366" y="19503"/>
                  </a:lnTo>
                  <a:lnTo>
                    <a:pt x="6070" y="18347"/>
                  </a:lnTo>
                  <a:cubicBezTo>
                    <a:pt x="6510" y="18586"/>
                    <a:pt x="6975" y="18787"/>
                    <a:pt x="7440" y="18950"/>
                  </a:cubicBezTo>
                  <a:lnTo>
                    <a:pt x="7063" y="20257"/>
                  </a:lnTo>
                  <a:lnTo>
                    <a:pt x="7917" y="20496"/>
                  </a:lnTo>
                  <a:lnTo>
                    <a:pt x="8294" y="19202"/>
                  </a:lnTo>
                  <a:cubicBezTo>
                    <a:pt x="8835" y="19327"/>
                    <a:pt x="9388" y="19403"/>
                    <a:pt x="9940" y="19428"/>
                  </a:cubicBezTo>
                  <a:lnTo>
                    <a:pt x="9940" y="20785"/>
                  </a:lnTo>
                  <a:lnTo>
                    <a:pt x="10833" y="20785"/>
                  </a:lnTo>
                  <a:lnTo>
                    <a:pt x="10833" y="19428"/>
                  </a:lnTo>
                  <a:cubicBezTo>
                    <a:pt x="11260" y="19415"/>
                    <a:pt x="11675" y="19352"/>
                    <a:pt x="12102" y="19277"/>
                  </a:cubicBezTo>
                  <a:lnTo>
                    <a:pt x="12416" y="20596"/>
                  </a:lnTo>
                  <a:lnTo>
                    <a:pt x="13283" y="20383"/>
                  </a:lnTo>
                  <a:lnTo>
                    <a:pt x="12969" y="19063"/>
                  </a:lnTo>
                  <a:cubicBezTo>
                    <a:pt x="13446" y="18925"/>
                    <a:pt x="13911" y="18737"/>
                    <a:pt x="14364" y="18523"/>
                  </a:cubicBezTo>
                  <a:lnTo>
                    <a:pt x="15017" y="19704"/>
                  </a:lnTo>
                  <a:lnTo>
                    <a:pt x="15796" y="19277"/>
                  </a:lnTo>
                  <a:lnTo>
                    <a:pt x="15143" y="18096"/>
                  </a:lnTo>
                  <a:cubicBezTo>
                    <a:pt x="15608" y="17807"/>
                    <a:pt x="16060" y="17467"/>
                    <a:pt x="16475" y="17103"/>
                  </a:cubicBezTo>
                  <a:lnTo>
                    <a:pt x="17430" y="18058"/>
                  </a:lnTo>
                  <a:lnTo>
                    <a:pt x="18058" y="17430"/>
                  </a:lnTo>
                  <a:lnTo>
                    <a:pt x="17103" y="16475"/>
                  </a:lnTo>
                  <a:cubicBezTo>
                    <a:pt x="17379" y="16148"/>
                    <a:pt x="17643" y="15821"/>
                    <a:pt x="17882" y="15457"/>
                  </a:cubicBezTo>
                  <a:lnTo>
                    <a:pt x="19038" y="16161"/>
                  </a:lnTo>
                  <a:lnTo>
                    <a:pt x="19503" y="15407"/>
                  </a:lnTo>
                  <a:lnTo>
                    <a:pt x="18347" y="14703"/>
                  </a:lnTo>
                  <a:cubicBezTo>
                    <a:pt x="18586" y="14263"/>
                    <a:pt x="18787" y="13811"/>
                    <a:pt x="18950" y="13333"/>
                  </a:cubicBezTo>
                  <a:lnTo>
                    <a:pt x="20245" y="13710"/>
                  </a:lnTo>
                  <a:lnTo>
                    <a:pt x="20496" y="12856"/>
                  </a:lnTo>
                  <a:lnTo>
                    <a:pt x="19189" y="12479"/>
                  </a:lnTo>
                  <a:cubicBezTo>
                    <a:pt x="19315" y="11938"/>
                    <a:pt x="19390" y="11398"/>
                    <a:pt x="19415" y="10845"/>
                  </a:cubicBezTo>
                  <a:lnTo>
                    <a:pt x="20772" y="10845"/>
                  </a:lnTo>
                  <a:lnTo>
                    <a:pt x="20772" y="9953"/>
                  </a:lnTo>
                  <a:lnTo>
                    <a:pt x="19415" y="9953"/>
                  </a:lnTo>
                  <a:cubicBezTo>
                    <a:pt x="19403" y="9526"/>
                    <a:pt x="19340" y="9099"/>
                    <a:pt x="19264" y="8684"/>
                  </a:cubicBezTo>
                  <a:lnTo>
                    <a:pt x="20584" y="8370"/>
                  </a:lnTo>
                  <a:lnTo>
                    <a:pt x="20370" y="7503"/>
                  </a:lnTo>
                  <a:lnTo>
                    <a:pt x="19051" y="7817"/>
                  </a:lnTo>
                  <a:cubicBezTo>
                    <a:pt x="18913" y="7339"/>
                    <a:pt x="18724" y="6874"/>
                    <a:pt x="18510" y="6422"/>
                  </a:cubicBezTo>
                  <a:lnTo>
                    <a:pt x="19692" y="5769"/>
                  </a:lnTo>
                  <a:lnTo>
                    <a:pt x="19264" y="4989"/>
                  </a:lnTo>
                  <a:lnTo>
                    <a:pt x="18083" y="5655"/>
                  </a:lnTo>
                  <a:cubicBezTo>
                    <a:pt x="17794" y="5178"/>
                    <a:pt x="17455" y="4738"/>
                    <a:pt x="17090" y="4323"/>
                  </a:cubicBezTo>
                  <a:lnTo>
                    <a:pt x="18045" y="3368"/>
                  </a:lnTo>
                  <a:lnTo>
                    <a:pt x="17417" y="2740"/>
                  </a:lnTo>
                  <a:lnTo>
                    <a:pt x="16462" y="3695"/>
                  </a:lnTo>
                  <a:cubicBezTo>
                    <a:pt x="16135" y="3419"/>
                    <a:pt x="15809" y="3155"/>
                    <a:pt x="15444" y="2916"/>
                  </a:cubicBezTo>
                  <a:lnTo>
                    <a:pt x="16148" y="1760"/>
                  </a:lnTo>
                  <a:lnTo>
                    <a:pt x="15394" y="1295"/>
                  </a:lnTo>
                  <a:lnTo>
                    <a:pt x="14690" y="2451"/>
                  </a:lnTo>
                  <a:cubicBezTo>
                    <a:pt x="14251" y="2212"/>
                    <a:pt x="13798" y="2011"/>
                    <a:pt x="13321" y="1848"/>
                  </a:cubicBezTo>
                  <a:lnTo>
                    <a:pt x="13698" y="554"/>
                  </a:lnTo>
                  <a:lnTo>
                    <a:pt x="12843" y="302"/>
                  </a:lnTo>
                  <a:lnTo>
                    <a:pt x="12466" y="1609"/>
                  </a:lnTo>
                  <a:cubicBezTo>
                    <a:pt x="11926" y="1471"/>
                    <a:pt x="11373" y="1396"/>
                    <a:pt x="10820" y="1370"/>
                  </a:cubicBezTo>
                  <a:lnTo>
                    <a:pt x="10820" y="1"/>
                  </a:ln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09" name="Google Shape;1409;p19"/>
            <p:cNvGrpSpPr/>
            <p:nvPr/>
          </p:nvGrpSpPr>
          <p:grpSpPr>
            <a:xfrm flipH="1">
              <a:off x="5773291" y="736266"/>
              <a:ext cx="601361" cy="427233"/>
              <a:chOff x="2772936" y="736266"/>
              <a:chExt cx="601361" cy="427233"/>
            </a:xfrm>
          </p:grpSpPr>
          <p:sp>
            <p:nvSpPr>
              <p:cNvPr id="1410" name="Google Shape;1410;p19"/>
              <p:cNvSpPr/>
              <p:nvPr/>
            </p:nvSpPr>
            <p:spPr>
              <a:xfrm rot="-5400000">
                <a:off x="2827527" y="904332"/>
                <a:ext cx="141068" cy="232056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1504" y="0"/>
                    </a:moveTo>
                    <a:cubicBezTo>
                      <a:pt x="1399" y="0"/>
                      <a:pt x="1350" y="36"/>
                      <a:pt x="1377" y="107"/>
                    </a:cubicBezTo>
                    <a:cubicBezTo>
                      <a:pt x="1836" y="1446"/>
                      <a:pt x="459" y="2593"/>
                      <a:pt x="268" y="4390"/>
                    </a:cubicBezTo>
                    <a:cubicBezTo>
                      <a:pt x="1" y="7412"/>
                      <a:pt x="1836" y="9401"/>
                      <a:pt x="4169" y="10701"/>
                    </a:cubicBezTo>
                    <a:cubicBezTo>
                      <a:pt x="2984" y="9401"/>
                      <a:pt x="880" y="5920"/>
                      <a:pt x="1836" y="2975"/>
                    </a:cubicBezTo>
                    <a:lnTo>
                      <a:pt x="1836" y="2975"/>
                    </a:lnTo>
                    <a:cubicBezTo>
                      <a:pt x="1110" y="6188"/>
                      <a:pt x="5661" y="11389"/>
                      <a:pt x="7458" y="12269"/>
                    </a:cubicBezTo>
                    <a:cubicBezTo>
                      <a:pt x="5278" y="9783"/>
                      <a:pt x="5011" y="6723"/>
                      <a:pt x="4934" y="4199"/>
                    </a:cubicBezTo>
                    <a:cubicBezTo>
                      <a:pt x="4803" y="1311"/>
                      <a:pt x="2138" y="0"/>
                      <a:pt x="150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411;p19"/>
              <p:cNvSpPr/>
              <p:nvPr/>
            </p:nvSpPr>
            <p:spPr>
              <a:xfrm rot="-5400000">
                <a:off x="2933276" y="1074705"/>
                <a:ext cx="117466" cy="60123"/>
              </a:xfrm>
              <a:custGeom>
                <a:avLst/>
                <a:gdLst/>
                <a:ahLst/>
                <a:cxnLst/>
                <a:rect l="l" t="t" r="r" b="b"/>
                <a:pathLst>
                  <a:path w="6211" h="3179" extrusionOk="0">
                    <a:moveTo>
                      <a:pt x="2879" y="1"/>
                    </a:moveTo>
                    <a:cubicBezTo>
                      <a:pt x="2430" y="1"/>
                      <a:pt x="1997" y="91"/>
                      <a:pt x="1621" y="308"/>
                    </a:cubicBezTo>
                    <a:cubicBezTo>
                      <a:pt x="589" y="920"/>
                      <a:pt x="742" y="1532"/>
                      <a:pt x="168" y="2068"/>
                    </a:cubicBezTo>
                    <a:cubicBezTo>
                      <a:pt x="1" y="2207"/>
                      <a:pt x="929" y="3178"/>
                      <a:pt x="2170" y="3178"/>
                    </a:cubicBezTo>
                    <a:cubicBezTo>
                      <a:pt x="2633" y="3178"/>
                      <a:pt x="3139" y="3043"/>
                      <a:pt x="3648" y="2680"/>
                    </a:cubicBezTo>
                    <a:cubicBezTo>
                      <a:pt x="4451" y="2144"/>
                      <a:pt x="5293" y="1647"/>
                      <a:pt x="6211" y="1303"/>
                    </a:cubicBezTo>
                    <a:cubicBezTo>
                      <a:pt x="5587" y="736"/>
                      <a:pt x="4165" y="1"/>
                      <a:pt x="28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412;p19"/>
              <p:cNvSpPr/>
              <p:nvPr/>
            </p:nvSpPr>
            <p:spPr>
              <a:xfrm rot="-5400000">
                <a:off x="2813210" y="861079"/>
                <a:ext cx="81040" cy="161588"/>
              </a:xfrm>
              <a:custGeom>
                <a:avLst/>
                <a:gdLst/>
                <a:ahLst/>
                <a:cxnLst/>
                <a:rect l="l" t="t" r="r" b="b"/>
                <a:pathLst>
                  <a:path w="4285" h="8544" extrusionOk="0">
                    <a:moveTo>
                      <a:pt x="3757" y="1"/>
                    </a:moveTo>
                    <a:cubicBezTo>
                      <a:pt x="2962" y="1"/>
                      <a:pt x="1310" y="521"/>
                      <a:pt x="536" y="3112"/>
                    </a:cubicBezTo>
                    <a:cubicBezTo>
                      <a:pt x="230" y="4068"/>
                      <a:pt x="0" y="6669"/>
                      <a:pt x="689" y="8543"/>
                    </a:cubicBezTo>
                    <a:cubicBezTo>
                      <a:pt x="651" y="4833"/>
                      <a:pt x="2601" y="3495"/>
                      <a:pt x="3557" y="3227"/>
                    </a:cubicBezTo>
                    <a:cubicBezTo>
                      <a:pt x="3907" y="3110"/>
                      <a:pt x="3368" y="2882"/>
                      <a:pt x="2939" y="2882"/>
                    </a:cubicBezTo>
                    <a:cubicBezTo>
                      <a:pt x="2806" y="2882"/>
                      <a:pt x="2683" y="2905"/>
                      <a:pt x="2601" y="2959"/>
                    </a:cubicBezTo>
                    <a:cubicBezTo>
                      <a:pt x="3710" y="1582"/>
                      <a:pt x="3060" y="817"/>
                      <a:pt x="4169" y="167"/>
                    </a:cubicBezTo>
                    <a:cubicBezTo>
                      <a:pt x="4285" y="98"/>
                      <a:pt x="4101" y="1"/>
                      <a:pt x="37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19"/>
              <p:cNvSpPr/>
              <p:nvPr/>
            </p:nvSpPr>
            <p:spPr>
              <a:xfrm rot="-5400000">
                <a:off x="2906392" y="670725"/>
                <a:ext cx="402363" cy="533446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06" extrusionOk="0">
                    <a:moveTo>
                      <a:pt x="14302" y="1"/>
                    </a:moveTo>
                    <a:cubicBezTo>
                      <a:pt x="13479" y="1"/>
                      <a:pt x="12606" y="249"/>
                      <a:pt x="11780" y="860"/>
                    </a:cubicBezTo>
                    <a:cubicBezTo>
                      <a:pt x="8261" y="3422"/>
                      <a:pt x="9906" y="8547"/>
                      <a:pt x="11780" y="11186"/>
                    </a:cubicBezTo>
                    <a:cubicBezTo>
                      <a:pt x="10059" y="9715"/>
                      <a:pt x="8063" y="9013"/>
                      <a:pt x="6234" y="9013"/>
                    </a:cubicBezTo>
                    <a:cubicBezTo>
                      <a:pt x="3592" y="9013"/>
                      <a:pt x="1299" y="10479"/>
                      <a:pt x="689" y="13213"/>
                    </a:cubicBezTo>
                    <a:cubicBezTo>
                      <a:pt x="0" y="15737"/>
                      <a:pt x="1645" y="18300"/>
                      <a:pt x="4246" y="18721"/>
                    </a:cubicBezTo>
                    <a:cubicBezTo>
                      <a:pt x="4590" y="18774"/>
                      <a:pt x="4912" y="18799"/>
                      <a:pt x="5214" y="18799"/>
                    </a:cubicBezTo>
                    <a:cubicBezTo>
                      <a:pt x="7292" y="18799"/>
                      <a:pt x="8372" y="17609"/>
                      <a:pt x="8606" y="16273"/>
                    </a:cubicBezTo>
                    <a:cubicBezTo>
                      <a:pt x="8844" y="15080"/>
                      <a:pt x="8107" y="14004"/>
                      <a:pt x="7136" y="14004"/>
                    </a:cubicBezTo>
                    <a:cubicBezTo>
                      <a:pt x="6861" y="14004"/>
                      <a:pt x="6568" y="14090"/>
                      <a:pt x="6273" y="14284"/>
                    </a:cubicBezTo>
                    <a:cubicBezTo>
                      <a:pt x="5125" y="15049"/>
                      <a:pt x="5240" y="16579"/>
                      <a:pt x="6464" y="17267"/>
                    </a:cubicBezTo>
                    <a:cubicBezTo>
                      <a:pt x="6133" y="17709"/>
                      <a:pt x="5667" y="17911"/>
                      <a:pt x="5177" y="17911"/>
                    </a:cubicBezTo>
                    <a:cubicBezTo>
                      <a:pt x="3628" y="17911"/>
                      <a:pt x="1837" y="15889"/>
                      <a:pt x="3289" y="12984"/>
                    </a:cubicBezTo>
                    <a:cubicBezTo>
                      <a:pt x="4128" y="11342"/>
                      <a:pt x="5639" y="10656"/>
                      <a:pt x="7344" y="10656"/>
                    </a:cubicBezTo>
                    <a:cubicBezTo>
                      <a:pt x="9452" y="10656"/>
                      <a:pt x="11857" y="11704"/>
                      <a:pt x="13654" y="13290"/>
                    </a:cubicBezTo>
                    <a:cubicBezTo>
                      <a:pt x="13425" y="12984"/>
                      <a:pt x="13195" y="12678"/>
                      <a:pt x="12966" y="12410"/>
                    </a:cubicBezTo>
                    <a:cubicBezTo>
                      <a:pt x="12660" y="11645"/>
                      <a:pt x="12545" y="10880"/>
                      <a:pt x="12621" y="10077"/>
                    </a:cubicBezTo>
                    <a:cubicBezTo>
                      <a:pt x="12660" y="9350"/>
                      <a:pt x="13004" y="8700"/>
                      <a:pt x="13501" y="8203"/>
                    </a:cubicBezTo>
                    <a:cubicBezTo>
                      <a:pt x="13904" y="7831"/>
                      <a:pt x="14432" y="7635"/>
                      <a:pt x="14985" y="7635"/>
                    </a:cubicBezTo>
                    <a:cubicBezTo>
                      <a:pt x="15114" y="7635"/>
                      <a:pt x="15245" y="7646"/>
                      <a:pt x="15375" y="7668"/>
                    </a:cubicBezTo>
                    <a:cubicBezTo>
                      <a:pt x="16064" y="7821"/>
                      <a:pt x="16676" y="8241"/>
                      <a:pt x="17058" y="8815"/>
                    </a:cubicBezTo>
                    <a:cubicBezTo>
                      <a:pt x="17479" y="9503"/>
                      <a:pt x="17746" y="10268"/>
                      <a:pt x="17861" y="11033"/>
                    </a:cubicBezTo>
                    <a:cubicBezTo>
                      <a:pt x="18014" y="11836"/>
                      <a:pt x="18014" y="12640"/>
                      <a:pt x="17861" y="13443"/>
                    </a:cubicBezTo>
                    <a:cubicBezTo>
                      <a:pt x="17708" y="14208"/>
                      <a:pt x="17364" y="14934"/>
                      <a:pt x="16867" y="15546"/>
                    </a:cubicBezTo>
                    <a:cubicBezTo>
                      <a:pt x="15796" y="16808"/>
                      <a:pt x="14419" y="17841"/>
                      <a:pt x="12889" y="18491"/>
                    </a:cubicBezTo>
                    <a:cubicBezTo>
                      <a:pt x="12086" y="18835"/>
                      <a:pt x="11283" y="19141"/>
                      <a:pt x="10480" y="19447"/>
                    </a:cubicBezTo>
                    <a:cubicBezTo>
                      <a:pt x="10059" y="19600"/>
                      <a:pt x="9677" y="19715"/>
                      <a:pt x="9218" y="19868"/>
                    </a:cubicBezTo>
                    <a:cubicBezTo>
                      <a:pt x="8797" y="20021"/>
                      <a:pt x="8376" y="20212"/>
                      <a:pt x="7955" y="20442"/>
                    </a:cubicBezTo>
                    <a:cubicBezTo>
                      <a:pt x="7152" y="20862"/>
                      <a:pt x="6387" y="21436"/>
                      <a:pt x="5775" y="22125"/>
                    </a:cubicBezTo>
                    <a:cubicBezTo>
                      <a:pt x="5125" y="22813"/>
                      <a:pt x="4705" y="23731"/>
                      <a:pt x="4590" y="24687"/>
                    </a:cubicBezTo>
                    <a:cubicBezTo>
                      <a:pt x="4513" y="25643"/>
                      <a:pt x="4819" y="26561"/>
                      <a:pt x="5469" y="27288"/>
                    </a:cubicBezTo>
                    <a:cubicBezTo>
                      <a:pt x="5979" y="27892"/>
                      <a:pt x="6753" y="28206"/>
                      <a:pt x="7527" y="28206"/>
                    </a:cubicBezTo>
                    <a:cubicBezTo>
                      <a:pt x="7683" y="28206"/>
                      <a:pt x="7840" y="28193"/>
                      <a:pt x="7994" y="28167"/>
                    </a:cubicBezTo>
                    <a:cubicBezTo>
                      <a:pt x="8912" y="28053"/>
                      <a:pt x="9715" y="27517"/>
                      <a:pt x="10250" y="26752"/>
                    </a:cubicBezTo>
                    <a:cubicBezTo>
                      <a:pt x="10747" y="26026"/>
                      <a:pt x="10824" y="25031"/>
                      <a:pt x="10480" y="24228"/>
                    </a:cubicBezTo>
                    <a:lnTo>
                      <a:pt x="10480" y="24228"/>
                    </a:lnTo>
                    <a:cubicBezTo>
                      <a:pt x="10786" y="25031"/>
                      <a:pt x="10671" y="25987"/>
                      <a:pt x="10135" y="26676"/>
                    </a:cubicBezTo>
                    <a:cubicBezTo>
                      <a:pt x="9638" y="27364"/>
                      <a:pt x="8835" y="27823"/>
                      <a:pt x="7955" y="27900"/>
                    </a:cubicBezTo>
                    <a:cubicBezTo>
                      <a:pt x="7853" y="27914"/>
                      <a:pt x="7750" y="27922"/>
                      <a:pt x="7647" y="27922"/>
                    </a:cubicBezTo>
                    <a:cubicBezTo>
                      <a:pt x="6942" y="27922"/>
                      <a:pt x="6242" y="27587"/>
                      <a:pt x="5775" y="27020"/>
                    </a:cubicBezTo>
                    <a:cubicBezTo>
                      <a:pt x="5240" y="26370"/>
                      <a:pt x="5011" y="25528"/>
                      <a:pt x="5163" y="24725"/>
                    </a:cubicBezTo>
                    <a:cubicBezTo>
                      <a:pt x="5316" y="23922"/>
                      <a:pt x="5737" y="23195"/>
                      <a:pt x="6311" y="22622"/>
                    </a:cubicBezTo>
                    <a:cubicBezTo>
                      <a:pt x="6923" y="22048"/>
                      <a:pt x="7611" y="21589"/>
                      <a:pt x="8414" y="21245"/>
                    </a:cubicBezTo>
                    <a:cubicBezTo>
                      <a:pt x="9179" y="20939"/>
                      <a:pt x="10021" y="20671"/>
                      <a:pt x="10824" y="20442"/>
                    </a:cubicBezTo>
                    <a:cubicBezTo>
                      <a:pt x="11704" y="20174"/>
                      <a:pt x="12545" y="19830"/>
                      <a:pt x="13348" y="19486"/>
                    </a:cubicBezTo>
                    <a:cubicBezTo>
                      <a:pt x="13357" y="19481"/>
                      <a:pt x="13364" y="19479"/>
                      <a:pt x="13368" y="19479"/>
                    </a:cubicBezTo>
                    <a:cubicBezTo>
                      <a:pt x="13432" y="19479"/>
                      <a:pt x="12928" y="20031"/>
                      <a:pt x="13539" y="20786"/>
                    </a:cubicBezTo>
                    <a:cubicBezTo>
                      <a:pt x="12054" y="21402"/>
                      <a:pt x="12456" y="23561"/>
                      <a:pt x="13314" y="23561"/>
                    </a:cubicBezTo>
                    <a:cubicBezTo>
                      <a:pt x="13363" y="23561"/>
                      <a:pt x="13412" y="23554"/>
                      <a:pt x="13463" y="23540"/>
                    </a:cubicBezTo>
                    <a:lnTo>
                      <a:pt x="13463" y="23540"/>
                    </a:lnTo>
                    <a:cubicBezTo>
                      <a:pt x="12979" y="24410"/>
                      <a:pt x="13691" y="25281"/>
                      <a:pt x="14637" y="25281"/>
                    </a:cubicBezTo>
                    <a:cubicBezTo>
                      <a:pt x="14813" y="25281"/>
                      <a:pt x="14998" y="25250"/>
                      <a:pt x="15184" y="25184"/>
                    </a:cubicBezTo>
                    <a:cubicBezTo>
                      <a:pt x="15819" y="24953"/>
                      <a:pt x="16301" y="24657"/>
                      <a:pt x="16664" y="24657"/>
                    </a:cubicBezTo>
                    <a:cubicBezTo>
                      <a:pt x="16782" y="24657"/>
                      <a:pt x="16888" y="24688"/>
                      <a:pt x="16981" y="24764"/>
                    </a:cubicBezTo>
                    <a:cubicBezTo>
                      <a:pt x="16446" y="24917"/>
                      <a:pt x="16217" y="25567"/>
                      <a:pt x="16828" y="26179"/>
                    </a:cubicBezTo>
                    <a:cubicBezTo>
                      <a:pt x="17014" y="26384"/>
                      <a:pt x="17247" y="26474"/>
                      <a:pt x="17475" y="26474"/>
                    </a:cubicBezTo>
                    <a:cubicBezTo>
                      <a:pt x="18140" y="26474"/>
                      <a:pt x="18765" y="25704"/>
                      <a:pt x="18052" y="24764"/>
                    </a:cubicBezTo>
                    <a:cubicBezTo>
                      <a:pt x="17364" y="23884"/>
                      <a:pt x="16523" y="24534"/>
                      <a:pt x="15299" y="23195"/>
                    </a:cubicBezTo>
                    <a:cubicBezTo>
                      <a:pt x="13960" y="21780"/>
                      <a:pt x="15146" y="20403"/>
                      <a:pt x="16178" y="18721"/>
                    </a:cubicBezTo>
                    <a:cubicBezTo>
                      <a:pt x="16466" y="20472"/>
                      <a:pt x="17872" y="21362"/>
                      <a:pt x="19107" y="21362"/>
                    </a:cubicBezTo>
                    <a:cubicBezTo>
                      <a:pt x="20004" y="21362"/>
                      <a:pt x="20810" y="20893"/>
                      <a:pt x="21036" y="19945"/>
                    </a:cubicBezTo>
                    <a:cubicBezTo>
                      <a:pt x="21274" y="18924"/>
                      <a:pt x="20601" y="18372"/>
                      <a:pt x="19884" y="18372"/>
                    </a:cubicBezTo>
                    <a:cubicBezTo>
                      <a:pt x="19337" y="18372"/>
                      <a:pt x="18765" y="18693"/>
                      <a:pt x="18550" y="19371"/>
                    </a:cubicBezTo>
                    <a:cubicBezTo>
                      <a:pt x="18481" y="19384"/>
                      <a:pt x="18415" y="19390"/>
                      <a:pt x="18351" y="19390"/>
                    </a:cubicBezTo>
                    <a:cubicBezTo>
                      <a:pt x="17454" y="19390"/>
                      <a:pt x="17035" y="18173"/>
                      <a:pt x="17249" y="16923"/>
                    </a:cubicBezTo>
                    <a:cubicBezTo>
                      <a:pt x="17479" y="16694"/>
                      <a:pt x="17670" y="16502"/>
                      <a:pt x="17861" y="16273"/>
                    </a:cubicBezTo>
                    <a:cubicBezTo>
                      <a:pt x="18473" y="15508"/>
                      <a:pt x="18894" y="14628"/>
                      <a:pt x="19123" y="13672"/>
                    </a:cubicBezTo>
                    <a:cubicBezTo>
                      <a:pt x="19314" y="12716"/>
                      <a:pt x="19353" y="11760"/>
                      <a:pt x="19161" y="10804"/>
                    </a:cubicBezTo>
                    <a:cubicBezTo>
                      <a:pt x="19085" y="10307"/>
                      <a:pt x="18970" y="9848"/>
                      <a:pt x="18817" y="9427"/>
                    </a:cubicBezTo>
                    <a:cubicBezTo>
                      <a:pt x="18664" y="8930"/>
                      <a:pt x="18435" y="8471"/>
                      <a:pt x="18167" y="8088"/>
                    </a:cubicBezTo>
                    <a:cubicBezTo>
                      <a:pt x="17593" y="7170"/>
                      <a:pt x="16676" y="6520"/>
                      <a:pt x="15643" y="6291"/>
                    </a:cubicBezTo>
                    <a:cubicBezTo>
                      <a:pt x="15432" y="6250"/>
                      <a:pt x="15220" y="6231"/>
                      <a:pt x="15011" y="6231"/>
                    </a:cubicBezTo>
                    <a:cubicBezTo>
                      <a:pt x="14425" y="6231"/>
                      <a:pt x="13856" y="6381"/>
                      <a:pt x="13348" y="6635"/>
                    </a:cubicBezTo>
                    <a:cubicBezTo>
                      <a:pt x="13616" y="5526"/>
                      <a:pt x="13731" y="4570"/>
                      <a:pt x="13233" y="3881"/>
                    </a:cubicBezTo>
                    <a:cubicBezTo>
                      <a:pt x="13062" y="3657"/>
                      <a:pt x="12890" y="3569"/>
                      <a:pt x="12719" y="3569"/>
                    </a:cubicBezTo>
                    <a:cubicBezTo>
                      <a:pt x="12081" y="3569"/>
                      <a:pt x="11460" y="4802"/>
                      <a:pt x="10913" y="4802"/>
                    </a:cubicBezTo>
                    <a:cubicBezTo>
                      <a:pt x="10857" y="4802"/>
                      <a:pt x="10802" y="4789"/>
                      <a:pt x="10747" y="4761"/>
                    </a:cubicBezTo>
                    <a:cubicBezTo>
                      <a:pt x="10365" y="4570"/>
                      <a:pt x="10212" y="3155"/>
                      <a:pt x="11589" y="1739"/>
                    </a:cubicBezTo>
                    <a:cubicBezTo>
                      <a:pt x="12122" y="1189"/>
                      <a:pt x="12869" y="927"/>
                      <a:pt x="13570" y="927"/>
                    </a:cubicBezTo>
                    <a:cubicBezTo>
                      <a:pt x="14379" y="927"/>
                      <a:pt x="15127" y="1275"/>
                      <a:pt x="15413" y="1931"/>
                    </a:cubicBezTo>
                    <a:cubicBezTo>
                      <a:pt x="14685" y="2811"/>
                      <a:pt x="15354" y="4245"/>
                      <a:pt x="16445" y="4245"/>
                    </a:cubicBezTo>
                    <a:cubicBezTo>
                      <a:pt x="16728" y="4245"/>
                      <a:pt x="17040" y="4148"/>
                      <a:pt x="17364" y="3919"/>
                    </a:cubicBezTo>
                    <a:cubicBezTo>
                      <a:pt x="19120" y="2632"/>
                      <a:pt x="16980" y="1"/>
                      <a:pt x="143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14" name="Google Shape;1414;p19"/>
            <p:cNvSpPr/>
            <p:nvPr/>
          </p:nvSpPr>
          <p:spPr>
            <a:xfrm rot="10800000">
              <a:off x="8379443" y="232735"/>
              <a:ext cx="550392" cy="263905"/>
            </a:xfrm>
            <a:custGeom>
              <a:avLst/>
              <a:gdLst/>
              <a:ahLst/>
              <a:cxnLst/>
              <a:rect l="l" t="t" r="r" b="b"/>
              <a:pathLst>
                <a:path w="29102" h="13954" extrusionOk="0">
                  <a:moveTo>
                    <a:pt x="7393" y="0"/>
                  </a:moveTo>
                  <a:cubicBezTo>
                    <a:pt x="5217" y="0"/>
                    <a:pt x="2033" y="1644"/>
                    <a:pt x="1220" y="5137"/>
                  </a:cubicBezTo>
                  <a:cubicBezTo>
                    <a:pt x="1" y="10306"/>
                    <a:pt x="3941" y="13954"/>
                    <a:pt x="9123" y="13954"/>
                  </a:cubicBezTo>
                  <a:cubicBezTo>
                    <a:pt x="10765" y="13954"/>
                    <a:pt x="12533" y="13587"/>
                    <a:pt x="14300" y="12786"/>
                  </a:cubicBezTo>
                  <a:cubicBezTo>
                    <a:pt x="17968" y="11110"/>
                    <a:pt x="20603" y="10250"/>
                    <a:pt x="22813" y="10250"/>
                  </a:cubicBezTo>
                  <a:cubicBezTo>
                    <a:pt x="25143" y="10250"/>
                    <a:pt x="27002" y="11206"/>
                    <a:pt x="29102" y="13169"/>
                  </a:cubicBezTo>
                  <a:cubicBezTo>
                    <a:pt x="27572" y="11027"/>
                    <a:pt x="25277" y="9573"/>
                    <a:pt x="22715" y="9038"/>
                  </a:cubicBezTo>
                  <a:cubicBezTo>
                    <a:pt x="22829" y="9038"/>
                    <a:pt x="22944" y="9000"/>
                    <a:pt x="23059" y="8923"/>
                  </a:cubicBezTo>
                  <a:cubicBezTo>
                    <a:pt x="24589" y="8388"/>
                    <a:pt x="25124" y="5940"/>
                    <a:pt x="23824" y="5060"/>
                  </a:cubicBezTo>
                  <a:cubicBezTo>
                    <a:pt x="23532" y="4866"/>
                    <a:pt x="23248" y="4784"/>
                    <a:pt x="22994" y="4784"/>
                  </a:cubicBezTo>
                  <a:cubicBezTo>
                    <a:pt x="22448" y="4784"/>
                    <a:pt x="22040" y="5164"/>
                    <a:pt x="21988" y="5634"/>
                  </a:cubicBezTo>
                  <a:cubicBezTo>
                    <a:pt x="21929" y="6017"/>
                    <a:pt x="22325" y="6674"/>
                    <a:pt x="22895" y="6674"/>
                  </a:cubicBezTo>
                  <a:cubicBezTo>
                    <a:pt x="23064" y="6674"/>
                    <a:pt x="23249" y="6616"/>
                    <a:pt x="23441" y="6476"/>
                  </a:cubicBezTo>
                  <a:lnTo>
                    <a:pt x="23441" y="6476"/>
                  </a:lnTo>
                  <a:cubicBezTo>
                    <a:pt x="23785" y="7967"/>
                    <a:pt x="22791" y="8732"/>
                    <a:pt x="21529" y="8885"/>
                  </a:cubicBezTo>
                  <a:cubicBezTo>
                    <a:pt x="21261" y="8847"/>
                    <a:pt x="20955" y="8847"/>
                    <a:pt x="20649" y="8809"/>
                  </a:cubicBezTo>
                  <a:cubicBezTo>
                    <a:pt x="18852" y="8388"/>
                    <a:pt x="16978" y="7776"/>
                    <a:pt x="17704" y="4946"/>
                  </a:cubicBezTo>
                  <a:cubicBezTo>
                    <a:pt x="17749" y="4787"/>
                    <a:pt x="17721" y="4722"/>
                    <a:pt x="17653" y="4722"/>
                  </a:cubicBezTo>
                  <a:cubicBezTo>
                    <a:pt x="17425" y="4722"/>
                    <a:pt x="16739" y="5443"/>
                    <a:pt x="16710" y="5825"/>
                  </a:cubicBezTo>
                  <a:cubicBezTo>
                    <a:pt x="16175" y="3798"/>
                    <a:pt x="14874" y="4066"/>
                    <a:pt x="15104" y="2421"/>
                  </a:cubicBezTo>
                  <a:cubicBezTo>
                    <a:pt x="15111" y="2364"/>
                    <a:pt x="15084" y="2337"/>
                    <a:pt x="15032" y="2337"/>
                  </a:cubicBezTo>
                  <a:cubicBezTo>
                    <a:pt x="14563" y="2337"/>
                    <a:pt x="12055" y="4581"/>
                    <a:pt x="14568" y="7508"/>
                  </a:cubicBezTo>
                  <a:cubicBezTo>
                    <a:pt x="15371" y="8388"/>
                    <a:pt x="16480" y="8962"/>
                    <a:pt x="17704" y="9115"/>
                  </a:cubicBezTo>
                  <a:lnTo>
                    <a:pt x="17781" y="9115"/>
                  </a:lnTo>
                  <a:lnTo>
                    <a:pt x="17475" y="9191"/>
                  </a:lnTo>
                  <a:lnTo>
                    <a:pt x="17475" y="9191"/>
                  </a:lnTo>
                  <a:lnTo>
                    <a:pt x="17704" y="9115"/>
                  </a:lnTo>
                  <a:lnTo>
                    <a:pt x="17704" y="9115"/>
                  </a:lnTo>
                  <a:cubicBezTo>
                    <a:pt x="17475" y="9191"/>
                    <a:pt x="17322" y="9229"/>
                    <a:pt x="17131" y="9306"/>
                  </a:cubicBezTo>
                  <a:lnTo>
                    <a:pt x="16748" y="9382"/>
                  </a:lnTo>
                  <a:cubicBezTo>
                    <a:pt x="16162" y="9532"/>
                    <a:pt x="15661" y="9597"/>
                    <a:pt x="15231" y="9597"/>
                  </a:cubicBezTo>
                  <a:cubicBezTo>
                    <a:pt x="13136" y="9597"/>
                    <a:pt x="12751" y="8040"/>
                    <a:pt x="12656" y="7088"/>
                  </a:cubicBezTo>
                  <a:cubicBezTo>
                    <a:pt x="12642" y="6969"/>
                    <a:pt x="12610" y="6920"/>
                    <a:pt x="12569" y="6920"/>
                  </a:cubicBezTo>
                  <a:cubicBezTo>
                    <a:pt x="12384" y="6920"/>
                    <a:pt x="12002" y="7936"/>
                    <a:pt x="12159" y="8311"/>
                  </a:cubicBezTo>
                  <a:cubicBezTo>
                    <a:pt x="10858" y="6782"/>
                    <a:pt x="9864" y="7546"/>
                    <a:pt x="9367" y="6055"/>
                  </a:cubicBezTo>
                  <a:cubicBezTo>
                    <a:pt x="9355" y="6022"/>
                    <a:pt x="9339" y="6006"/>
                    <a:pt x="9320" y="6006"/>
                  </a:cubicBezTo>
                  <a:cubicBezTo>
                    <a:pt x="9027" y="6006"/>
                    <a:pt x="8047" y="9663"/>
                    <a:pt x="11853" y="11027"/>
                  </a:cubicBezTo>
                  <a:cubicBezTo>
                    <a:pt x="12006" y="11065"/>
                    <a:pt x="12120" y="11103"/>
                    <a:pt x="12273" y="11142"/>
                  </a:cubicBezTo>
                  <a:cubicBezTo>
                    <a:pt x="10862" y="11634"/>
                    <a:pt x="9601" y="11849"/>
                    <a:pt x="8493" y="11849"/>
                  </a:cubicBezTo>
                  <a:cubicBezTo>
                    <a:pt x="1070" y="11849"/>
                    <a:pt x="444" y="2186"/>
                    <a:pt x="6766" y="1121"/>
                  </a:cubicBezTo>
                  <a:lnTo>
                    <a:pt x="6766" y="1121"/>
                  </a:lnTo>
                  <a:cubicBezTo>
                    <a:pt x="7099" y="2268"/>
                    <a:pt x="7725" y="2685"/>
                    <a:pt x="8306" y="2685"/>
                  </a:cubicBezTo>
                  <a:cubicBezTo>
                    <a:pt x="9390" y="2685"/>
                    <a:pt x="10315" y="1228"/>
                    <a:pt x="8870" y="356"/>
                  </a:cubicBezTo>
                  <a:cubicBezTo>
                    <a:pt x="8495" y="120"/>
                    <a:pt x="7981" y="0"/>
                    <a:pt x="739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073" y="2253566"/>
            <a:ext cx="1189644" cy="9393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42" y="2196097"/>
            <a:ext cx="1030876" cy="1030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9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Что такое </a:t>
            </a:r>
            <a:r>
              <a:rPr lang="en-US" dirty="0" smtClean="0"/>
              <a:t>SSH?</a:t>
            </a:r>
            <a:endParaRPr dirty="0"/>
          </a:p>
        </p:txBody>
      </p:sp>
      <p:sp>
        <p:nvSpPr>
          <p:cNvPr id="1420" name="Google Shape;1420;p20"/>
          <p:cNvSpPr txBox="1"/>
          <p:nvPr/>
        </p:nvSpPr>
        <p:spPr>
          <a:xfrm>
            <a:off x="1168173" y="1680125"/>
            <a:ext cx="7098600" cy="2799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39700" lvl="0">
              <a:spcBef>
                <a:spcPts val="1600"/>
              </a:spcBef>
              <a:buClr>
                <a:schemeClr val="dk1"/>
              </a:buClr>
              <a:buSzPts val="1400"/>
            </a:pPr>
            <a:r>
              <a:rPr lang="ru-RU" sz="1800" dirty="0"/>
              <a:t>SSH — это защищённый протокол, по которому компьютеры могут отправлять друг другу команды и данные. В нашем случае с помощью SSH можно удалённо управлять каким-нибудь компьютером: давать ему команды, исполнять на нём программы и делать </a:t>
            </a:r>
            <a:r>
              <a:rPr lang="ru-RU" sz="1800" dirty="0" smtClean="0"/>
              <a:t>всё, </a:t>
            </a:r>
            <a:r>
              <a:rPr lang="ru-RU" sz="1800" dirty="0"/>
              <a:t>что позволит нам командная строка. Если удалось связаться с компьютером по SSH, то это как будто вы подключили к удалённому компьютеру свою клавиатуру.</a:t>
            </a:r>
            <a:endParaRPr sz="1800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9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Пример</a:t>
            </a:r>
            <a:endParaRPr dirty="0"/>
          </a:p>
        </p:txBody>
      </p:sp>
      <p:sp>
        <p:nvSpPr>
          <p:cNvPr id="1420" name="Google Shape;1420;p20"/>
          <p:cNvSpPr txBox="1"/>
          <p:nvPr/>
        </p:nvSpPr>
        <p:spPr>
          <a:xfrm>
            <a:off x="1168173" y="1680125"/>
            <a:ext cx="7098600" cy="2799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1600" dirty="0"/>
              <a:t>Представим ситуацию: </a:t>
            </a:r>
            <a:r>
              <a:rPr lang="ru-RU" sz="1600" dirty="0" smtClean="0"/>
              <a:t>вы</a:t>
            </a:r>
            <a:r>
              <a:rPr lang="ru-RU" sz="1600" dirty="0"/>
              <a:t> работаете в </a:t>
            </a:r>
            <a:r>
              <a:rPr lang="ru-RU" sz="1600" dirty="0" smtClean="0"/>
              <a:t>Москве, </a:t>
            </a:r>
            <a:r>
              <a:rPr lang="ru-RU" sz="1600" dirty="0"/>
              <a:t>ваш заказчик — </a:t>
            </a:r>
            <a:r>
              <a:rPr lang="ru-RU" sz="1600" dirty="0" smtClean="0"/>
              <a:t>в Санкт-Петербурге, </a:t>
            </a:r>
            <a:r>
              <a:rPr lang="ru-RU" sz="1600" dirty="0"/>
              <a:t>и у него сломался интернет-магазин на собственном сервере.</a:t>
            </a:r>
          </a:p>
          <a:p>
            <a:r>
              <a:rPr lang="ru-RU" sz="1600" dirty="0"/>
              <a:t>Тут два варианта: можно физически приехать в </a:t>
            </a:r>
            <a:r>
              <a:rPr lang="ru-RU" sz="1600" dirty="0" smtClean="0"/>
              <a:t>нужный город, </a:t>
            </a:r>
            <a:r>
              <a:rPr lang="ru-RU" sz="1600" dirty="0"/>
              <a:t>подключить клавиатуру к серверу и исправить всё на месте. А можно подключиться к серверу удалённо по SSH и </a:t>
            </a:r>
            <a:r>
              <a:rPr lang="ru-RU" sz="1600" dirty="0" smtClean="0"/>
              <a:t>исправлять </a:t>
            </a:r>
            <a:r>
              <a:rPr lang="ru-RU" sz="1600" dirty="0"/>
              <a:t>все ошибки, попивая сок у себя в </a:t>
            </a:r>
            <a:r>
              <a:rPr lang="ru-RU" sz="1600" dirty="0" smtClean="0"/>
              <a:t>квартире </a:t>
            </a:r>
            <a:r>
              <a:rPr lang="ru-RU" sz="1600" dirty="0"/>
              <a:t>(в </a:t>
            </a:r>
            <a:r>
              <a:rPr lang="ru-RU" sz="1600" dirty="0" smtClean="0"/>
              <a:t>Москве).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9282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" name="Google Shape;1996;p27"/>
          <p:cNvSpPr txBox="1">
            <a:spLocks noGrp="1"/>
          </p:cNvSpPr>
          <p:nvPr>
            <p:ph type="title"/>
          </p:nvPr>
        </p:nvSpPr>
        <p:spPr>
          <a:xfrm>
            <a:off x="724334" y="31368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Что можно сделать с помощью </a:t>
            </a:r>
            <a:r>
              <a:rPr lang="en-US" dirty="0" smtClean="0"/>
              <a:t>SSH</a:t>
            </a:r>
            <a:endParaRPr dirty="0"/>
          </a:p>
        </p:txBody>
      </p:sp>
      <p:graphicFrame>
        <p:nvGraphicFramePr>
          <p:cNvPr id="1997" name="Google Shape;1997;p27"/>
          <p:cNvGraphicFramePr/>
          <p:nvPr>
            <p:extLst>
              <p:ext uri="{D42A27DB-BD31-4B8C-83A1-F6EECF244321}">
                <p14:modId xmlns:p14="http://schemas.microsoft.com/office/powerpoint/2010/main" val="3969792429"/>
              </p:ext>
            </p:extLst>
          </p:nvPr>
        </p:nvGraphicFramePr>
        <p:xfrm>
          <a:off x="654516" y="1059806"/>
          <a:ext cx="3661175" cy="3803139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335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5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314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 smtClean="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SSH</a:t>
                      </a:r>
                      <a:endParaRPr sz="2000" dirty="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Настраивать сервер;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Программировать;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Чинить неисправности на сайте;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Запускать и останавливать программы, в том числе намертво зависшие;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Копировать файлы;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655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Управлять настройками безопасности;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999" name="Google Shape;1999;p27"/>
          <p:cNvGrpSpPr/>
          <p:nvPr/>
        </p:nvGrpSpPr>
        <p:grpSpPr>
          <a:xfrm>
            <a:off x="692902" y="3094760"/>
            <a:ext cx="274099" cy="255500"/>
            <a:chOff x="5197967" y="3714018"/>
            <a:chExt cx="386455" cy="287569"/>
          </a:xfrm>
        </p:grpSpPr>
        <p:sp>
          <p:nvSpPr>
            <p:cNvPr id="2000" name="Google Shape;2000;p27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27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27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27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8" name="Google Shape;2008;p27"/>
          <p:cNvGrpSpPr/>
          <p:nvPr/>
        </p:nvGrpSpPr>
        <p:grpSpPr>
          <a:xfrm>
            <a:off x="698584" y="2564077"/>
            <a:ext cx="274099" cy="255500"/>
            <a:chOff x="5197967" y="3714018"/>
            <a:chExt cx="386455" cy="287569"/>
          </a:xfrm>
        </p:grpSpPr>
        <p:sp>
          <p:nvSpPr>
            <p:cNvPr id="2009" name="Google Shape;2009;p27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27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27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27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13" name="Google Shape;2013;p27"/>
          <p:cNvGrpSpPr/>
          <p:nvPr/>
        </p:nvGrpSpPr>
        <p:grpSpPr>
          <a:xfrm>
            <a:off x="697602" y="2097413"/>
            <a:ext cx="274099" cy="255500"/>
            <a:chOff x="5197967" y="3714018"/>
            <a:chExt cx="386455" cy="287569"/>
          </a:xfrm>
        </p:grpSpPr>
        <p:sp>
          <p:nvSpPr>
            <p:cNvPr id="2014" name="Google Shape;2014;p27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27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27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27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18" name="Google Shape;2018;p27"/>
          <p:cNvGrpSpPr/>
          <p:nvPr/>
        </p:nvGrpSpPr>
        <p:grpSpPr>
          <a:xfrm>
            <a:off x="688202" y="1661255"/>
            <a:ext cx="274099" cy="255500"/>
            <a:chOff x="5197967" y="3714018"/>
            <a:chExt cx="386455" cy="287569"/>
          </a:xfrm>
        </p:grpSpPr>
        <p:sp>
          <p:nvSpPr>
            <p:cNvPr id="2019" name="Google Shape;2019;p27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27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27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27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5" name="Google Shape;2035;p27"/>
          <p:cNvGrpSpPr/>
          <p:nvPr/>
        </p:nvGrpSpPr>
        <p:grpSpPr>
          <a:xfrm>
            <a:off x="675204" y="3816872"/>
            <a:ext cx="274099" cy="255500"/>
            <a:chOff x="5197967" y="3714018"/>
            <a:chExt cx="386455" cy="287569"/>
          </a:xfrm>
        </p:grpSpPr>
        <p:sp>
          <p:nvSpPr>
            <p:cNvPr id="2036" name="Google Shape;2036;p27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27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27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27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4" name="Google Shape;2044;p27"/>
          <p:cNvGrpSpPr/>
          <p:nvPr/>
        </p:nvGrpSpPr>
        <p:grpSpPr>
          <a:xfrm rot="5400000">
            <a:off x="7118620" y="2792619"/>
            <a:ext cx="2347193" cy="159149"/>
            <a:chOff x="5889125" y="3216399"/>
            <a:chExt cx="2347193" cy="159149"/>
          </a:xfrm>
        </p:grpSpPr>
        <p:sp>
          <p:nvSpPr>
            <p:cNvPr id="2045" name="Google Shape;2045;p27"/>
            <p:cNvSpPr/>
            <p:nvPr/>
          </p:nvSpPr>
          <p:spPr>
            <a:xfrm>
              <a:off x="7207742" y="3216399"/>
              <a:ext cx="49210" cy="75253"/>
            </a:xfrm>
            <a:custGeom>
              <a:avLst/>
              <a:gdLst/>
              <a:ahLst/>
              <a:cxnLst/>
              <a:rect l="l" t="t" r="r" b="b"/>
              <a:pathLst>
                <a:path w="2602" h="3979" extrusionOk="0">
                  <a:moveTo>
                    <a:pt x="1301" y="1"/>
                  </a:moveTo>
                  <a:cubicBezTo>
                    <a:pt x="1301" y="1"/>
                    <a:pt x="0" y="459"/>
                    <a:pt x="0" y="1186"/>
                  </a:cubicBezTo>
                  <a:cubicBezTo>
                    <a:pt x="0" y="1875"/>
                    <a:pt x="1301" y="3978"/>
                    <a:pt x="1301" y="3978"/>
                  </a:cubicBezTo>
                  <a:cubicBezTo>
                    <a:pt x="1301" y="3978"/>
                    <a:pt x="2601" y="1875"/>
                    <a:pt x="2601" y="1186"/>
                  </a:cubicBezTo>
                  <a:cubicBezTo>
                    <a:pt x="2601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27"/>
            <p:cNvSpPr/>
            <p:nvPr/>
          </p:nvSpPr>
          <p:spPr>
            <a:xfrm>
              <a:off x="7207742" y="3301032"/>
              <a:ext cx="49210" cy="74515"/>
            </a:xfrm>
            <a:custGeom>
              <a:avLst/>
              <a:gdLst/>
              <a:ahLst/>
              <a:cxnLst/>
              <a:rect l="l" t="t" r="r" b="b"/>
              <a:pathLst>
                <a:path w="2602" h="3940" extrusionOk="0">
                  <a:moveTo>
                    <a:pt x="1301" y="0"/>
                  </a:moveTo>
                  <a:cubicBezTo>
                    <a:pt x="1301" y="0"/>
                    <a:pt x="0" y="2066"/>
                    <a:pt x="0" y="2792"/>
                  </a:cubicBezTo>
                  <a:cubicBezTo>
                    <a:pt x="0" y="3519"/>
                    <a:pt x="1301" y="3940"/>
                    <a:pt x="1301" y="3940"/>
                  </a:cubicBezTo>
                  <a:cubicBezTo>
                    <a:pt x="1301" y="3940"/>
                    <a:pt x="2601" y="3519"/>
                    <a:pt x="2601" y="2792"/>
                  </a:cubicBezTo>
                  <a:cubicBezTo>
                    <a:pt x="2601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27"/>
            <p:cNvSpPr/>
            <p:nvPr/>
          </p:nvSpPr>
          <p:spPr>
            <a:xfrm>
              <a:off x="72352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1722" y="0"/>
                  </a:moveTo>
                  <a:cubicBezTo>
                    <a:pt x="1263" y="0"/>
                    <a:pt x="1" y="804"/>
                    <a:pt x="1" y="804"/>
                  </a:cubicBezTo>
                  <a:cubicBezTo>
                    <a:pt x="1" y="804"/>
                    <a:pt x="1263" y="1607"/>
                    <a:pt x="1722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27"/>
            <p:cNvSpPr/>
            <p:nvPr/>
          </p:nvSpPr>
          <p:spPr>
            <a:xfrm>
              <a:off x="71838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30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27"/>
            <p:cNvSpPr/>
            <p:nvPr/>
          </p:nvSpPr>
          <p:spPr>
            <a:xfrm>
              <a:off x="7037756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27"/>
            <p:cNvSpPr/>
            <p:nvPr/>
          </p:nvSpPr>
          <p:spPr>
            <a:xfrm>
              <a:off x="7037756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01" y="0"/>
                  </a:moveTo>
                  <a:cubicBezTo>
                    <a:pt x="1301" y="0"/>
                    <a:pt x="1" y="2066"/>
                    <a:pt x="1" y="2792"/>
                  </a:cubicBezTo>
                  <a:cubicBezTo>
                    <a:pt x="1" y="3519"/>
                    <a:pt x="1301" y="3940"/>
                    <a:pt x="1301" y="3940"/>
                  </a:cubicBezTo>
                  <a:cubicBezTo>
                    <a:pt x="1301" y="3940"/>
                    <a:pt x="2640" y="3519"/>
                    <a:pt x="2640" y="2792"/>
                  </a:cubicBezTo>
                  <a:cubicBezTo>
                    <a:pt x="2640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27"/>
            <p:cNvSpPr/>
            <p:nvPr/>
          </p:nvSpPr>
          <p:spPr>
            <a:xfrm>
              <a:off x="70659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721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721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27"/>
            <p:cNvSpPr/>
            <p:nvPr/>
          </p:nvSpPr>
          <p:spPr>
            <a:xfrm>
              <a:off x="7013889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68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27"/>
            <p:cNvSpPr/>
            <p:nvPr/>
          </p:nvSpPr>
          <p:spPr>
            <a:xfrm>
              <a:off x="6867771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27"/>
            <p:cNvSpPr/>
            <p:nvPr/>
          </p:nvSpPr>
          <p:spPr>
            <a:xfrm>
              <a:off x="6867771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39" y="0"/>
                  </a:moveTo>
                  <a:cubicBezTo>
                    <a:pt x="1339" y="0"/>
                    <a:pt x="1" y="2066"/>
                    <a:pt x="1" y="2792"/>
                  </a:cubicBezTo>
                  <a:cubicBezTo>
                    <a:pt x="1" y="3519"/>
                    <a:pt x="1339" y="3940"/>
                    <a:pt x="1339" y="3940"/>
                  </a:cubicBezTo>
                  <a:cubicBezTo>
                    <a:pt x="1339" y="3940"/>
                    <a:pt x="2640" y="3519"/>
                    <a:pt x="2640" y="2792"/>
                  </a:cubicBezTo>
                  <a:cubicBezTo>
                    <a:pt x="2640" y="2066"/>
                    <a:pt x="1339" y="0"/>
                    <a:pt x="133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27"/>
            <p:cNvSpPr/>
            <p:nvPr/>
          </p:nvSpPr>
          <p:spPr>
            <a:xfrm>
              <a:off x="6895988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683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683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68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27"/>
            <p:cNvSpPr/>
            <p:nvPr/>
          </p:nvSpPr>
          <p:spPr>
            <a:xfrm>
              <a:off x="68446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689" y="0"/>
                  </a:moveTo>
                  <a:cubicBezTo>
                    <a:pt x="230" y="0"/>
                    <a:pt x="1" y="804"/>
                    <a:pt x="1" y="804"/>
                  </a:cubicBezTo>
                  <a:cubicBezTo>
                    <a:pt x="1" y="804"/>
                    <a:pt x="230" y="1607"/>
                    <a:pt x="689" y="1607"/>
                  </a:cubicBezTo>
                  <a:cubicBezTo>
                    <a:pt x="1110" y="1607"/>
                    <a:pt x="2410" y="804"/>
                    <a:pt x="2410" y="804"/>
                  </a:cubicBezTo>
                  <a:cubicBezTo>
                    <a:pt x="2410" y="804"/>
                    <a:pt x="1110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27"/>
            <p:cNvSpPr/>
            <p:nvPr/>
          </p:nvSpPr>
          <p:spPr>
            <a:xfrm>
              <a:off x="6782419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1" y="2601"/>
                    <a:pt x="966" y="2390"/>
                    <a:pt x="1511" y="2390"/>
                  </a:cubicBezTo>
                  <a:cubicBezTo>
                    <a:pt x="2056" y="2390"/>
                    <a:pt x="2601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1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27"/>
            <p:cNvSpPr/>
            <p:nvPr/>
          </p:nvSpPr>
          <p:spPr>
            <a:xfrm>
              <a:off x="6944442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27"/>
            <p:cNvSpPr/>
            <p:nvPr/>
          </p:nvSpPr>
          <p:spPr>
            <a:xfrm>
              <a:off x="7112253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7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27"/>
            <p:cNvSpPr/>
            <p:nvPr/>
          </p:nvSpPr>
          <p:spPr>
            <a:xfrm>
              <a:off x="7285851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12" y="12"/>
                    <a:pt x="24" y="24"/>
                    <a:pt x="36" y="35"/>
                  </a:cubicBezTo>
                  <a:lnTo>
                    <a:pt x="36" y="35"/>
                  </a:lnTo>
                  <a:cubicBezTo>
                    <a:pt x="24" y="24"/>
                    <a:pt x="13" y="12"/>
                    <a:pt x="1" y="0"/>
                  </a:cubicBezTo>
                  <a:close/>
                  <a:moveTo>
                    <a:pt x="36" y="2986"/>
                  </a:moveTo>
                  <a:lnTo>
                    <a:pt x="36" y="2986"/>
                  </a:lnTo>
                  <a:cubicBezTo>
                    <a:pt x="24" y="2998"/>
                    <a:pt x="12" y="3009"/>
                    <a:pt x="1" y="3021"/>
                  </a:cubicBezTo>
                  <a:cubicBezTo>
                    <a:pt x="13" y="3010"/>
                    <a:pt x="24" y="2998"/>
                    <a:pt x="36" y="2986"/>
                  </a:cubicBezTo>
                  <a:close/>
                  <a:moveTo>
                    <a:pt x="3022" y="0"/>
                  </a:moveTo>
                  <a:cubicBezTo>
                    <a:pt x="2601" y="421"/>
                    <a:pt x="2047" y="631"/>
                    <a:pt x="1497" y="631"/>
                  </a:cubicBezTo>
                  <a:cubicBezTo>
                    <a:pt x="963" y="631"/>
                    <a:pt x="434" y="433"/>
                    <a:pt x="36" y="35"/>
                  </a:cubicBezTo>
                  <a:lnTo>
                    <a:pt x="36" y="35"/>
                  </a:lnTo>
                  <a:cubicBezTo>
                    <a:pt x="831" y="867"/>
                    <a:pt x="831" y="2155"/>
                    <a:pt x="36" y="2986"/>
                  </a:cubicBezTo>
                  <a:lnTo>
                    <a:pt x="36" y="2986"/>
                  </a:lnTo>
                  <a:cubicBezTo>
                    <a:pt x="434" y="2589"/>
                    <a:pt x="963" y="2390"/>
                    <a:pt x="1497" y="2390"/>
                  </a:cubicBezTo>
                  <a:cubicBezTo>
                    <a:pt x="204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27"/>
            <p:cNvSpPr/>
            <p:nvPr/>
          </p:nvSpPr>
          <p:spPr>
            <a:xfrm>
              <a:off x="737916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1263" y="0"/>
                  </a:moveTo>
                  <a:lnTo>
                    <a:pt x="1" y="804"/>
                  </a:lnTo>
                  <a:lnTo>
                    <a:pt x="1263" y="1607"/>
                  </a:lnTo>
                  <a:lnTo>
                    <a:pt x="45322" y="804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27"/>
            <p:cNvSpPr/>
            <p:nvPr/>
          </p:nvSpPr>
          <p:spPr>
            <a:xfrm>
              <a:off x="588912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3" name="Google Shape;2063;p27"/>
          <p:cNvGrpSpPr/>
          <p:nvPr/>
        </p:nvGrpSpPr>
        <p:grpSpPr>
          <a:xfrm>
            <a:off x="683502" y="4358424"/>
            <a:ext cx="274099" cy="255500"/>
            <a:chOff x="5197967" y="3714018"/>
            <a:chExt cx="386455" cy="287569"/>
          </a:xfrm>
        </p:grpSpPr>
        <p:sp>
          <p:nvSpPr>
            <p:cNvPr id="2064" name="Google Shape;2064;p27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27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27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27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83" name="Google Shape;1997;p27"/>
          <p:cNvGraphicFramePr/>
          <p:nvPr>
            <p:extLst>
              <p:ext uri="{D42A27DB-BD31-4B8C-83A1-F6EECF244321}">
                <p14:modId xmlns:p14="http://schemas.microsoft.com/office/powerpoint/2010/main" val="2567284412"/>
              </p:ext>
            </p:extLst>
          </p:nvPr>
        </p:nvGraphicFramePr>
        <p:xfrm>
          <a:off x="4447439" y="1052946"/>
          <a:ext cx="3661175" cy="3803072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335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5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432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 smtClean="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SSH</a:t>
                      </a:r>
                      <a:endParaRPr sz="2000" dirty="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Перезагружать компьютер</a:t>
                      </a:r>
                      <a:r>
                        <a:rPr lang="en-US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;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4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Отформатировать какой-нибудь диск;</a:t>
                      </a:r>
                    </a:p>
                    <a:p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Устанавливать всё</a:t>
                      </a:r>
                      <a:r>
                        <a:rPr lang="en-US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что угодно</a:t>
                      </a: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;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47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Забрать файл с удалённого компьютера или закинуть туда свой файл;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17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Открыть этот файл удаленно</a:t>
                      </a:r>
                      <a:r>
                        <a:rPr lang="en-US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;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29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И Т</a:t>
                      </a:r>
                      <a:r>
                        <a:rPr lang="en-US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Д</a:t>
                      </a:r>
                      <a:r>
                        <a:rPr lang="en-US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84" name="Google Shape;1999;p27"/>
          <p:cNvGrpSpPr/>
          <p:nvPr/>
        </p:nvGrpSpPr>
        <p:grpSpPr>
          <a:xfrm>
            <a:off x="4504786" y="3163614"/>
            <a:ext cx="274099" cy="255500"/>
            <a:chOff x="5197967" y="3714018"/>
            <a:chExt cx="386455" cy="287569"/>
          </a:xfrm>
        </p:grpSpPr>
        <p:sp>
          <p:nvSpPr>
            <p:cNvPr id="85" name="Google Shape;2000;p27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001;p27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002;p27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003;p27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2008;p27"/>
          <p:cNvGrpSpPr/>
          <p:nvPr/>
        </p:nvGrpSpPr>
        <p:grpSpPr>
          <a:xfrm>
            <a:off x="4510468" y="2601419"/>
            <a:ext cx="274099" cy="255500"/>
            <a:chOff x="5197967" y="3714018"/>
            <a:chExt cx="386455" cy="287569"/>
          </a:xfrm>
        </p:grpSpPr>
        <p:sp>
          <p:nvSpPr>
            <p:cNvPr id="90" name="Google Shape;2009;p27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010;p27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011;p27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012;p27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" name="Google Shape;2013;p27"/>
          <p:cNvGrpSpPr/>
          <p:nvPr/>
        </p:nvGrpSpPr>
        <p:grpSpPr>
          <a:xfrm>
            <a:off x="4509486" y="2134755"/>
            <a:ext cx="274099" cy="255500"/>
            <a:chOff x="5197967" y="3714018"/>
            <a:chExt cx="386455" cy="287569"/>
          </a:xfrm>
        </p:grpSpPr>
        <p:sp>
          <p:nvSpPr>
            <p:cNvPr id="95" name="Google Shape;2014;p27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015;p27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016;p27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017;p27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" name="Google Shape;2018;p27"/>
          <p:cNvGrpSpPr/>
          <p:nvPr/>
        </p:nvGrpSpPr>
        <p:grpSpPr>
          <a:xfrm>
            <a:off x="4500086" y="1698597"/>
            <a:ext cx="274099" cy="255500"/>
            <a:chOff x="5197967" y="3714018"/>
            <a:chExt cx="386455" cy="287569"/>
          </a:xfrm>
        </p:grpSpPr>
        <p:sp>
          <p:nvSpPr>
            <p:cNvPr id="100" name="Google Shape;2019;p27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020;p27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021;p27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022;p27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2035;p27"/>
          <p:cNvGrpSpPr/>
          <p:nvPr/>
        </p:nvGrpSpPr>
        <p:grpSpPr>
          <a:xfrm>
            <a:off x="4490686" y="3934548"/>
            <a:ext cx="274099" cy="255500"/>
            <a:chOff x="5197967" y="3714018"/>
            <a:chExt cx="386455" cy="287569"/>
          </a:xfrm>
        </p:grpSpPr>
        <p:sp>
          <p:nvSpPr>
            <p:cNvPr id="105" name="Google Shape;2036;p27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037;p27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038;p27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039;p27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" name="Google Shape;2063;p27"/>
          <p:cNvGrpSpPr/>
          <p:nvPr/>
        </p:nvGrpSpPr>
        <p:grpSpPr>
          <a:xfrm>
            <a:off x="4509486" y="4429579"/>
            <a:ext cx="274099" cy="255500"/>
            <a:chOff x="5197967" y="3714018"/>
            <a:chExt cx="386455" cy="287569"/>
          </a:xfrm>
        </p:grpSpPr>
        <p:sp>
          <p:nvSpPr>
            <p:cNvPr id="110" name="Google Shape;2064;p27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065;p27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066;p27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067;p27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Google Shape;1425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>Командная строка</a:t>
            </a:r>
          </a:p>
        </p:txBody>
      </p:sp>
      <p:grpSp>
        <p:nvGrpSpPr>
          <p:cNvPr id="1426" name="Google Shape;1426;p21"/>
          <p:cNvGrpSpPr/>
          <p:nvPr/>
        </p:nvGrpSpPr>
        <p:grpSpPr>
          <a:xfrm>
            <a:off x="5010500" y="3869423"/>
            <a:ext cx="3106250" cy="585302"/>
            <a:chOff x="5010500" y="3869423"/>
            <a:chExt cx="3106250" cy="585302"/>
          </a:xfrm>
        </p:grpSpPr>
        <p:sp>
          <p:nvSpPr>
            <p:cNvPr id="1427" name="Google Shape;1427;p21"/>
            <p:cNvSpPr txBox="1"/>
            <p:nvPr/>
          </p:nvSpPr>
          <p:spPr>
            <a:xfrm>
              <a:off x="5894950" y="3869423"/>
              <a:ext cx="2221800" cy="585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ru-RU" dirty="0"/>
                <a:t>Ф</a:t>
              </a:r>
              <a:r>
                <a:rPr lang="ru-RU" dirty="0" smtClean="0"/>
                <a:t>изический </a:t>
              </a:r>
              <a:r>
                <a:rPr lang="ru-RU" dirty="0"/>
                <a:t>интерфейс</a:t>
              </a:r>
              <a:endParaRPr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428" name="Google Shape;1428;p21"/>
            <p:cNvSpPr/>
            <p:nvPr/>
          </p:nvSpPr>
          <p:spPr>
            <a:xfrm>
              <a:off x="5010500" y="3869425"/>
              <a:ext cx="884400" cy="5853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04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1429" name="Google Shape;1429;p21"/>
          <p:cNvGrpSpPr/>
          <p:nvPr/>
        </p:nvGrpSpPr>
        <p:grpSpPr>
          <a:xfrm>
            <a:off x="5010500" y="3069731"/>
            <a:ext cx="3106250" cy="585300"/>
            <a:chOff x="5010500" y="3069733"/>
            <a:chExt cx="3043905" cy="585300"/>
          </a:xfrm>
        </p:grpSpPr>
        <p:sp>
          <p:nvSpPr>
            <p:cNvPr id="1430" name="Google Shape;1430;p21"/>
            <p:cNvSpPr txBox="1"/>
            <p:nvPr/>
          </p:nvSpPr>
          <p:spPr>
            <a:xfrm>
              <a:off x="5832605" y="3069733"/>
              <a:ext cx="2221800" cy="585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ru-RU" dirty="0"/>
                <a:t>Г</a:t>
              </a:r>
              <a:r>
                <a:rPr lang="ru-RU" dirty="0" smtClean="0"/>
                <a:t>олосовой интерфейс</a:t>
              </a:r>
              <a:endParaRPr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431" name="Google Shape;1431;p21"/>
            <p:cNvSpPr/>
            <p:nvPr/>
          </p:nvSpPr>
          <p:spPr>
            <a:xfrm>
              <a:off x="5010500" y="3069733"/>
              <a:ext cx="884400" cy="5853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03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1432" name="Google Shape;1432;p21"/>
          <p:cNvGrpSpPr/>
          <p:nvPr/>
        </p:nvGrpSpPr>
        <p:grpSpPr>
          <a:xfrm>
            <a:off x="5010500" y="2270041"/>
            <a:ext cx="3106250" cy="585301"/>
            <a:chOff x="5010500" y="2270041"/>
            <a:chExt cx="3106250" cy="585301"/>
          </a:xfrm>
        </p:grpSpPr>
        <p:sp>
          <p:nvSpPr>
            <p:cNvPr id="1433" name="Google Shape;1433;p21"/>
            <p:cNvSpPr txBox="1"/>
            <p:nvPr/>
          </p:nvSpPr>
          <p:spPr>
            <a:xfrm>
              <a:off x="5894950" y="2270041"/>
              <a:ext cx="2221800" cy="585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ru-RU" dirty="0"/>
                <a:t>Командная строка</a:t>
              </a:r>
              <a:endParaRPr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434" name="Google Shape;1434;p21"/>
            <p:cNvSpPr/>
            <p:nvPr/>
          </p:nvSpPr>
          <p:spPr>
            <a:xfrm>
              <a:off x="5010500" y="2270042"/>
              <a:ext cx="884400" cy="5853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02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1435" name="Google Shape;1435;p21"/>
          <p:cNvGrpSpPr/>
          <p:nvPr/>
        </p:nvGrpSpPr>
        <p:grpSpPr>
          <a:xfrm>
            <a:off x="5010500" y="1470350"/>
            <a:ext cx="3106278" cy="585300"/>
            <a:chOff x="5010500" y="1470350"/>
            <a:chExt cx="3106278" cy="585300"/>
          </a:xfrm>
        </p:grpSpPr>
        <p:sp>
          <p:nvSpPr>
            <p:cNvPr id="1436" name="Google Shape;1436;p21"/>
            <p:cNvSpPr txBox="1"/>
            <p:nvPr/>
          </p:nvSpPr>
          <p:spPr>
            <a:xfrm>
              <a:off x="5894978" y="1470350"/>
              <a:ext cx="2221800" cy="585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ru-RU" dirty="0"/>
                <a:t>Графический интерфейс </a:t>
              </a:r>
              <a:endParaRPr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437" name="Google Shape;1437;p21"/>
            <p:cNvSpPr/>
            <p:nvPr/>
          </p:nvSpPr>
          <p:spPr>
            <a:xfrm>
              <a:off x="5010500" y="1470350"/>
              <a:ext cx="884400" cy="5853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01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795" y="154895"/>
            <a:ext cx="1152959" cy="11529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0" y="1882606"/>
            <a:ext cx="4132542" cy="237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SSH-</a:t>
            </a:r>
            <a:r>
              <a:rPr lang="ru-RU" dirty="0"/>
              <a:t>соединение</a:t>
            </a:r>
          </a:p>
        </p:txBody>
      </p:sp>
      <p:cxnSp>
        <p:nvCxnSpPr>
          <p:cNvPr id="1468" name="Google Shape;1468;p22"/>
          <p:cNvCxnSpPr/>
          <p:nvPr/>
        </p:nvCxnSpPr>
        <p:spPr>
          <a:xfrm flipV="1">
            <a:off x="2424545" y="2998547"/>
            <a:ext cx="3694611" cy="492798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1484" name="Google Shape;1484;p22"/>
          <p:cNvGrpSpPr/>
          <p:nvPr/>
        </p:nvGrpSpPr>
        <p:grpSpPr>
          <a:xfrm>
            <a:off x="1025496" y="563341"/>
            <a:ext cx="798958" cy="908767"/>
            <a:chOff x="6491958" y="2231390"/>
            <a:chExt cx="798958" cy="908767"/>
          </a:xfrm>
        </p:grpSpPr>
        <p:sp>
          <p:nvSpPr>
            <p:cNvPr id="1485" name="Google Shape;1485;p22"/>
            <p:cNvSpPr/>
            <p:nvPr/>
          </p:nvSpPr>
          <p:spPr>
            <a:xfrm>
              <a:off x="6554348" y="2231390"/>
              <a:ext cx="633496" cy="813545"/>
            </a:xfrm>
            <a:custGeom>
              <a:avLst/>
              <a:gdLst/>
              <a:ahLst/>
              <a:cxnLst/>
              <a:rect l="l" t="t" r="r" b="b"/>
              <a:pathLst>
                <a:path w="39780" h="51086" extrusionOk="0">
                  <a:moveTo>
                    <a:pt x="1" y="0"/>
                  </a:moveTo>
                  <a:lnTo>
                    <a:pt x="1809" y="51086"/>
                  </a:lnTo>
                  <a:lnTo>
                    <a:pt x="37971" y="51086"/>
                  </a:lnTo>
                  <a:lnTo>
                    <a:pt x="397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2"/>
            <p:cNvSpPr/>
            <p:nvPr/>
          </p:nvSpPr>
          <p:spPr>
            <a:xfrm>
              <a:off x="6901996" y="2293201"/>
              <a:ext cx="316748" cy="813545"/>
            </a:xfrm>
            <a:custGeom>
              <a:avLst/>
              <a:gdLst/>
              <a:ahLst/>
              <a:cxnLst/>
              <a:rect l="l" t="t" r="r" b="b"/>
              <a:pathLst>
                <a:path w="19890" h="51086" extrusionOk="0">
                  <a:moveTo>
                    <a:pt x="0" y="0"/>
                  </a:moveTo>
                  <a:lnTo>
                    <a:pt x="0" y="51086"/>
                  </a:lnTo>
                  <a:lnTo>
                    <a:pt x="18081" y="51086"/>
                  </a:lnTo>
                  <a:lnTo>
                    <a:pt x="19889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2"/>
            <p:cNvSpPr/>
            <p:nvPr/>
          </p:nvSpPr>
          <p:spPr>
            <a:xfrm>
              <a:off x="6564895" y="2803056"/>
              <a:ext cx="674583" cy="102525"/>
            </a:xfrm>
            <a:custGeom>
              <a:avLst/>
              <a:gdLst/>
              <a:ahLst/>
              <a:cxnLst/>
              <a:rect l="l" t="t" r="r" b="b"/>
              <a:pathLst>
                <a:path w="42360" h="6438" extrusionOk="0">
                  <a:moveTo>
                    <a:pt x="1" y="0"/>
                  </a:moveTo>
                  <a:lnTo>
                    <a:pt x="1" y="6437"/>
                  </a:lnTo>
                  <a:lnTo>
                    <a:pt x="42359" y="6437"/>
                  </a:lnTo>
                  <a:lnTo>
                    <a:pt x="42359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2"/>
            <p:cNvSpPr/>
            <p:nvPr/>
          </p:nvSpPr>
          <p:spPr>
            <a:xfrm>
              <a:off x="6491958" y="3025720"/>
              <a:ext cx="798957" cy="114437"/>
            </a:xfrm>
            <a:custGeom>
              <a:avLst/>
              <a:gdLst/>
              <a:ahLst/>
              <a:cxnLst/>
              <a:rect l="l" t="t" r="r" b="b"/>
              <a:pathLst>
                <a:path w="50170" h="7186" extrusionOk="0">
                  <a:moveTo>
                    <a:pt x="3593" y="1"/>
                  </a:moveTo>
                  <a:cubicBezTo>
                    <a:pt x="1592" y="1"/>
                    <a:pt x="0" y="1616"/>
                    <a:pt x="0" y="3593"/>
                  </a:cubicBezTo>
                  <a:cubicBezTo>
                    <a:pt x="0" y="5570"/>
                    <a:pt x="1592" y="7161"/>
                    <a:pt x="3593" y="7185"/>
                  </a:cubicBezTo>
                  <a:lnTo>
                    <a:pt x="46578" y="7185"/>
                  </a:lnTo>
                  <a:cubicBezTo>
                    <a:pt x="48555" y="7185"/>
                    <a:pt x="50170" y="5570"/>
                    <a:pt x="50170" y="3593"/>
                  </a:cubicBezTo>
                  <a:cubicBezTo>
                    <a:pt x="50170" y="1616"/>
                    <a:pt x="48555" y="1"/>
                    <a:pt x="46578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2"/>
            <p:cNvSpPr/>
            <p:nvPr/>
          </p:nvSpPr>
          <p:spPr>
            <a:xfrm>
              <a:off x="6901598" y="3025720"/>
              <a:ext cx="389318" cy="114437"/>
            </a:xfrm>
            <a:custGeom>
              <a:avLst/>
              <a:gdLst/>
              <a:ahLst/>
              <a:cxnLst/>
              <a:rect l="l" t="t" r="r" b="b"/>
              <a:pathLst>
                <a:path w="24447" h="7186" extrusionOk="0">
                  <a:moveTo>
                    <a:pt x="1" y="1"/>
                  </a:moveTo>
                  <a:lnTo>
                    <a:pt x="1" y="7185"/>
                  </a:lnTo>
                  <a:lnTo>
                    <a:pt x="20855" y="7185"/>
                  </a:lnTo>
                  <a:cubicBezTo>
                    <a:pt x="22832" y="7185"/>
                    <a:pt x="24447" y="5570"/>
                    <a:pt x="24447" y="3593"/>
                  </a:cubicBezTo>
                  <a:cubicBezTo>
                    <a:pt x="24447" y="1616"/>
                    <a:pt x="22832" y="1"/>
                    <a:pt x="2085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2"/>
            <p:cNvSpPr/>
            <p:nvPr/>
          </p:nvSpPr>
          <p:spPr>
            <a:xfrm>
              <a:off x="6687374" y="2710930"/>
              <a:ext cx="130171" cy="286761"/>
            </a:xfrm>
            <a:custGeom>
              <a:avLst/>
              <a:gdLst/>
              <a:ahLst/>
              <a:cxnLst/>
              <a:rect l="l" t="t" r="r" b="b"/>
              <a:pathLst>
                <a:path w="8174" h="18007" extrusionOk="0">
                  <a:moveTo>
                    <a:pt x="583" y="0"/>
                  </a:moveTo>
                  <a:cubicBezTo>
                    <a:pt x="517" y="0"/>
                    <a:pt x="450" y="15"/>
                    <a:pt x="386" y="47"/>
                  </a:cubicBezTo>
                  <a:cubicBezTo>
                    <a:pt x="121" y="144"/>
                    <a:pt x="1" y="433"/>
                    <a:pt x="121" y="698"/>
                  </a:cubicBezTo>
                  <a:lnTo>
                    <a:pt x="7161" y="17695"/>
                  </a:lnTo>
                  <a:cubicBezTo>
                    <a:pt x="7232" y="17890"/>
                    <a:pt x="7407" y="18007"/>
                    <a:pt x="7601" y="18007"/>
                  </a:cubicBezTo>
                  <a:cubicBezTo>
                    <a:pt x="7670" y="18007"/>
                    <a:pt x="7742" y="17992"/>
                    <a:pt x="7812" y="17960"/>
                  </a:cubicBezTo>
                  <a:cubicBezTo>
                    <a:pt x="8053" y="17863"/>
                    <a:pt x="8173" y="17574"/>
                    <a:pt x="8077" y="17309"/>
                  </a:cubicBezTo>
                  <a:lnTo>
                    <a:pt x="1037" y="312"/>
                  </a:lnTo>
                  <a:cubicBezTo>
                    <a:pt x="948" y="117"/>
                    <a:pt x="768" y="0"/>
                    <a:pt x="58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2"/>
            <p:cNvSpPr/>
            <p:nvPr/>
          </p:nvSpPr>
          <p:spPr>
            <a:xfrm>
              <a:off x="6608291" y="2790236"/>
              <a:ext cx="288720" cy="128148"/>
            </a:xfrm>
            <a:custGeom>
              <a:avLst/>
              <a:gdLst/>
              <a:ahLst/>
              <a:cxnLst/>
              <a:rect l="l" t="t" r="r" b="b"/>
              <a:pathLst>
                <a:path w="18130" h="8047" extrusionOk="0">
                  <a:moveTo>
                    <a:pt x="17555" y="1"/>
                  </a:moveTo>
                  <a:cubicBezTo>
                    <a:pt x="17496" y="1"/>
                    <a:pt x="17438" y="11"/>
                    <a:pt x="17382" y="34"/>
                  </a:cubicBezTo>
                  <a:lnTo>
                    <a:pt x="362" y="7097"/>
                  </a:lnTo>
                  <a:cubicBezTo>
                    <a:pt x="121" y="7194"/>
                    <a:pt x="0" y="7483"/>
                    <a:pt x="97" y="7748"/>
                  </a:cubicBezTo>
                  <a:cubicBezTo>
                    <a:pt x="170" y="7933"/>
                    <a:pt x="357" y="8047"/>
                    <a:pt x="560" y="8047"/>
                  </a:cubicBezTo>
                  <a:cubicBezTo>
                    <a:pt x="622" y="8047"/>
                    <a:pt x="685" y="8036"/>
                    <a:pt x="748" y="8013"/>
                  </a:cubicBezTo>
                  <a:lnTo>
                    <a:pt x="17744" y="974"/>
                  </a:lnTo>
                  <a:cubicBezTo>
                    <a:pt x="18009" y="853"/>
                    <a:pt x="18130" y="564"/>
                    <a:pt x="18033" y="323"/>
                  </a:cubicBezTo>
                  <a:cubicBezTo>
                    <a:pt x="17941" y="119"/>
                    <a:pt x="17748" y="1"/>
                    <a:pt x="1755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2"/>
            <p:cNvSpPr/>
            <p:nvPr/>
          </p:nvSpPr>
          <p:spPr>
            <a:xfrm>
              <a:off x="6608291" y="2790236"/>
              <a:ext cx="288720" cy="128148"/>
            </a:xfrm>
            <a:custGeom>
              <a:avLst/>
              <a:gdLst/>
              <a:ahLst/>
              <a:cxnLst/>
              <a:rect l="l" t="t" r="r" b="b"/>
              <a:pathLst>
                <a:path w="18130" h="8047" extrusionOk="0">
                  <a:moveTo>
                    <a:pt x="563" y="1"/>
                  </a:moveTo>
                  <a:cubicBezTo>
                    <a:pt x="359" y="1"/>
                    <a:pt x="171" y="119"/>
                    <a:pt x="97" y="323"/>
                  </a:cubicBezTo>
                  <a:cubicBezTo>
                    <a:pt x="0" y="564"/>
                    <a:pt x="121" y="853"/>
                    <a:pt x="362" y="974"/>
                  </a:cubicBezTo>
                  <a:lnTo>
                    <a:pt x="17358" y="8013"/>
                  </a:lnTo>
                  <a:cubicBezTo>
                    <a:pt x="17420" y="8036"/>
                    <a:pt x="17484" y="8047"/>
                    <a:pt x="17546" y="8047"/>
                  </a:cubicBezTo>
                  <a:cubicBezTo>
                    <a:pt x="17748" y="8047"/>
                    <a:pt x="17935" y="7933"/>
                    <a:pt x="18009" y="7748"/>
                  </a:cubicBezTo>
                  <a:cubicBezTo>
                    <a:pt x="18130" y="7483"/>
                    <a:pt x="18009" y="7194"/>
                    <a:pt x="17744" y="7097"/>
                  </a:cubicBezTo>
                  <a:lnTo>
                    <a:pt x="748" y="34"/>
                  </a:lnTo>
                  <a:cubicBezTo>
                    <a:pt x="686" y="11"/>
                    <a:pt x="624" y="1"/>
                    <a:pt x="56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2"/>
            <p:cNvSpPr/>
            <p:nvPr/>
          </p:nvSpPr>
          <p:spPr>
            <a:xfrm>
              <a:off x="6687374" y="2710930"/>
              <a:ext cx="130171" cy="286761"/>
            </a:xfrm>
            <a:custGeom>
              <a:avLst/>
              <a:gdLst/>
              <a:ahLst/>
              <a:cxnLst/>
              <a:rect l="l" t="t" r="r" b="b"/>
              <a:pathLst>
                <a:path w="8174" h="18007" extrusionOk="0">
                  <a:moveTo>
                    <a:pt x="7601" y="0"/>
                  </a:moveTo>
                  <a:cubicBezTo>
                    <a:pt x="7407" y="0"/>
                    <a:pt x="7232" y="117"/>
                    <a:pt x="7161" y="312"/>
                  </a:cubicBezTo>
                  <a:lnTo>
                    <a:pt x="121" y="17309"/>
                  </a:lnTo>
                  <a:cubicBezTo>
                    <a:pt x="1" y="17574"/>
                    <a:pt x="121" y="17863"/>
                    <a:pt x="386" y="17960"/>
                  </a:cubicBezTo>
                  <a:cubicBezTo>
                    <a:pt x="450" y="17992"/>
                    <a:pt x="517" y="18007"/>
                    <a:pt x="583" y="18007"/>
                  </a:cubicBezTo>
                  <a:cubicBezTo>
                    <a:pt x="768" y="18007"/>
                    <a:pt x="948" y="17890"/>
                    <a:pt x="1037" y="17695"/>
                  </a:cubicBezTo>
                  <a:lnTo>
                    <a:pt x="8077" y="698"/>
                  </a:lnTo>
                  <a:cubicBezTo>
                    <a:pt x="8173" y="433"/>
                    <a:pt x="8053" y="144"/>
                    <a:pt x="7812" y="47"/>
                  </a:cubicBezTo>
                  <a:cubicBezTo>
                    <a:pt x="7742" y="15"/>
                    <a:pt x="7670" y="0"/>
                    <a:pt x="760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2"/>
            <p:cNvSpPr/>
            <p:nvPr/>
          </p:nvSpPr>
          <p:spPr>
            <a:xfrm>
              <a:off x="6579100" y="2724721"/>
              <a:ext cx="302941" cy="259243"/>
            </a:xfrm>
            <a:custGeom>
              <a:avLst/>
              <a:gdLst/>
              <a:ahLst/>
              <a:cxnLst/>
              <a:rect l="l" t="t" r="r" b="b"/>
              <a:pathLst>
                <a:path w="19023" h="16279" extrusionOk="0">
                  <a:moveTo>
                    <a:pt x="10898" y="1"/>
                  </a:moveTo>
                  <a:cubicBezTo>
                    <a:pt x="3641" y="1"/>
                    <a:pt x="1" y="8776"/>
                    <a:pt x="5136" y="13887"/>
                  </a:cubicBezTo>
                  <a:cubicBezTo>
                    <a:pt x="6697" y="15448"/>
                    <a:pt x="8773" y="16279"/>
                    <a:pt x="10884" y="16279"/>
                  </a:cubicBezTo>
                  <a:cubicBezTo>
                    <a:pt x="11937" y="16279"/>
                    <a:pt x="12998" y="16072"/>
                    <a:pt x="14008" y="15647"/>
                  </a:cubicBezTo>
                  <a:cubicBezTo>
                    <a:pt x="17046" y="14394"/>
                    <a:pt x="19022" y="11428"/>
                    <a:pt x="19022" y="8150"/>
                  </a:cubicBezTo>
                  <a:cubicBezTo>
                    <a:pt x="19022" y="3641"/>
                    <a:pt x="15382" y="1"/>
                    <a:pt x="1089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2"/>
            <p:cNvSpPr/>
            <p:nvPr/>
          </p:nvSpPr>
          <p:spPr>
            <a:xfrm>
              <a:off x="6746504" y="2735486"/>
              <a:ext cx="12294" cy="237665"/>
            </a:xfrm>
            <a:custGeom>
              <a:avLst/>
              <a:gdLst/>
              <a:ahLst/>
              <a:cxnLst/>
              <a:rect l="l" t="t" r="r" b="b"/>
              <a:pathLst>
                <a:path w="772" h="14924" extrusionOk="0">
                  <a:moveTo>
                    <a:pt x="386" y="0"/>
                  </a:moveTo>
                  <a:cubicBezTo>
                    <a:pt x="169" y="0"/>
                    <a:pt x="0" y="169"/>
                    <a:pt x="0" y="386"/>
                  </a:cubicBezTo>
                  <a:lnTo>
                    <a:pt x="0" y="14537"/>
                  </a:lnTo>
                  <a:cubicBezTo>
                    <a:pt x="0" y="14754"/>
                    <a:pt x="169" y="14923"/>
                    <a:pt x="386" y="14923"/>
                  </a:cubicBezTo>
                  <a:cubicBezTo>
                    <a:pt x="579" y="14923"/>
                    <a:pt x="772" y="14754"/>
                    <a:pt x="772" y="14537"/>
                  </a:cubicBezTo>
                  <a:lnTo>
                    <a:pt x="772" y="386"/>
                  </a:lnTo>
                  <a:cubicBezTo>
                    <a:pt x="772" y="169"/>
                    <a:pt x="579" y="0"/>
                    <a:pt x="386" y="0"/>
                  </a:cubicBezTo>
                  <a:close/>
                </a:path>
              </a:pathLst>
            </a:custGeom>
            <a:solidFill>
              <a:srgbClr val="78402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2"/>
            <p:cNvSpPr/>
            <p:nvPr/>
          </p:nvSpPr>
          <p:spPr>
            <a:xfrm>
              <a:off x="6633627" y="2848347"/>
              <a:ext cx="237665" cy="12310"/>
            </a:xfrm>
            <a:custGeom>
              <a:avLst/>
              <a:gdLst/>
              <a:ahLst/>
              <a:cxnLst/>
              <a:rect l="l" t="t" r="r" b="b"/>
              <a:pathLst>
                <a:path w="14924" h="773" extrusionOk="0">
                  <a:moveTo>
                    <a:pt x="386" y="1"/>
                  </a:moveTo>
                  <a:cubicBezTo>
                    <a:pt x="169" y="1"/>
                    <a:pt x="0" y="170"/>
                    <a:pt x="0" y="387"/>
                  </a:cubicBezTo>
                  <a:cubicBezTo>
                    <a:pt x="0" y="604"/>
                    <a:pt x="169" y="772"/>
                    <a:pt x="386" y="772"/>
                  </a:cubicBezTo>
                  <a:lnTo>
                    <a:pt x="14538" y="772"/>
                  </a:lnTo>
                  <a:cubicBezTo>
                    <a:pt x="14755" y="772"/>
                    <a:pt x="14923" y="604"/>
                    <a:pt x="14923" y="387"/>
                  </a:cubicBezTo>
                  <a:cubicBezTo>
                    <a:pt x="14923" y="170"/>
                    <a:pt x="14755" y="1"/>
                    <a:pt x="14538" y="1"/>
                  </a:cubicBezTo>
                  <a:close/>
                </a:path>
              </a:pathLst>
            </a:custGeom>
            <a:solidFill>
              <a:srgbClr val="78402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2"/>
            <p:cNvSpPr/>
            <p:nvPr/>
          </p:nvSpPr>
          <p:spPr>
            <a:xfrm>
              <a:off x="6666258" y="2768690"/>
              <a:ext cx="172786" cy="171624"/>
            </a:xfrm>
            <a:custGeom>
              <a:avLst/>
              <a:gdLst/>
              <a:ahLst/>
              <a:cxnLst/>
              <a:rect l="l" t="t" r="r" b="b"/>
              <a:pathLst>
                <a:path w="10850" h="10777" extrusionOk="0">
                  <a:moveTo>
                    <a:pt x="410" y="0"/>
                  </a:moveTo>
                  <a:cubicBezTo>
                    <a:pt x="314" y="0"/>
                    <a:pt x="218" y="37"/>
                    <a:pt x="145" y="109"/>
                  </a:cubicBezTo>
                  <a:cubicBezTo>
                    <a:pt x="1" y="254"/>
                    <a:pt x="1" y="495"/>
                    <a:pt x="145" y="663"/>
                  </a:cubicBezTo>
                  <a:lnTo>
                    <a:pt x="10150" y="10668"/>
                  </a:lnTo>
                  <a:cubicBezTo>
                    <a:pt x="10223" y="10741"/>
                    <a:pt x="10319" y="10777"/>
                    <a:pt x="10415" y="10777"/>
                  </a:cubicBezTo>
                  <a:cubicBezTo>
                    <a:pt x="10512" y="10777"/>
                    <a:pt x="10608" y="10741"/>
                    <a:pt x="10681" y="10668"/>
                  </a:cubicBezTo>
                  <a:cubicBezTo>
                    <a:pt x="10849" y="10500"/>
                    <a:pt x="10849" y="10258"/>
                    <a:pt x="10681" y="10114"/>
                  </a:cubicBezTo>
                  <a:lnTo>
                    <a:pt x="676" y="109"/>
                  </a:lnTo>
                  <a:cubicBezTo>
                    <a:pt x="603" y="37"/>
                    <a:pt x="507" y="0"/>
                    <a:pt x="410" y="0"/>
                  </a:cubicBezTo>
                  <a:close/>
                </a:path>
              </a:pathLst>
            </a:custGeom>
            <a:solidFill>
              <a:srgbClr val="78402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22"/>
            <p:cNvSpPr/>
            <p:nvPr/>
          </p:nvSpPr>
          <p:spPr>
            <a:xfrm>
              <a:off x="6666258" y="2768690"/>
              <a:ext cx="172786" cy="171624"/>
            </a:xfrm>
            <a:custGeom>
              <a:avLst/>
              <a:gdLst/>
              <a:ahLst/>
              <a:cxnLst/>
              <a:rect l="l" t="t" r="r" b="b"/>
              <a:pathLst>
                <a:path w="10850" h="10777" extrusionOk="0">
                  <a:moveTo>
                    <a:pt x="10415" y="0"/>
                  </a:moveTo>
                  <a:cubicBezTo>
                    <a:pt x="10319" y="0"/>
                    <a:pt x="10223" y="37"/>
                    <a:pt x="10150" y="109"/>
                  </a:cubicBezTo>
                  <a:lnTo>
                    <a:pt x="145" y="10114"/>
                  </a:lnTo>
                  <a:cubicBezTo>
                    <a:pt x="1" y="10258"/>
                    <a:pt x="1" y="10500"/>
                    <a:pt x="145" y="10668"/>
                  </a:cubicBezTo>
                  <a:cubicBezTo>
                    <a:pt x="218" y="10741"/>
                    <a:pt x="314" y="10777"/>
                    <a:pt x="410" y="10777"/>
                  </a:cubicBezTo>
                  <a:cubicBezTo>
                    <a:pt x="507" y="10777"/>
                    <a:pt x="603" y="10741"/>
                    <a:pt x="676" y="10668"/>
                  </a:cubicBezTo>
                  <a:lnTo>
                    <a:pt x="10681" y="639"/>
                  </a:lnTo>
                  <a:cubicBezTo>
                    <a:pt x="10849" y="495"/>
                    <a:pt x="10849" y="254"/>
                    <a:pt x="10681" y="109"/>
                  </a:cubicBezTo>
                  <a:cubicBezTo>
                    <a:pt x="10608" y="37"/>
                    <a:pt x="10512" y="0"/>
                    <a:pt x="10415" y="0"/>
                  </a:cubicBezTo>
                  <a:close/>
                </a:path>
              </a:pathLst>
            </a:custGeom>
            <a:solidFill>
              <a:srgbClr val="78402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22"/>
            <p:cNvSpPr/>
            <p:nvPr/>
          </p:nvSpPr>
          <p:spPr>
            <a:xfrm>
              <a:off x="6615584" y="2751984"/>
              <a:ext cx="239576" cy="204907"/>
            </a:xfrm>
            <a:custGeom>
              <a:avLst/>
              <a:gdLst/>
              <a:ahLst/>
              <a:cxnLst/>
              <a:rect l="l" t="t" r="r" b="b"/>
              <a:pathLst>
                <a:path w="15044" h="12867" extrusionOk="0">
                  <a:moveTo>
                    <a:pt x="8607" y="1"/>
                  </a:moveTo>
                  <a:cubicBezTo>
                    <a:pt x="2869" y="1"/>
                    <a:pt x="0" y="6920"/>
                    <a:pt x="4050" y="10970"/>
                  </a:cubicBezTo>
                  <a:cubicBezTo>
                    <a:pt x="5361" y="12280"/>
                    <a:pt x="6974" y="12866"/>
                    <a:pt x="8556" y="12866"/>
                  </a:cubicBezTo>
                  <a:cubicBezTo>
                    <a:pt x="11866" y="12866"/>
                    <a:pt x="15044" y="10303"/>
                    <a:pt x="15044" y="6438"/>
                  </a:cubicBezTo>
                  <a:cubicBezTo>
                    <a:pt x="15044" y="2870"/>
                    <a:pt x="12151" y="1"/>
                    <a:pt x="860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22"/>
            <p:cNvSpPr/>
            <p:nvPr/>
          </p:nvSpPr>
          <p:spPr>
            <a:xfrm>
              <a:off x="6629025" y="2761969"/>
              <a:ext cx="215768" cy="184810"/>
            </a:xfrm>
            <a:custGeom>
              <a:avLst/>
              <a:gdLst/>
              <a:ahLst/>
              <a:cxnLst/>
              <a:rect l="l" t="t" r="r" b="b"/>
              <a:pathLst>
                <a:path w="13549" h="11605" extrusionOk="0">
                  <a:moveTo>
                    <a:pt x="7763" y="0"/>
                  </a:moveTo>
                  <a:cubicBezTo>
                    <a:pt x="2604" y="0"/>
                    <a:pt x="0" y="6245"/>
                    <a:pt x="3665" y="9885"/>
                  </a:cubicBezTo>
                  <a:cubicBezTo>
                    <a:pt x="4845" y="11073"/>
                    <a:pt x="6299" y="11605"/>
                    <a:pt x="7726" y="11605"/>
                  </a:cubicBezTo>
                  <a:cubicBezTo>
                    <a:pt x="10698" y="11605"/>
                    <a:pt x="13549" y="9297"/>
                    <a:pt x="13549" y="5811"/>
                  </a:cubicBezTo>
                  <a:cubicBezTo>
                    <a:pt x="13549" y="2604"/>
                    <a:pt x="10945" y="0"/>
                    <a:pt x="7763" y="0"/>
                  </a:cubicBezTo>
                  <a:close/>
                </a:path>
              </a:pathLst>
            </a:custGeom>
            <a:solidFill>
              <a:srgbClr val="78402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22"/>
            <p:cNvSpPr/>
            <p:nvPr/>
          </p:nvSpPr>
          <p:spPr>
            <a:xfrm>
              <a:off x="6644759" y="2773865"/>
              <a:ext cx="188520" cy="161225"/>
            </a:xfrm>
            <a:custGeom>
              <a:avLst/>
              <a:gdLst/>
              <a:ahLst/>
              <a:cxnLst/>
              <a:rect l="l" t="t" r="r" b="b"/>
              <a:pathLst>
                <a:path w="11838" h="10124" extrusionOk="0">
                  <a:moveTo>
                    <a:pt x="6775" y="1"/>
                  </a:moveTo>
                  <a:cubicBezTo>
                    <a:pt x="2267" y="1"/>
                    <a:pt x="1" y="5449"/>
                    <a:pt x="3183" y="8632"/>
                  </a:cubicBezTo>
                  <a:cubicBezTo>
                    <a:pt x="4213" y="9662"/>
                    <a:pt x="5482" y="10124"/>
                    <a:pt x="6727" y="10124"/>
                  </a:cubicBezTo>
                  <a:cubicBezTo>
                    <a:pt x="9325" y="10124"/>
                    <a:pt x="11821" y="8112"/>
                    <a:pt x="11838" y="5064"/>
                  </a:cubicBezTo>
                  <a:cubicBezTo>
                    <a:pt x="11838" y="2267"/>
                    <a:pt x="9572" y="1"/>
                    <a:pt x="677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2"/>
            <p:cNvSpPr/>
            <p:nvPr/>
          </p:nvSpPr>
          <p:spPr>
            <a:xfrm>
              <a:off x="6684301" y="2797673"/>
              <a:ext cx="75262" cy="64783"/>
            </a:xfrm>
            <a:custGeom>
              <a:avLst/>
              <a:gdLst/>
              <a:ahLst/>
              <a:cxnLst/>
              <a:rect l="l" t="t" r="r" b="b"/>
              <a:pathLst>
                <a:path w="4726" h="4068" extrusionOk="0">
                  <a:moveTo>
                    <a:pt x="2701" y="1"/>
                  </a:moveTo>
                  <a:cubicBezTo>
                    <a:pt x="893" y="1"/>
                    <a:pt x="1" y="2194"/>
                    <a:pt x="1278" y="3472"/>
                  </a:cubicBezTo>
                  <a:cubicBezTo>
                    <a:pt x="1690" y="3884"/>
                    <a:pt x="2194" y="4068"/>
                    <a:pt x="2688" y="4068"/>
                  </a:cubicBezTo>
                  <a:cubicBezTo>
                    <a:pt x="3728" y="4068"/>
                    <a:pt x="4726" y="3252"/>
                    <a:pt x="4726" y="2026"/>
                  </a:cubicBezTo>
                  <a:cubicBezTo>
                    <a:pt x="4726" y="917"/>
                    <a:pt x="3810" y="1"/>
                    <a:pt x="270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2"/>
            <p:cNvSpPr/>
            <p:nvPr/>
          </p:nvSpPr>
          <p:spPr>
            <a:xfrm>
              <a:off x="6986844" y="2710930"/>
              <a:ext cx="130155" cy="286761"/>
            </a:xfrm>
            <a:custGeom>
              <a:avLst/>
              <a:gdLst/>
              <a:ahLst/>
              <a:cxnLst/>
              <a:rect l="l" t="t" r="r" b="b"/>
              <a:pathLst>
                <a:path w="8173" h="18007" extrusionOk="0">
                  <a:moveTo>
                    <a:pt x="573" y="0"/>
                  </a:moveTo>
                  <a:cubicBezTo>
                    <a:pt x="503" y="0"/>
                    <a:pt x="432" y="15"/>
                    <a:pt x="362" y="47"/>
                  </a:cubicBezTo>
                  <a:cubicBezTo>
                    <a:pt x="121" y="144"/>
                    <a:pt x="0" y="433"/>
                    <a:pt x="96" y="698"/>
                  </a:cubicBezTo>
                  <a:lnTo>
                    <a:pt x="7136" y="17695"/>
                  </a:lnTo>
                  <a:cubicBezTo>
                    <a:pt x="7225" y="17890"/>
                    <a:pt x="7405" y="18007"/>
                    <a:pt x="7590" y="18007"/>
                  </a:cubicBezTo>
                  <a:cubicBezTo>
                    <a:pt x="7656" y="18007"/>
                    <a:pt x="7723" y="17992"/>
                    <a:pt x="7787" y="17960"/>
                  </a:cubicBezTo>
                  <a:cubicBezTo>
                    <a:pt x="8052" y="17863"/>
                    <a:pt x="8173" y="17574"/>
                    <a:pt x="8076" y="17309"/>
                  </a:cubicBezTo>
                  <a:lnTo>
                    <a:pt x="1013" y="312"/>
                  </a:lnTo>
                  <a:cubicBezTo>
                    <a:pt x="942" y="117"/>
                    <a:pt x="766" y="0"/>
                    <a:pt x="57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2"/>
            <p:cNvSpPr/>
            <p:nvPr/>
          </p:nvSpPr>
          <p:spPr>
            <a:xfrm>
              <a:off x="6907363" y="2790236"/>
              <a:ext cx="288736" cy="128148"/>
            </a:xfrm>
            <a:custGeom>
              <a:avLst/>
              <a:gdLst/>
              <a:ahLst/>
              <a:cxnLst/>
              <a:rect l="l" t="t" r="r" b="b"/>
              <a:pathLst>
                <a:path w="18131" h="8047" extrusionOk="0">
                  <a:moveTo>
                    <a:pt x="17555" y="1"/>
                  </a:moveTo>
                  <a:cubicBezTo>
                    <a:pt x="17497" y="1"/>
                    <a:pt x="17438" y="11"/>
                    <a:pt x="17383" y="34"/>
                  </a:cubicBezTo>
                  <a:lnTo>
                    <a:pt x="362" y="7097"/>
                  </a:lnTo>
                  <a:cubicBezTo>
                    <a:pt x="121" y="7194"/>
                    <a:pt x="1" y="7483"/>
                    <a:pt x="97" y="7748"/>
                  </a:cubicBezTo>
                  <a:cubicBezTo>
                    <a:pt x="171" y="7933"/>
                    <a:pt x="372" y="8047"/>
                    <a:pt x="570" y="8047"/>
                  </a:cubicBezTo>
                  <a:cubicBezTo>
                    <a:pt x="631" y="8047"/>
                    <a:pt x="691" y="8036"/>
                    <a:pt x="748" y="8013"/>
                  </a:cubicBezTo>
                  <a:lnTo>
                    <a:pt x="17744" y="974"/>
                  </a:lnTo>
                  <a:cubicBezTo>
                    <a:pt x="18010" y="853"/>
                    <a:pt x="18130" y="564"/>
                    <a:pt x="18034" y="323"/>
                  </a:cubicBezTo>
                  <a:cubicBezTo>
                    <a:pt x="17941" y="119"/>
                    <a:pt x="17749" y="1"/>
                    <a:pt x="1755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2"/>
            <p:cNvSpPr/>
            <p:nvPr/>
          </p:nvSpPr>
          <p:spPr>
            <a:xfrm>
              <a:off x="6907363" y="2790236"/>
              <a:ext cx="288736" cy="128148"/>
            </a:xfrm>
            <a:custGeom>
              <a:avLst/>
              <a:gdLst/>
              <a:ahLst/>
              <a:cxnLst/>
              <a:rect l="l" t="t" r="r" b="b"/>
              <a:pathLst>
                <a:path w="18131" h="8047" extrusionOk="0">
                  <a:moveTo>
                    <a:pt x="573" y="1"/>
                  </a:moveTo>
                  <a:cubicBezTo>
                    <a:pt x="374" y="1"/>
                    <a:pt x="171" y="119"/>
                    <a:pt x="97" y="323"/>
                  </a:cubicBezTo>
                  <a:cubicBezTo>
                    <a:pt x="1" y="564"/>
                    <a:pt x="121" y="853"/>
                    <a:pt x="362" y="974"/>
                  </a:cubicBezTo>
                  <a:lnTo>
                    <a:pt x="17383" y="8013"/>
                  </a:lnTo>
                  <a:cubicBezTo>
                    <a:pt x="17439" y="8036"/>
                    <a:pt x="17498" y="8047"/>
                    <a:pt x="17557" y="8047"/>
                  </a:cubicBezTo>
                  <a:cubicBezTo>
                    <a:pt x="17750" y="8047"/>
                    <a:pt x="17941" y="7933"/>
                    <a:pt x="18034" y="7748"/>
                  </a:cubicBezTo>
                  <a:cubicBezTo>
                    <a:pt x="18130" y="7483"/>
                    <a:pt x="18010" y="7194"/>
                    <a:pt x="17744" y="7097"/>
                  </a:cubicBezTo>
                  <a:lnTo>
                    <a:pt x="748" y="34"/>
                  </a:lnTo>
                  <a:cubicBezTo>
                    <a:pt x="692" y="11"/>
                    <a:pt x="633" y="1"/>
                    <a:pt x="57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2"/>
            <p:cNvSpPr/>
            <p:nvPr/>
          </p:nvSpPr>
          <p:spPr>
            <a:xfrm>
              <a:off x="6986446" y="2710930"/>
              <a:ext cx="130171" cy="286761"/>
            </a:xfrm>
            <a:custGeom>
              <a:avLst/>
              <a:gdLst/>
              <a:ahLst/>
              <a:cxnLst/>
              <a:rect l="l" t="t" r="r" b="b"/>
              <a:pathLst>
                <a:path w="8174" h="18007" extrusionOk="0">
                  <a:moveTo>
                    <a:pt x="7601" y="0"/>
                  </a:moveTo>
                  <a:cubicBezTo>
                    <a:pt x="7408" y="0"/>
                    <a:pt x="7232" y="117"/>
                    <a:pt x="7161" y="312"/>
                  </a:cubicBezTo>
                  <a:lnTo>
                    <a:pt x="121" y="17309"/>
                  </a:lnTo>
                  <a:cubicBezTo>
                    <a:pt x="1" y="17574"/>
                    <a:pt x="121" y="17863"/>
                    <a:pt x="387" y="17960"/>
                  </a:cubicBezTo>
                  <a:cubicBezTo>
                    <a:pt x="450" y="17992"/>
                    <a:pt x="519" y="18007"/>
                    <a:pt x="587" y="18007"/>
                  </a:cubicBezTo>
                  <a:cubicBezTo>
                    <a:pt x="778" y="18007"/>
                    <a:pt x="967" y="17890"/>
                    <a:pt x="1038" y="17695"/>
                  </a:cubicBezTo>
                  <a:lnTo>
                    <a:pt x="8077" y="698"/>
                  </a:lnTo>
                  <a:cubicBezTo>
                    <a:pt x="8174" y="433"/>
                    <a:pt x="8053" y="144"/>
                    <a:pt x="7812" y="47"/>
                  </a:cubicBezTo>
                  <a:cubicBezTo>
                    <a:pt x="7742" y="15"/>
                    <a:pt x="7670" y="0"/>
                    <a:pt x="760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2"/>
            <p:cNvSpPr/>
            <p:nvPr/>
          </p:nvSpPr>
          <p:spPr>
            <a:xfrm>
              <a:off x="6878570" y="2724721"/>
              <a:ext cx="302543" cy="259243"/>
            </a:xfrm>
            <a:custGeom>
              <a:avLst/>
              <a:gdLst/>
              <a:ahLst/>
              <a:cxnLst/>
              <a:rect l="l" t="t" r="r" b="b"/>
              <a:pathLst>
                <a:path w="18998" h="16279" extrusionOk="0">
                  <a:moveTo>
                    <a:pt x="10873" y="1"/>
                  </a:moveTo>
                  <a:cubicBezTo>
                    <a:pt x="3617" y="1"/>
                    <a:pt x="0" y="8776"/>
                    <a:pt x="5111" y="13887"/>
                  </a:cubicBezTo>
                  <a:cubicBezTo>
                    <a:pt x="6672" y="15448"/>
                    <a:pt x="8748" y="16279"/>
                    <a:pt x="10860" y="16279"/>
                  </a:cubicBezTo>
                  <a:cubicBezTo>
                    <a:pt x="11912" y="16279"/>
                    <a:pt x="12973" y="16072"/>
                    <a:pt x="13983" y="15647"/>
                  </a:cubicBezTo>
                  <a:cubicBezTo>
                    <a:pt x="17021" y="14394"/>
                    <a:pt x="18998" y="11428"/>
                    <a:pt x="18998" y="8150"/>
                  </a:cubicBezTo>
                  <a:cubicBezTo>
                    <a:pt x="18998" y="3641"/>
                    <a:pt x="15357" y="1"/>
                    <a:pt x="1087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2"/>
            <p:cNvSpPr/>
            <p:nvPr/>
          </p:nvSpPr>
          <p:spPr>
            <a:xfrm>
              <a:off x="7045576" y="2735486"/>
              <a:ext cx="12310" cy="237665"/>
            </a:xfrm>
            <a:custGeom>
              <a:avLst/>
              <a:gdLst/>
              <a:ahLst/>
              <a:cxnLst/>
              <a:rect l="l" t="t" r="r" b="b"/>
              <a:pathLst>
                <a:path w="773" h="14924" extrusionOk="0">
                  <a:moveTo>
                    <a:pt x="386" y="0"/>
                  </a:moveTo>
                  <a:cubicBezTo>
                    <a:pt x="169" y="0"/>
                    <a:pt x="1" y="169"/>
                    <a:pt x="1" y="386"/>
                  </a:cubicBezTo>
                  <a:lnTo>
                    <a:pt x="1" y="14537"/>
                  </a:lnTo>
                  <a:cubicBezTo>
                    <a:pt x="1" y="14754"/>
                    <a:pt x="169" y="14923"/>
                    <a:pt x="386" y="14923"/>
                  </a:cubicBezTo>
                  <a:cubicBezTo>
                    <a:pt x="579" y="14923"/>
                    <a:pt x="772" y="14754"/>
                    <a:pt x="772" y="14537"/>
                  </a:cubicBezTo>
                  <a:lnTo>
                    <a:pt x="772" y="386"/>
                  </a:lnTo>
                  <a:cubicBezTo>
                    <a:pt x="772" y="169"/>
                    <a:pt x="603" y="0"/>
                    <a:pt x="386" y="0"/>
                  </a:cubicBezTo>
                  <a:close/>
                </a:path>
              </a:pathLst>
            </a:custGeom>
            <a:solidFill>
              <a:srgbClr val="78402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2"/>
            <p:cNvSpPr/>
            <p:nvPr/>
          </p:nvSpPr>
          <p:spPr>
            <a:xfrm>
              <a:off x="6932699" y="2848347"/>
              <a:ext cx="237665" cy="12310"/>
            </a:xfrm>
            <a:custGeom>
              <a:avLst/>
              <a:gdLst/>
              <a:ahLst/>
              <a:cxnLst/>
              <a:rect l="l" t="t" r="r" b="b"/>
              <a:pathLst>
                <a:path w="14924" h="773" extrusionOk="0">
                  <a:moveTo>
                    <a:pt x="386" y="1"/>
                  </a:moveTo>
                  <a:cubicBezTo>
                    <a:pt x="170" y="1"/>
                    <a:pt x="1" y="170"/>
                    <a:pt x="1" y="387"/>
                  </a:cubicBezTo>
                  <a:cubicBezTo>
                    <a:pt x="1" y="579"/>
                    <a:pt x="170" y="772"/>
                    <a:pt x="386" y="772"/>
                  </a:cubicBezTo>
                  <a:lnTo>
                    <a:pt x="14562" y="772"/>
                  </a:lnTo>
                  <a:cubicBezTo>
                    <a:pt x="14755" y="772"/>
                    <a:pt x="14924" y="579"/>
                    <a:pt x="14924" y="387"/>
                  </a:cubicBezTo>
                  <a:cubicBezTo>
                    <a:pt x="14924" y="170"/>
                    <a:pt x="14755" y="1"/>
                    <a:pt x="14562" y="1"/>
                  </a:cubicBezTo>
                  <a:close/>
                </a:path>
              </a:pathLst>
            </a:custGeom>
            <a:solidFill>
              <a:srgbClr val="78402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2"/>
            <p:cNvSpPr/>
            <p:nvPr/>
          </p:nvSpPr>
          <p:spPr>
            <a:xfrm>
              <a:off x="6965330" y="2768690"/>
              <a:ext cx="172786" cy="171624"/>
            </a:xfrm>
            <a:custGeom>
              <a:avLst/>
              <a:gdLst/>
              <a:ahLst/>
              <a:cxnLst/>
              <a:rect l="l" t="t" r="r" b="b"/>
              <a:pathLst>
                <a:path w="10850" h="10777" extrusionOk="0">
                  <a:moveTo>
                    <a:pt x="414" y="0"/>
                  </a:moveTo>
                  <a:cubicBezTo>
                    <a:pt x="314" y="0"/>
                    <a:pt x="218" y="37"/>
                    <a:pt x="146" y="109"/>
                  </a:cubicBezTo>
                  <a:cubicBezTo>
                    <a:pt x="1" y="254"/>
                    <a:pt x="1" y="495"/>
                    <a:pt x="146" y="663"/>
                  </a:cubicBezTo>
                  <a:lnTo>
                    <a:pt x="10151" y="10668"/>
                  </a:lnTo>
                  <a:cubicBezTo>
                    <a:pt x="10235" y="10741"/>
                    <a:pt x="10331" y="10777"/>
                    <a:pt x="10428" y="10777"/>
                  </a:cubicBezTo>
                  <a:cubicBezTo>
                    <a:pt x="10524" y="10777"/>
                    <a:pt x="10621" y="10741"/>
                    <a:pt x="10705" y="10668"/>
                  </a:cubicBezTo>
                  <a:cubicBezTo>
                    <a:pt x="10850" y="10500"/>
                    <a:pt x="10850" y="10258"/>
                    <a:pt x="10705" y="10114"/>
                  </a:cubicBezTo>
                  <a:lnTo>
                    <a:pt x="700" y="109"/>
                  </a:lnTo>
                  <a:cubicBezTo>
                    <a:pt x="616" y="37"/>
                    <a:pt x="513" y="0"/>
                    <a:pt x="414" y="0"/>
                  </a:cubicBezTo>
                  <a:close/>
                </a:path>
              </a:pathLst>
            </a:custGeom>
            <a:solidFill>
              <a:srgbClr val="78402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2"/>
            <p:cNvSpPr/>
            <p:nvPr/>
          </p:nvSpPr>
          <p:spPr>
            <a:xfrm>
              <a:off x="6964947" y="2768690"/>
              <a:ext cx="173168" cy="171624"/>
            </a:xfrm>
            <a:custGeom>
              <a:avLst/>
              <a:gdLst/>
              <a:ahLst/>
              <a:cxnLst/>
              <a:rect l="l" t="t" r="r" b="b"/>
              <a:pathLst>
                <a:path w="10874" h="10777" extrusionOk="0">
                  <a:moveTo>
                    <a:pt x="10452" y="0"/>
                  </a:moveTo>
                  <a:cubicBezTo>
                    <a:pt x="10349" y="0"/>
                    <a:pt x="10247" y="37"/>
                    <a:pt x="10175" y="109"/>
                  </a:cubicBezTo>
                  <a:lnTo>
                    <a:pt x="170" y="10114"/>
                  </a:lnTo>
                  <a:cubicBezTo>
                    <a:pt x="1" y="10258"/>
                    <a:pt x="1" y="10500"/>
                    <a:pt x="170" y="10668"/>
                  </a:cubicBezTo>
                  <a:cubicBezTo>
                    <a:pt x="242" y="10741"/>
                    <a:pt x="338" y="10777"/>
                    <a:pt x="435" y="10777"/>
                  </a:cubicBezTo>
                  <a:cubicBezTo>
                    <a:pt x="531" y="10777"/>
                    <a:pt x="628" y="10741"/>
                    <a:pt x="700" y="10668"/>
                  </a:cubicBezTo>
                  <a:lnTo>
                    <a:pt x="10729" y="639"/>
                  </a:lnTo>
                  <a:cubicBezTo>
                    <a:pt x="10874" y="495"/>
                    <a:pt x="10874" y="254"/>
                    <a:pt x="10729" y="109"/>
                  </a:cubicBezTo>
                  <a:cubicBezTo>
                    <a:pt x="10657" y="37"/>
                    <a:pt x="10554" y="0"/>
                    <a:pt x="10452" y="0"/>
                  </a:cubicBezTo>
                  <a:close/>
                </a:path>
              </a:pathLst>
            </a:custGeom>
            <a:solidFill>
              <a:srgbClr val="78402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2"/>
            <p:cNvSpPr/>
            <p:nvPr/>
          </p:nvSpPr>
          <p:spPr>
            <a:xfrm>
              <a:off x="6948067" y="2751586"/>
              <a:ext cx="206563" cy="205066"/>
            </a:xfrm>
            <a:custGeom>
              <a:avLst/>
              <a:gdLst/>
              <a:ahLst/>
              <a:cxnLst/>
              <a:rect l="l" t="t" r="r" b="b"/>
              <a:pathLst>
                <a:path w="12971" h="12877" extrusionOk="0">
                  <a:moveTo>
                    <a:pt x="6492" y="1"/>
                  </a:moveTo>
                  <a:cubicBezTo>
                    <a:pt x="2965" y="1"/>
                    <a:pt x="96" y="2828"/>
                    <a:pt x="48" y="6366"/>
                  </a:cubicBezTo>
                  <a:cubicBezTo>
                    <a:pt x="0" y="9910"/>
                    <a:pt x="2845" y="12827"/>
                    <a:pt x="6413" y="12875"/>
                  </a:cubicBezTo>
                  <a:cubicBezTo>
                    <a:pt x="6443" y="12876"/>
                    <a:pt x="6472" y="12876"/>
                    <a:pt x="6502" y="12876"/>
                  </a:cubicBezTo>
                  <a:cubicBezTo>
                    <a:pt x="10005" y="12876"/>
                    <a:pt x="12874" y="10049"/>
                    <a:pt x="12922" y="6535"/>
                  </a:cubicBezTo>
                  <a:cubicBezTo>
                    <a:pt x="12970" y="2967"/>
                    <a:pt x="10126" y="50"/>
                    <a:pt x="6582" y="2"/>
                  </a:cubicBezTo>
                  <a:cubicBezTo>
                    <a:pt x="6552" y="1"/>
                    <a:pt x="6522" y="1"/>
                    <a:pt x="649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2"/>
            <p:cNvSpPr/>
            <p:nvPr/>
          </p:nvSpPr>
          <p:spPr>
            <a:xfrm>
              <a:off x="6928479" y="2761969"/>
              <a:ext cx="215784" cy="184810"/>
            </a:xfrm>
            <a:custGeom>
              <a:avLst/>
              <a:gdLst/>
              <a:ahLst/>
              <a:cxnLst/>
              <a:rect l="l" t="t" r="r" b="b"/>
              <a:pathLst>
                <a:path w="13550" h="11605" extrusionOk="0">
                  <a:moveTo>
                    <a:pt x="7739" y="0"/>
                  </a:moveTo>
                  <a:cubicBezTo>
                    <a:pt x="2580" y="0"/>
                    <a:pt x="1" y="6245"/>
                    <a:pt x="3665" y="9885"/>
                  </a:cubicBezTo>
                  <a:cubicBezTo>
                    <a:pt x="4846" y="11073"/>
                    <a:pt x="6297" y="11605"/>
                    <a:pt x="7721" y="11605"/>
                  </a:cubicBezTo>
                  <a:cubicBezTo>
                    <a:pt x="10688" y="11605"/>
                    <a:pt x="13533" y="9297"/>
                    <a:pt x="13549" y="5811"/>
                  </a:cubicBezTo>
                  <a:cubicBezTo>
                    <a:pt x="13549" y="2604"/>
                    <a:pt x="10946" y="0"/>
                    <a:pt x="7739" y="0"/>
                  </a:cubicBezTo>
                  <a:close/>
                </a:path>
              </a:pathLst>
            </a:custGeom>
            <a:solidFill>
              <a:srgbClr val="78402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2"/>
            <p:cNvSpPr/>
            <p:nvPr/>
          </p:nvSpPr>
          <p:spPr>
            <a:xfrm>
              <a:off x="6943831" y="2773865"/>
              <a:ext cx="188536" cy="161225"/>
            </a:xfrm>
            <a:custGeom>
              <a:avLst/>
              <a:gdLst/>
              <a:ahLst/>
              <a:cxnLst/>
              <a:rect l="l" t="t" r="r" b="b"/>
              <a:pathLst>
                <a:path w="11839" h="10124" extrusionOk="0">
                  <a:moveTo>
                    <a:pt x="6775" y="1"/>
                  </a:moveTo>
                  <a:cubicBezTo>
                    <a:pt x="2267" y="1"/>
                    <a:pt x="1" y="5449"/>
                    <a:pt x="3183" y="8632"/>
                  </a:cubicBezTo>
                  <a:cubicBezTo>
                    <a:pt x="4222" y="9662"/>
                    <a:pt x="5495" y="10124"/>
                    <a:pt x="6743" y="10124"/>
                  </a:cubicBezTo>
                  <a:cubicBezTo>
                    <a:pt x="9347" y="10124"/>
                    <a:pt x="11838" y="8112"/>
                    <a:pt x="11838" y="5064"/>
                  </a:cubicBezTo>
                  <a:cubicBezTo>
                    <a:pt x="11838" y="2267"/>
                    <a:pt x="9572" y="1"/>
                    <a:pt x="677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2"/>
            <p:cNvSpPr/>
            <p:nvPr/>
          </p:nvSpPr>
          <p:spPr>
            <a:xfrm>
              <a:off x="6983389" y="2797673"/>
              <a:ext cx="75262" cy="64783"/>
            </a:xfrm>
            <a:custGeom>
              <a:avLst/>
              <a:gdLst/>
              <a:ahLst/>
              <a:cxnLst/>
              <a:rect l="l" t="t" r="r" b="b"/>
              <a:pathLst>
                <a:path w="4726" h="4068" extrusionOk="0">
                  <a:moveTo>
                    <a:pt x="2700" y="1"/>
                  </a:moveTo>
                  <a:cubicBezTo>
                    <a:pt x="892" y="1"/>
                    <a:pt x="0" y="2194"/>
                    <a:pt x="1278" y="3472"/>
                  </a:cubicBezTo>
                  <a:cubicBezTo>
                    <a:pt x="1689" y="3884"/>
                    <a:pt x="2193" y="4068"/>
                    <a:pt x="2687" y="4068"/>
                  </a:cubicBezTo>
                  <a:cubicBezTo>
                    <a:pt x="3728" y="4068"/>
                    <a:pt x="4725" y="3252"/>
                    <a:pt x="4725" y="2026"/>
                  </a:cubicBezTo>
                  <a:cubicBezTo>
                    <a:pt x="4725" y="917"/>
                    <a:pt x="3833" y="1"/>
                    <a:pt x="270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6" name="Google Shape;1516;p22"/>
          <p:cNvGrpSpPr/>
          <p:nvPr/>
        </p:nvGrpSpPr>
        <p:grpSpPr>
          <a:xfrm rot="-5400000">
            <a:off x="6623386" y="623146"/>
            <a:ext cx="216458" cy="216457"/>
            <a:chOff x="257535" y="638489"/>
            <a:chExt cx="216457" cy="216457"/>
          </a:xfrm>
        </p:grpSpPr>
        <p:sp>
          <p:nvSpPr>
            <p:cNvPr id="1517" name="Google Shape;1517;p22"/>
            <p:cNvSpPr/>
            <p:nvPr/>
          </p:nvSpPr>
          <p:spPr>
            <a:xfrm>
              <a:off x="289230" y="670181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2"/>
            <p:cNvSpPr/>
            <p:nvPr/>
          </p:nvSpPr>
          <p:spPr>
            <a:xfrm rot="5400000">
              <a:off x="289234" y="670183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2"/>
            <p:cNvSpPr/>
            <p:nvPr/>
          </p:nvSpPr>
          <p:spPr>
            <a:xfrm rot="27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2"/>
            <p:cNvSpPr/>
            <p:nvPr/>
          </p:nvSpPr>
          <p:spPr>
            <a:xfrm rot="81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1" name="Google Shape;1521;p22"/>
          <p:cNvGrpSpPr/>
          <p:nvPr/>
        </p:nvGrpSpPr>
        <p:grpSpPr>
          <a:xfrm rot="-5400000">
            <a:off x="2208088" y="661177"/>
            <a:ext cx="216458" cy="216457"/>
            <a:chOff x="257535" y="638489"/>
            <a:chExt cx="216457" cy="216457"/>
          </a:xfrm>
        </p:grpSpPr>
        <p:sp>
          <p:nvSpPr>
            <p:cNvPr id="1522" name="Google Shape;1522;p22"/>
            <p:cNvSpPr/>
            <p:nvPr/>
          </p:nvSpPr>
          <p:spPr>
            <a:xfrm>
              <a:off x="289230" y="670181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2"/>
            <p:cNvSpPr/>
            <p:nvPr/>
          </p:nvSpPr>
          <p:spPr>
            <a:xfrm rot="5400000">
              <a:off x="289234" y="670183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2"/>
            <p:cNvSpPr/>
            <p:nvPr/>
          </p:nvSpPr>
          <p:spPr>
            <a:xfrm rot="27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2"/>
            <p:cNvSpPr/>
            <p:nvPr/>
          </p:nvSpPr>
          <p:spPr>
            <a:xfrm rot="81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156" y="2125644"/>
            <a:ext cx="1794684" cy="17946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29" y="2125644"/>
            <a:ext cx="2156053" cy="21560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p23"/>
          <p:cNvSpPr/>
          <p:nvPr/>
        </p:nvSpPr>
        <p:spPr>
          <a:xfrm>
            <a:off x="5906175" y="3375175"/>
            <a:ext cx="2206500" cy="1189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1" name="Google Shape;1531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aphicFrame>
        <p:nvGraphicFramePr>
          <p:cNvPr id="1532" name="Google Shape;1532;p23"/>
          <p:cNvGraphicFramePr/>
          <p:nvPr/>
        </p:nvGraphicFramePr>
        <p:xfrm>
          <a:off x="1016425" y="1376700"/>
          <a:ext cx="4441650" cy="3188225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148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0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58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Mercury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Venus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Jupiter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Venus is the second planet from the Sun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191919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Mercury is the smallest planet of them all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Mars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Mercury is the closest planet to the Sun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Ceres is located in the asteroid belt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 Saturn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Pluto is now considered a dwarf planet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Jupiter is the biggest planet of them all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33" name="Google Shape;1533;p23"/>
          <p:cNvSpPr txBox="1"/>
          <p:nvPr/>
        </p:nvSpPr>
        <p:spPr>
          <a:xfrm>
            <a:off x="5906175" y="1376700"/>
            <a:ext cx="2206500" cy="1597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Neptune is the farthest planet from the Sun. It's also the fourth-largest planet by diameter in the Solar System</a:t>
            </a:r>
            <a:endParaRPr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cxnSp>
        <p:nvCxnSpPr>
          <p:cNvPr id="1534" name="Google Shape;1534;p23"/>
          <p:cNvCxnSpPr>
            <a:stCxn id="1533" idx="2"/>
            <a:endCxn id="1530" idx="0"/>
          </p:cNvCxnSpPr>
          <p:nvPr/>
        </p:nvCxnSpPr>
        <p:spPr>
          <a:xfrm>
            <a:off x="7009425" y="2973900"/>
            <a:ext cx="0" cy="401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1535" name="Google Shape;1535;p23"/>
          <p:cNvGrpSpPr/>
          <p:nvPr/>
        </p:nvGrpSpPr>
        <p:grpSpPr>
          <a:xfrm>
            <a:off x="6074100" y="3511538"/>
            <a:ext cx="1870629" cy="839274"/>
            <a:chOff x="6074100" y="3511538"/>
            <a:chExt cx="1870629" cy="839274"/>
          </a:xfrm>
        </p:grpSpPr>
        <p:grpSp>
          <p:nvGrpSpPr>
            <p:cNvPr id="1536" name="Google Shape;1536;p23"/>
            <p:cNvGrpSpPr/>
            <p:nvPr/>
          </p:nvGrpSpPr>
          <p:grpSpPr>
            <a:xfrm>
              <a:off x="7085710" y="3677464"/>
              <a:ext cx="859019" cy="673348"/>
              <a:chOff x="6416371" y="3188949"/>
              <a:chExt cx="1050916" cy="823768"/>
            </a:xfrm>
          </p:grpSpPr>
          <p:sp>
            <p:nvSpPr>
              <p:cNvPr id="1537" name="Google Shape;1537;p23"/>
              <p:cNvSpPr/>
              <p:nvPr/>
            </p:nvSpPr>
            <p:spPr>
              <a:xfrm rot="-5400000">
                <a:off x="7025177" y="3398967"/>
                <a:ext cx="179730" cy="172969"/>
              </a:xfrm>
              <a:custGeom>
                <a:avLst/>
                <a:gdLst/>
                <a:ahLst/>
                <a:cxnLst/>
                <a:rect l="l" t="t" r="r" b="b"/>
                <a:pathLst>
                  <a:path w="13585" h="13074" extrusionOk="0">
                    <a:moveTo>
                      <a:pt x="7050" y="0"/>
                    </a:moveTo>
                    <a:cubicBezTo>
                      <a:pt x="4398" y="0"/>
                      <a:pt x="2023" y="1583"/>
                      <a:pt x="1006" y="4034"/>
                    </a:cubicBezTo>
                    <a:cubicBezTo>
                      <a:pt x="0" y="6472"/>
                      <a:pt x="553" y="9286"/>
                      <a:pt x="2426" y="11159"/>
                    </a:cubicBezTo>
                    <a:cubicBezTo>
                      <a:pt x="3678" y="12411"/>
                      <a:pt x="5347" y="13073"/>
                      <a:pt x="7048" y="13073"/>
                    </a:cubicBezTo>
                    <a:cubicBezTo>
                      <a:pt x="7890" y="13073"/>
                      <a:pt x="8739" y="12911"/>
                      <a:pt x="9550" y="12579"/>
                    </a:cubicBezTo>
                    <a:cubicBezTo>
                      <a:pt x="11988" y="11561"/>
                      <a:pt x="13584" y="9173"/>
                      <a:pt x="13584" y="6534"/>
                    </a:cubicBezTo>
                    <a:cubicBezTo>
                      <a:pt x="13584" y="2928"/>
                      <a:pt x="10656" y="0"/>
                      <a:pt x="705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23"/>
              <p:cNvSpPr/>
              <p:nvPr/>
            </p:nvSpPr>
            <p:spPr>
              <a:xfrm rot="-5400000">
                <a:off x="7049467" y="3419487"/>
                <a:ext cx="140661" cy="127789"/>
              </a:xfrm>
              <a:custGeom>
                <a:avLst/>
                <a:gdLst/>
                <a:ahLst/>
                <a:cxnLst/>
                <a:rect l="l" t="t" r="r" b="b"/>
                <a:pathLst>
                  <a:path w="10632" h="9659" extrusionOk="0">
                    <a:moveTo>
                      <a:pt x="5302" y="0"/>
                    </a:moveTo>
                    <a:cubicBezTo>
                      <a:pt x="3121" y="0"/>
                      <a:pt x="1143" y="1489"/>
                      <a:pt x="617" y="3713"/>
                    </a:cubicBezTo>
                    <a:cubicBezTo>
                      <a:pt x="1" y="6302"/>
                      <a:pt x="1597" y="8916"/>
                      <a:pt x="4198" y="9531"/>
                    </a:cubicBezTo>
                    <a:cubicBezTo>
                      <a:pt x="4567" y="9618"/>
                      <a:pt x="4937" y="9659"/>
                      <a:pt x="5302" y="9659"/>
                    </a:cubicBezTo>
                    <a:cubicBezTo>
                      <a:pt x="7492" y="9659"/>
                      <a:pt x="9488" y="8168"/>
                      <a:pt x="10016" y="5938"/>
                    </a:cubicBezTo>
                    <a:cubicBezTo>
                      <a:pt x="10632" y="3349"/>
                      <a:pt x="9023" y="748"/>
                      <a:pt x="6422" y="132"/>
                    </a:cubicBezTo>
                    <a:cubicBezTo>
                      <a:pt x="6047" y="43"/>
                      <a:pt x="5671" y="0"/>
                      <a:pt x="530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23"/>
              <p:cNvSpPr/>
              <p:nvPr/>
            </p:nvSpPr>
            <p:spPr>
              <a:xfrm rot="-5400000">
                <a:off x="7065548" y="3432750"/>
                <a:ext cx="98921" cy="98762"/>
              </a:xfrm>
              <a:custGeom>
                <a:avLst/>
                <a:gdLst/>
                <a:ahLst/>
                <a:cxnLst/>
                <a:rect l="l" t="t" r="r" b="b"/>
                <a:pathLst>
                  <a:path w="7477" h="7465" extrusionOk="0">
                    <a:moveTo>
                      <a:pt x="3745" y="0"/>
                    </a:moveTo>
                    <a:cubicBezTo>
                      <a:pt x="1684" y="0"/>
                      <a:pt x="0" y="1672"/>
                      <a:pt x="0" y="3732"/>
                    </a:cubicBezTo>
                    <a:cubicBezTo>
                      <a:pt x="0" y="5793"/>
                      <a:pt x="1684" y="7464"/>
                      <a:pt x="3745" y="7464"/>
                    </a:cubicBezTo>
                    <a:cubicBezTo>
                      <a:pt x="5806" y="7464"/>
                      <a:pt x="7477" y="5793"/>
                      <a:pt x="7477" y="3732"/>
                    </a:cubicBezTo>
                    <a:cubicBezTo>
                      <a:pt x="7477" y="1672"/>
                      <a:pt x="5806" y="0"/>
                      <a:pt x="374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23"/>
              <p:cNvSpPr/>
              <p:nvPr/>
            </p:nvSpPr>
            <p:spPr>
              <a:xfrm rot="-5400000">
                <a:off x="6745644" y="3941328"/>
                <a:ext cx="15651" cy="13428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5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20" y="969"/>
                      <a:pt x="548" y="1014"/>
                      <a:pt x="672" y="1014"/>
                    </a:cubicBezTo>
                    <a:cubicBezTo>
                      <a:pt x="934" y="1014"/>
                      <a:pt x="1182" y="814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23"/>
              <p:cNvSpPr/>
              <p:nvPr/>
            </p:nvSpPr>
            <p:spPr>
              <a:xfrm rot="-5400000">
                <a:off x="6910392" y="3941334"/>
                <a:ext cx="15651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4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20" y="968"/>
                      <a:pt x="546" y="1014"/>
                      <a:pt x="670" y="1014"/>
                    </a:cubicBezTo>
                    <a:cubicBezTo>
                      <a:pt x="933" y="1014"/>
                      <a:pt x="1182" y="811"/>
                      <a:pt x="1182" y="503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23"/>
              <p:cNvSpPr/>
              <p:nvPr/>
            </p:nvSpPr>
            <p:spPr>
              <a:xfrm rot="-5400000">
                <a:off x="6827988" y="3941275"/>
                <a:ext cx="15651" cy="13534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23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22" y="975"/>
                      <a:pt x="552" y="1023"/>
                      <a:pt x="678" y="1023"/>
                    </a:cubicBezTo>
                    <a:cubicBezTo>
                      <a:pt x="937" y="1023"/>
                      <a:pt x="1182" y="821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23"/>
              <p:cNvSpPr/>
              <p:nvPr/>
            </p:nvSpPr>
            <p:spPr>
              <a:xfrm rot="-5400000">
                <a:off x="6992743" y="3941275"/>
                <a:ext cx="15651" cy="13534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23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22" y="975"/>
                      <a:pt x="552" y="1022"/>
                      <a:pt x="678" y="1022"/>
                    </a:cubicBezTo>
                    <a:cubicBezTo>
                      <a:pt x="937" y="1022"/>
                      <a:pt x="1182" y="820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23"/>
              <p:cNvSpPr/>
              <p:nvPr/>
            </p:nvSpPr>
            <p:spPr>
              <a:xfrm rot="-5400000">
                <a:off x="7079142" y="3941334"/>
                <a:ext cx="15651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4" extrusionOk="0">
                    <a:moveTo>
                      <a:pt x="679" y="0"/>
                    </a:moveTo>
                    <a:cubicBezTo>
                      <a:pt x="227" y="0"/>
                      <a:pt x="1" y="540"/>
                      <a:pt x="315" y="867"/>
                    </a:cubicBezTo>
                    <a:cubicBezTo>
                      <a:pt x="420" y="968"/>
                      <a:pt x="546" y="1013"/>
                      <a:pt x="670" y="1013"/>
                    </a:cubicBezTo>
                    <a:cubicBezTo>
                      <a:pt x="933" y="1013"/>
                      <a:pt x="1182" y="810"/>
                      <a:pt x="1182" y="503"/>
                    </a:cubicBezTo>
                    <a:cubicBezTo>
                      <a:pt x="1182" y="226"/>
                      <a:pt x="956" y="0"/>
                      <a:pt x="67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23"/>
              <p:cNvSpPr/>
              <p:nvPr/>
            </p:nvSpPr>
            <p:spPr>
              <a:xfrm rot="-5400000">
                <a:off x="7243864" y="3941354"/>
                <a:ext cx="15651" cy="13376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1" extrusionOk="0">
                    <a:moveTo>
                      <a:pt x="700" y="1"/>
                    </a:moveTo>
                    <a:cubicBezTo>
                      <a:pt x="693" y="1"/>
                      <a:pt x="686" y="1"/>
                      <a:pt x="679" y="1"/>
                    </a:cubicBezTo>
                    <a:cubicBezTo>
                      <a:pt x="227" y="1"/>
                      <a:pt x="1" y="541"/>
                      <a:pt x="315" y="855"/>
                    </a:cubicBezTo>
                    <a:cubicBezTo>
                      <a:pt x="422" y="962"/>
                      <a:pt x="552" y="1010"/>
                      <a:pt x="678" y="1010"/>
                    </a:cubicBezTo>
                    <a:cubicBezTo>
                      <a:pt x="937" y="1010"/>
                      <a:pt x="1182" y="808"/>
                      <a:pt x="1182" y="504"/>
                    </a:cubicBezTo>
                    <a:cubicBezTo>
                      <a:pt x="1182" y="234"/>
                      <a:pt x="967" y="1"/>
                      <a:pt x="700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23"/>
              <p:cNvSpPr/>
              <p:nvPr/>
            </p:nvSpPr>
            <p:spPr>
              <a:xfrm rot="-5400000">
                <a:off x="7161433" y="3941334"/>
                <a:ext cx="15651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4" extrusionOk="0">
                    <a:moveTo>
                      <a:pt x="679" y="0"/>
                    </a:moveTo>
                    <a:cubicBezTo>
                      <a:pt x="227" y="0"/>
                      <a:pt x="1" y="541"/>
                      <a:pt x="315" y="867"/>
                    </a:cubicBezTo>
                    <a:cubicBezTo>
                      <a:pt x="420" y="968"/>
                      <a:pt x="546" y="1013"/>
                      <a:pt x="670" y="1013"/>
                    </a:cubicBezTo>
                    <a:cubicBezTo>
                      <a:pt x="933" y="1013"/>
                      <a:pt x="1182" y="810"/>
                      <a:pt x="1182" y="503"/>
                    </a:cubicBezTo>
                    <a:cubicBezTo>
                      <a:pt x="1182" y="226"/>
                      <a:pt x="956" y="0"/>
                      <a:pt x="67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23"/>
              <p:cNvSpPr/>
              <p:nvPr/>
            </p:nvSpPr>
            <p:spPr>
              <a:xfrm rot="-5400000">
                <a:off x="7326188" y="3941334"/>
                <a:ext cx="15651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4" extrusionOk="0">
                    <a:moveTo>
                      <a:pt x="679" y="0"/>
                    </a:moveTo>
                    <a:cubicBezTo>
                      <a:pt x="227" y="0"/>
                      <a:pt x="1" y="540"/>
                      <a:pt x="315" y="867"/>
                    </a:cubicBezTo>
                    <a:cubicBezTo>
                      <a:pt x="420" y="968"/>
                      <a:pt x="546" y="1013"/>
                      <a:pt x="670" y="1013"/>
                    </a:cubicBezTo>
                    <a:cubicBezTo>
                      <a:pt x="933" y="1013"/>
                      <a:pt x="1182" y="810"/>
                      <a:pt x="1182" y="503"/>
                    </a:cubicBezTo>
                    <a:cubicBezTo>
                      <a:pt x="1182" y="226"/>
                      <a:pt x="956" y="0"/>
                      <a:pt x="67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23"/>
              <p:cNvSpPr/>
              <p:nvPr/>
            </p:nvSpPr>
            <p:spPr>
              <a:xfrm rot="-5400000">
                <a:off x="7412468" y="3941328"/>
                <a:ext cx="15651" cy="13428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5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20" y="969"/>
                      <a:pt x="548" y="1014"/>
                      <a:pt x="672" y="1014"/>
                    </a:cubicBezTo>
                    <a:cubicBezTo>
                      <a:pt x="934" y="1014"/>
                      <a:pt x="1182" y="814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23"/>
              <p:cNvSpPr/>
              <p:nvPr/>
            </p:nvSpPr>
            <p:spPr>
              <a:xfrm rot="-5400000">
                <a:off x="6745664" y="3519214"/>
                <a:ext cx="15638" cy="1345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7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18" y="971"/>
                      <a:pt x="546" y="1017"/>
                      <a:pt x="672" y="1017"/>
                    </a:cubicBezTo>
                    <a:cubicBezTo>
                      <a:pt x="931" y="1017"/>
                      <a:pt x="1182" y="821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23"/>
              <p:cNvSpPr/>
              <p:nvPr/>
            </p:nvSpPr>
            <p:spPr>
              <a:xfrm rot="-5400000">
                <a:off x="6910399" y="3519234"/>
                <a:ext cx="15638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1"/>
                    </a:moveTo>
                    <a:cubicBezTo>
                      <a:pt x="227" y="1"/>
                      <a:pt x="1" y="541"/>
                      <a:pt x="315" y="868"/>
                    </a:cubicBezTo>
                    <a:cubicBezTo>
                      <a:pt x="420" y="968"/>
                      <a:pt x="546" y="1014"/>
                      <a:pt x="670" y="1014"/>
                    </a:cubicBezTo>
                    <a:cubicBezTo>
                      <a:pt x="933" y="1014"/>
                      <a:pt x="1182" y="811"/>
                      <a:pt x="1182" y="503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23"/>
              <p:cNvSpPr/>
              <p:nvPr/>
            </p:nvSpPr>
            <p:spPr>
              <a:xfrm rot="-5400000">
                <a:off x="6827995" y="3519175"/>
                <a:ext cx="15638" cy="13534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22" y="975"/>
                      <a:pt x="552" y="1023"/>
                      <a:pt x="678" y="1023"/>
                    </a:cubicBezTo>
                    <a:cubicBezTo>
                      <a:pt x="937" y="1023"/>
                      <a:pt x="1182" y="821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23"/>
              <p:cNvSpPr/>
              <p:nvPr/>
            </p:nvSpPr>
            <p:spPr>
              <a:xfrm rot="-5400000">
                <a:off x="6992749" y="3519175"/>
                <a:ext cx="15638" cy="13534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18" y="975"/>
                      <a:pt x="546" y="1022"/>
                      <a:pt x="672" y="1022"/>
                    </a:cubicBezTo>
                    <a:cubicBezTo>
                      <a:pt x="932" y="1022"/>
                      <a:pt x="1182" y="820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23"/>
              <p:cNvSpPr/>
              <p:nvPr/>
            </p:nvSpPr>
            <p:spPr>
              <a:xfrm rot="-5400000">
                <a:off x="7243897" y="3519228"/>
                <a:ext cx="15585" cy="13376"/>
              </a:xfrm>
              <a:custGeom>
                <a:avLst/>
                <a:gdLst/>
                <a:ahLst/>
                <a:cxnLst/>
                <a:rect l="l" t="t" r="r" b="b"/>
                <a:pathLst>
                  <a:path w="1178" h="1011" extrusionOk="0">
                    <a:moveTo>
                      <a:pt x="660" y="1"/>
                    </a:moveTo>
                    <a:cubicBezTo>
                      <a:pt x="218" y="1"/>
                      <a:pt x="0" y="545"/>
                      <a:pt x="311" y="855"/>
                    </a:cubicBezTo>
                    <a:cubicBezTo>
                      <a:pt x="418" y="962"/>
                      <a:pt x="548" y="1010"/>
                      <a:pt x="674" y="1010"/>
                    </a:cubicBezTo>
                    <a:cubicBezTo>
                      <a:pt x="933" y="1010"/>
                      <a:pt x="1178" y="808"/>
                      <a:pt x="1178" y="504"/>
                    </a:cubicBezTo>
                    <a:cubicBezTo>
                      <a:pt x="1178" y="227"/>
                      <a:pt x="952" y="1"/>
                      <a:pt x="675" y="1"/>
                    </a:cubicBezTo>
                    <a:cubicBezTo>
                      <a:pt x="670" y="1"/>
                      <a:pt x="665" y="1"/>
                      <a:pt x="660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23"/>
              <p:cNvSpPr/>
              <p:nvPr/>
            </p:nvSpPr>
            <p:spPr>
              <a:xfrm rot="-5400000">
                <a:off x="7326194" y="3519234"/>
                <a:ext cx="15638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0"/>
                    </a:moveTo>
                    <a:cubicBezTo>
                      <a:pt x="227" y="0"/>
                      <a:pt x="1" y="540"/>
                      <a:pt x="315" y="867"/>
                    </a:cubicBezTo>
                    <a:cubicBezTo>
                      <a:pt x="420" y="968"/>
                      <a:pt x="546" y="1013"/>
                      <a:pt x="670" y="1013"/>
                    </a:cubicBezTo>
                    <a:cubicBezTo>
                      <a:pt x="933" y="1013"/>
                      <a:pt x="1182" y="810"/>
                      <a:pt x="1182" y="503"/>
                    </a:cubicBezTo>
                    <a:cubicBezTo>
                      <a:pt x="1182" y="226"/>
                      <a:pt x="956" y="0"/>
                      <a:pt x="67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23"/>
              <p:cNvSpPr/>
              <p:nvPr/>
            </p:nvSpPr>
            <p:spPr>
              <a:xfrm rot="-5400000">
                <a:off x="7412488" y="3519214"/>
                <a:ext cx="15638" cy="1345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7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18" y="971"/>
                      <a:pt x="546" y="1017"/>
                      <a:pt x="672" y="1017"/>
                    </a:cubicBezTo>
                    <a:cubicBezTo>
                      <a:pt x="931" y="1017"/>
                      <a:pt x="1182" y="821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23"/>
              <p:cNvSpPr/>
              <p:nvPr/>
            </p:nvSpPr>
            <p:spPr>
              <a:xfrm rot="-5400000">
                <a:off x="7079596" y="3537402"/>
                <a:ext cx="6324" cy="680631"/>
              </a:xfrm>
              <a:custGeom>
                <a:avLst/>
                <a:gdLst/>
                <a:ahLst/>
                <a:cxnLst/>
                <a:rect l="l" t="t" r="r" b="b"/>
                <a:pathLst>
                  <a:path w="478" h="51446" extrusionOk="0">
                    <a:moveTo>
                      <a:pt x="239" y="0"/>
                    </a:moveTo>
                    <a:cubicBezTo>
                      <a:pt x="101" y="0"/>
                      <a:pt x="0" y="101"/>
                      <a:pt x="0" y="239"/>
                    </a:cubicBezTo>
                    <a:lnTo>
                      <a:pt x="0" y="51206"/>
                    </a:lnTo>
                    <a:cubicBezTo>
                      <a:pt x="0" y="51345"/>
                      <a:pt x="101" y="51445"/>
                      <a:pt x="239" y="51445"/>
                    </a:cubicBezTo>
                    <a:cubicBezTo>
                      <a:pt x="377" y="51445"/>
                      <a:pt x="478" y="51345"/>
                      <a:pt x="478" y="51206"/>
                    </a:cubicBezTo>
                    <a:lnTo>
                      <a:pt x="478" y="239"/>
                    </a:lnTo>
                    <a:cubicBezTo>
                      <a:pt x="478" y="101"/>
                      <a:pt x="377" y="0"/>
                      <a:pt x="23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23"/>
              <p:cNvSpPr/>
              <p:nvPr/>
            </p:nvSpPr>
            <p:spPr>
              <a:xfrm rot="-5400000">
                <a:off x="7079510" y="3496924"/>
                <a:ext cx="6496" cy="680631"/>
              </a:xfrm>
              <a:custGeom>
                <a:avLst/>
                <a:gdLst/>
                <a:ahLst/>
                <a:cxnLst/>
                <a:rect l="l" t="t" r="r" b="b"/>
                <a:pathLst>
                  <a:path w="491" h="51446" extrusionOk="0">
                    <a:moveTo>
                      <a:pt x="239" y="0"/>
                    </a:moveTo>
                    <a:cubicBezTo>
                      <a:pt x="114" y="0"/>
                      <a:pt x="1" y="101"/>
                      <a:pt x="1" y="239"/>
                    </a:cubicBezTo>
                    <a:lnTo>
                      <a:pt x="1" y="51206"/>
                    </a:lnTo>
                    <a:cubicBezTo>
                      <a:pt x="1" y="51345"/>
                      <a:pt x="114" y="51445"/>
                      <a:pt x="239" y="51445"/>
                    </a:cubicBezTo>
                    <a:cubicBezTo>
                      <a:pt x="378" y="51445"/>
                      <a:pt x="491" y="51345"/>
                      <a:pt x="491" y="51206"/>
                    </a:cubicBezTo>
                    <a:lnTo>
                      <a:pt x="491" y="239"/>
                    </a:lnTo>
                    <a:cubicBezTo>
                      <a:pt x="491" y="101"/>
                      <a:pt x="378" y="0"/>
                      <a:pt x="23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23"/>
              <p:cNvSpPr/>
              <p:nvPr/>
            </p:nvSpPr>
            <p:spPr>
              <a:xfrm rot="-5400000">
                <a:off x="7079589" y="3456440"/>
                <a:ext cx="6337" cy="680631"/>
              </a:xfrm>
              <a:custGeom>
                <a:avLst/>
                <a:gdLst/>
                <a:ahLst/>
                <a:cxnLst/>
                <a:rect l="l" t="t" r="r" b="b"/>
                <a:pathLst>
                  <a:path w="479" h="51446" extrusionOk="0">
                    <a:moveTo>
                      <a:pt x="239" y="0"/>
                    </a:moveTo>
                    <a:cubicBezTo>
                      <a:pt x="101" y="0"/>
                      <a:pt x="1" y="101"/>
                      <a:pt x="1" y="239"/>
                    </a:cubicBezTo>
                    <a:lnTo>
                      <a:pt x="1" y="51206"/>
                    </a:lnTo>
                    <a:cubicBezTo>
                      <a:pt x="1" y="51345"/>
                      <a:pt x="101" y="51445"/>
                      <a:pt x="239" y="51445"/>
                    </a:cubicBezTo>
                    <a:cubicBezTo>
                      <a:pt x="365" y="51445"/>
                      <a:pt x="478" y="51345"/>
                      <a:pt x="478" y="51206"/>
                    </a:cubicBezTo>
                    <a:lnTo>
                      <a:pt x="478" y="239"/>
                    </a:lnTo>
                    <a:cubicBezTo>
                      <a:pt x="478" y="101"/>
                      <a:pt x="365" y="0"/>
                      <a:pt x="23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23"/>
              <p:cNvSpPr/>
              <p:nvPr/>
            </p:nvSpPr>
            <p:spPr>
              <a:xfrm rot="-5400000">
                <a:off x="6416538" y="3464305"/>
                <a:ext cx="448987" cy="449320"/>
              </a:xfrm>
              <a:custGeom>
                <a:avLst/>
                <a:gdLst/>
                <a:ahLst/>
                <a:cxnLst/>
                <a:rect l="l" t="t" r="r" b="b"/>
                <a:pathLst>
                  <a:path w="20772" h="20785" extrusionOk="0">
                    <a:moveTo>
                      <a:pt x="9927" y="0"/>
                    </a:moveTo>
                    <a:lnTo>
                      <a:pt x="9927" y="1345"/>
                    </a:lnTo>
                    <a:cubicBezTo>
                      <a:pt x="9500" y="1370"/>
                      <a:pt x="9085" y="1420"/>
                      <a:pt x="8658" y="1508"/>
                    </a:cubicBezTo>
                    <a:lnTo>
                      <a:pt x="8344" y="189"/>
                    </a:lnTo>
                    <a:lnTo>
                      <a:pt x="7489" y="402"/>
                    </a:lnTo>
                    <a:lnTo>
                      <a:pt x="7804" y="1709"/>
                    </a:lnTo>
                    <a:cubicBezTo>
                      <a:pt x="7326" y="1848"/>
                      <a:pt x="6849" y="2036"/>
                      <a:pt x="6409" y="2262"/>
                    </a:cubicBezTo>
                    <a:lnTo>
                      <a:pt x="5755" y="1068"/>
                    </a:lnTo>
                    <a:lnTo>
                      <a:pt x="4976" y="1496"/>
                    </a:lnTo>
                    <a:lnTo>
                      <a:pt x="5630" y="2689"/>
                    </a:lnTo>
                    <a:cubicBezTo>
                      <a:pt x="5152" y="2978"/>
                      <a:pt x="4712" y="3305"/>
                      <a:pt x="4298" y="3682"/>
                    </a:cubicBezTo>
                    <a:lnTo>
                      <a:pt x="3343" y="2727"/>
                    </a:lnTo>
                    <a:lnTo>
                      <a:pt x="2714" y="3355"/>
                    </a:lnTo>
                    <a:lnTo>
                      <a:pt x="3669" y="4310"/>
                    </a:lnTo>
                    <a:cubicBezTo>
                      <a:pt x="3380" y="4625"/>
                      <a:pt x="3117" y="4964"/>
                      <a:pt x="2890" y="5316"/>
                    </a:cubicBezTo>
                    <a:lnTo>
                      <a:pt x="1722" y="4612"/>
                    </a:lnTo>
                    <a:lnTo>
                      <a:pt x="1269" y="5379"/>
                    </a:lnTo>
                    <a:lnTo>
                      <a:pt x="2425" y="6082"/>
                    </a:lnTo>
                    <a:cubicBezTo>
                      <a:pt x="2187" y="6522"/>
                      <a:pt x="1986" y="6974"/>
                      <a:pt x="1822" y="7452"/>
                    </a:cubicBezTo>
                    <a:lnTo>
                      <a:pt x="528" y="7062"/>
                    </a:lnTo>
                    <a:lnTo>
                      <a:pt x="277" y="7917"/>
                    </a:lnTo>
                    <a:lnTo>
                      <a:pt x="1584" y="8294"/>
                    </a:lnTo>
                    <a:cubicBezTo>
                      <a:pt x="1458" y="8834"/>
                      <a:pt x="1370" y="9387"/>
                      <a:pt x="1345" y="9940"/>
                    </a:cubicBezTo>
                    <a:lnTo>
                      <a:pt x="0" y="9940"/>
                    </a:lnTo>
                    <a:lnTo>
                      <a:pt x="0" y="10832"/>
                    </a:lnTo>
                    <a:lnTo>
                      <a:pt x="1345" y="10832"/>
                    </a:lnTo>
                    <a:cubicBezTo>
                      <a:pt x="1370" y="11259"/>
                      <a:pt x="1420" y="11687"/>
                      <a:pt x="1508" y="12101"/>
                    </a:cubicBezTo>
                    <a:lnTo>
                      <a:pt x="189" y="12416"/>
                    </a:lnTo>
                    <a:lnTo>
                      <a:pt x="402" y="13283"/>
                    </a:lnTo>
                    <a:lnTo>
                      <a:pt x="1709" y="12968"/>
                    </a:lnTo>
                    <a:cubicBezTo>
                      <a:pt x="1860" y="13446"/>
                      <a:pt x="2036" y="13911"/>
                      <a:pt x="2262" y="14363"/>
                    </a:cubicBezTo>
                    <a:lnTo>
                      <a:pt x="1068" y="15017"/>
                    </a:lnTo>
                    <a:lnTo>
                      <a:pt x="1508" y="15796"/>
                    </a:lnTo>
                    <a:lnTo>
                      <a:pt x="2689" y="15142"/>
                    </a:lnTo>
                    <a:cubicBezTo>
                      <a:pt x="2978" y="15607"/>
                      <a:pt x="3318" y="16060"/>
                      <a:pt x="3695" y="16474"/>
                    </a:cubicBezTo>
                    <a:lnTo>
                      <a:pt x="2727" y="17429"/>
                    </a:lnTo>
                    <a:lnTo>
                      <a:pt x="3355" y="18058"/>
                    </a:lnTo>
                    <a:lnTo>
                      <a:pt x="4310" y="17103"/>
                    </a:lnTo>
                    <a:cubicBezTo>
                      <a:pt x="4624" y="17379"/>
                      <a:pt x="4964" y="17643"/>
                      <a:pt x="5328" y="17882"/>
                    </a:cubicBezTo>
                    <a:lnTo>
                      <a:pt x="4612" y="19038"/>
                    </a:lnTo>
                    <a:lnTo>
                      <a:pt x="5366" y="19503"/>
                    </a:lnTo>
                    <a:lnTo>
                      <a:pt x="6070" y="18347"/>
                    </a:lnTo>
                    <a:cubicBezTo>
                      <a:pt x="6509" y="18585"/>
                      <a:pt x="6974" y="18786"/>
                      <a:pt x="7452" y="18950"/>
                    </a:cubicBezTo>
                    <a:lnTo>
                      <a:pt x="7075" y="20244"/>
                    </a:lnTo>
                    <a:lnTo>
                      <a:pt x="7917" y="20495"/>
                    </a:lnTo>
                    <a:lnTo>
                      <a:pt x="8294" y="19189"/>
                    </a:lnTo>
                    <a:cubicBezTo>
                      <a:pt x="8834" y="19314"/>
                      <a:pt x="9387" y="19402"/>
                      <a:pt x="9940" y="19427"/>
                    </a:cubicBezTo>
                    <a:lnTo>
                      <a:pt x="9940" y="20784"/>
                    </a:lnTo>
                    <a:lnTo>
                      <a:pt x="10832" y="20784"/>
                    </a:lnTo>
                    <a:lnTo>
                      <a:pt x="10832" y="19427"/>
                    </a:lnTo>
                    <a:cubicBezTo>
                      <a:pt x="11259" y="19402"/>
                      <a:pt x="11674" y="19352"/>
                      <a:pt x="12101" y="19264"/>
                    </a:cubicBezTo>
                    <a:lnTo>
                      <a:pt x="12415" y="20583"/>
                    </a:lnTo>
                    <a:lnTo>
                      <a:pt x="13282" y="20370"/>
                    </a:lnTo>
                    <a:lnTo>
                      <a:pt x="12968" y="19063"/>
                    </a:lnTo>
                    <a:cubicBezTo>
                      <a:pt x="13446" y="18912"/>
                      <a:pt x="13911" y="18736"/>
                      <a:pt x="14363" y="18510"/>
                    </a:cubicBezTo>
                    <a:lnTo>
                      <a:pt x="15016" y="19704"/>
                    </a:lnTo>
                    <a:lnTo>
                      <a:pt x="15796" y="19277"/>
                    </a:lnTo>
                    <a:lnTo>
                      <a:pt x="15142" y="18095"/>
                    </a:lnTo>
                    <a:cubicBezTo>
                      <a:pt x="15607" y="17794"/>
                      <a:pt x="16059" y="17467"/>
                      <a:pt x="16462" y="17090"/>
                    </a:cubicBezTo>
                    <a:lnTo>
                      <a:pt x="17429" y="18045"/>
                    </a:lnTo>
                    <a:lnTo>
                      <a:pt x="18057" y="17417"/>
                    </a:lnTo>
                    <a:lnTo>
                      <a:pt x="17090" y="16462"/>
                    </a:lnTo>
                    <a:cubicBezTo>
                      <a:pt x="17379" y="16148"/>
                      <a:pt x="17643" y="15808"/>
                      <a:pt x="17894" y="15456"/>
                    </a:cubicBezTo>
                    <a:lnTo>
                      <a:pt x="19050" y="16160"/>
                    </a:lnTo>
                    <a:lnTo>
                      <a:pt x="19503" y="15406"/>
                    </a:lnTo>
                    <a:lnTo>
                      <a:pt x="18346" y="14703"/>
                    </a:lnTo>
                    <a:cubicBezTo>
                      <a:pt x="18585" y="14263"/>
                      <a:pt x="18786" y="13798"/>
                      <a:pt x="18950" y="13320"/>
                    </a:cubicBezTo>
                    <a:lnTo>
                      <a:pt x="20256" y="13697"/>
                    </a:lnTo>
                    <a:lnTo>
                      <a:pt x="20495" y="12855"/>
                    </a:lnTo>
                    <a:lnTo>
                      <a:pt x="19201" y="12478"/>
                    </a:lnTo>
                    <a:cubicBezTo>
                      <a:pt x="19327" y="11938"/>
                      <a:pt x="19389" y="11385"/>
                      <a:pt x="19415" y="10832"/>
                    </a:cubicBezTo>
                    <a:lnTo>
                      <a:pt x="20772" y="10832"/>
                    </a:lnTo>
                    <a:lnTo>
                      <a:pt x="20772" y="9940"/>
                    </a:lnTo>
                    <a:lnTo>
                      <a:pt x="19415" y="9940"/>
                    </a:lnTo>
                    <a:cubicBezTo>
                      <a:pt x="19389" y="9513"/>
                      <a:pt x="19339" y="9098"/>
                      <a:pt x="19264" y="8671"/>
                    </a:cubicBezTo>
                    <a:lnTo>
                      <a:pt x="20571" y="8357"/>
                    </a:lnTo>
                    <a:lnTo>
                      <a:pt x="20370" y="7502"/>
                    </a:lnTo>
                    <a:lnTo>
                      <a:pt x="19050" y="7816"/>
                    </a:lnTo>
                    <a:cubicBezTo>
                      <a:pt x="18912" y="7339"/>
                      <a:pt x="18723" y="6861"/>
                      <a:pt x="18510" y="6422"/>
                    </a:cubicBezTo>
                    <a:lnTo>
                      <a:pt x="19691" y="5768"/>
                    </a:lnTo>
                    <a:lnTo>
                      <a:pt x="19264" y="4989"/>
                    </a:lnTo>
                    <a:lnTo>
                      <a:pt x="18083" y="5655"/>
                    </a:lnTo>
                    <a:cubicBezTo>
                      <a:pt x="17794" y="5178"/>
                      <a:pt x="17454" y="4725"/>
                      <a:pt x="17090" y="4323"/>
                    </a:cubicBezTo>
                    <a:lnTo>
                      <a:pt x="18045" y="3355"/>
                    </a:lnTo>
                    <a:lnTo>
                      <a:pt x="17417" y="2727"/>
                    </a:lnTo>
                    <a:lnTo>
                      <a:pt x="16462" y="3695"/>
                    </a:lnTo>
                    <a:cubicBezTo>
                      <a:pt x="16135" y="3406"/>
                      <a:pt x="15808" y="3142"/>
                      <a:pt x="15444" y="2903"/>
                    </a:cubicBezTo>
                    <a:lnTo>
                      <a:pt x="16147" y="1747"/>
                    </a:lnTo>
                    <a:lnTo>
                      <a:pt x="15393" y="1282"/>
                    </a:lnTo>
                    <a:lnTo>
                      <a:pt x="14690" y="2438"/>
                    </a:lnTo>
                    <a:cubicBezTo>
                      <a:pt x="14250" y="2199"/>
                      <a:pt x="13798" y="1998"/>
                      <a:pt x="13320" y="1835"/>
                    </a:cubicBezTo>
                    <a:lnTo>
                      <a:pt x="13697" y="541"/>
                    </a:lnTo>
                    <a:lnTo>
                      <a:pt x="12843" y="289"/>
                    </a:lnTo>
                    <a:lnTo>
                      <a:pt x="12466" y="1584"/>
                    </a:lnTo>
                    <a:cubicBezTo>
                      <a:pt x="11925" y="1458"/>
                      <a:pt x="11372" y="1383"/>
                      <a:pt x="10819" y="1345"/>
                    </a:cubicBezTo>
                    <a:lnTo>
                      <a:pt x="10819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23"/>
              <p:cNvSpPr/>
              <p:nvPr/>
            </p:nvSpPr>
            <p:spPr>
              <a:xfrm rot="-5400000">
                <a:off x="6786492" y="3188956"/>
                <a:ext cx="619455" cy="619442"/>
              </a:xfrm>
              <a:custGeom>
                <a:avLst/>
                <a:gdLst/>
                <a:ahLst/>
                <a:cxnLst/>
                <a:rect l="l" t="t" r="r" b="b"/>
                <a:pathLst>
                  <a:path w="46822" h="46821" extrusionOk="0">
                    <a:moveTo>
                      <a:pt x="22406" y="0"/>
                    </a:moveTo>
                    <a:lnTo>
                      <a:pt x="22406" y="3054"/>
                    </a:lnTo>
                    <a:cubicBezTo>
                      <a:pt x="21451" y="3104"/>
                      <a:pt x="20496" y="3217"/>
                      <a:pt x="19541" y="3405"/>
                    </a:cubicBezTo>
                    <a:lnTo>
                      <a:pt x="18825" y="440"/>
                    </a:lnTo>
                    <a:lnTo>
                      <a:pt x="16877" y="905"/>
                    </a:lnTo>
                    <a:lnTo>
                      <a:pt x="17606" y="3870"/>
                    </a:lnTo>
                    <a:cubicBezTo>
                      <a:pt x="16525" y="4185"/>
                      <a:pt x="15470" y="4599"/>
                      <a:pt x="14452" y="5102"/>
                    </a:cubicBezTo>
                    <a:lnTo>
                      <a:pt x="12981" y="2425"/>
                    </a:lnTo>
                    <a:lnTo>
                      <a:pt x="11247" y="3380"/>
                    </a:lnTo>
                    <a:lnTo>
                      <a:pt x="12718" y="6057"/>
                    </a:lnTo>
                    <a:cubicBezTo>
                      <a:pt x="11650" y="6710"/>
                      <a:pt x="10644" y="7477"/>
                      <a:pt x="9714" y="8306"/>
                    </a:cubicBezTo>
                    <a:lnTo>
                      <a:pt x="7553" y="6157"/>
                    </a:lnTo>
                    <a:lnTo>
                      <a:pt x="6146" y="7565"/>
                    </a:lnTo>
                    <a:lnTo>
                      <a:pt x="8307" y="9726"/>
                    </a:lnTo>
                    <a:cubicBezTo>
                      <a:pt x="7654" y="10442"/>
                      <a:pt x="7063" y="11196"/>
                      <a:pt x="6523" y="12001"/>
                    </a:cubicBezTo>
                    <a:lnTo>
                      <a:pt x="3909" y="10405"/>
                    </a:lnTo>
                    <a:lnTo>
                      <a:pt x="2878" y="12114"/>
                    </a:lnTo>
                    <a:lnTo>
                      <a:pt x="5480" y="13697"/>
                    </a:lnTo>
                    <a:cubicBezTo>
                      <a:pt x="4939" y="14690"/>
                      <a:pt x="4487" y="15720"/>
                      <a:pt x="4123" y="16788"/>
                    </a:cubicBezTo>
                    <a:lnTo>
                      <a:pt x="1195" y="15946"/>
                    </a:lnTo>
                    <a:lnTo>
                      <a:pt x="642" y="17869"/>
                    </a:lnTo>
                    <a:lnTo>
                      <a:pt x="3582" y="18711"/>
                    </a:lnTo>
                    <a:cubicBezTo>
                      <a:pt x="3293" y="19917"/>
                      <a:pt x="3117" y="21161"/>
                      <a:pt x="3054" y="22418"/>
                    </a:cubicBezTo>
                    <a:lnTo>
                      <a:pt x="1" y="22418"/>
                    </a:lnTo>
                    <a:lnTo>
                      <a:pt x="1" y="24416"/>
                    </a:lnTo>
                    <a:lnTo>
                      <a:pt x="3054" y="24416"/>
                    </a:lnTo>
                    <a:cubicBezTo>
                      <a:pt x="3092" y="25371"/>
                      <a:pt x="3205" y="26326"/>
                      <a:pt x="3394" y="27281"/>
                    </a:cubicBezTo>
                    <a:lnTo>
                      <a:pt x="428" y="27997"/>
                    </a:lnTo>
                    <a:lnTo>
                      <a:pt x="893" y="29932"/>
                    </a:lnTo>
                    <a:lnTo>
                      <a:pt x="3859" y="29216"/>
                    </a:lnTo>
                    <a:cubicBezTo>
                      <a:pt x="4185" y="30297"/>
                      <a:pt x="4587" y="31352"/>
                      <a:pt x="5090" y="32357"/>
                    </a:cubicBezTo>
                    <a:lnTo>
                      <a:pt x="2426" y="33840"/>
                    </a:lnTo>
                    <a:lnTo>
                      <a:pt x="3381" y="35574"/>
                    </a:lnTo>
                    <a:lnTo>
                      <a:pt x="6045" y="34104"/>
                    </a:lnTo>
                    <a:cubicBezTo>
                      <a:pt x="6711" y="35172"/>
                      <a:pt x="7465" y="36177"/>
                      <a:pt x="8307" y="37107"/>
                    </a:cubicBezTo>
                    <a:lnTo>
                      <a:pt x="6146" y="39269"/>
                    </a:lnTo>
                    <a:lnTo>
                      <a:pt x="7566" y="40676"/>
                    </a:lnTo>
                    <a:lnTo>
                      <a:pt x="9714" y="38515"/>
                    </a:lnTo>
                    <a:cubicBezTo>
                      <a:pt x="10431" y="39168"/>
                      <a:pt x="11185" y="39759"/>
                      <a:pt x="11989" y="40299"/>
                    </a:cubicBezTo>
                    <a:lnTo>
                      <a:pt x="10405" y="42913"/>
                    </a:lnTo>
                    <a:lnTo>
                      <a:pt x="12102" y="43943"/>
                    </a:lnTo>
                    <a:lnTo>
                      <a:pt x="13685" y="41330"/>
                    </a:lnTo>
                    <a:cubicBezTo>
                      <a:pt x="14678" y="41870"/>
                      <a:pt x="15721" y="42322"/>
                      <a:pt x="16789" y="42687"/>
                    </a:cubicBezTo>
                    <a:lnTo>
                      <a:pt x="15934" y="45615"/>
                    </a:lnTo>
                    <a:lnTo>
                      <a:pt x="17845" y="46167"/>
                    </a:lnTo>
                    <a:lnTo>
                      <a:pt x="18699" y="43240"/>
                    </a:lnTo>
                    <a:cubicBezTo>
                      <a:pt x="19918" y="43529"/>
                      <a:pt x="21162" y="43704"/>
                      <a:pt x="22406" y="43767"/>
                    </a:cubicBezTo>
                    <a:lnTo>
                      <a:pt x="22406" y="46821"/>
                    </a:lnTo>
                    <a:lnTo>
                      <a:pt x="24404" y="46821"/>
                    </a:lnTo>
                    <a:lnTo>
                      <a:pt x="24404" y="43767"/>
                    </a:lnTo>
                    <a:cubicBezTo>
                      <a:pt x="25359" y="43730"/>
                      <a:pt x="26327" y="43604"/>
                      <a:pt x="27269" y="43428"/>
                    </a:cubicBezTo>
                    <a:lnTo>
                      <a:pt x="27998" y="46394"/>
                    </a:lnTo>
                    <a:lnTo>
                      <a:pt x="29933" y="45916"/>
                    </a:lnTo>
                    <a:lnTo>
                      <a:pt x="29204" y="42963"/>
                    </a:lnTo>
                    <a:cubicBezTo>
                      <a:pt x="30285" y="42636"/>
                      <a:pt x="31340" y="42222"/>
                      <a:pt x="32346" y="41732"/>
                    </a:cubicBezTo>
                    <a:lnTo>
                      <a:pt x="33816" y="44396"/>
                    </a:lnTo>
                    <a:lnTo>
                      <a:pt x="35562" y="43441"/>
                    </a:lnTo>
                    <a:lnTo>
                      <a:pt x="34092" y="40764"/>
                    </a:lnTo>
                    <a:cubicBezTo>
                      <a:pt x="35160" y="40111"/>
                      <a:pt x="36166" y="39357"/>
                      <a:pt x="37096" y="38515"/>
                    </a:cubicBezTo>
                    <a:lnTo>
                      <a:pt x="39244" y="40676"/>
                    </a:lnTo>
                    <a:lnTo>
                      <a:pt x="40664" y="39256"/>
                    </a:lnTo>
                    <a:lnTo>
                      <a:pt x="38503" y="37107"/>
                    </a:lnTo>
                    <a:cubicBezTo>
                      <a:pt x="39156" y="36391"/>
                      <a:pt x="39747" y="35637"/>
                      <a:pt x="40287" y="34833"/>
                    </a:cubicBezTo>
                    <a:lnTo>
                      <a:pt x="42901" y="36416"/>
                    </a:lnTo>
                    <a:lnTo>
                      <a:pt x="43931" y="34720"/>
                    </a:lnTo>
                    <a:lnTo>
                      <a:pt x="41330" y="33137"/>
                    </a:lnTo>
                    <a:cubicBezTo>
                      <a:pt x="41871" y="32144"/>
                      <a:pt x="42323" y="31101"/>
                      <a:pt x="42687" y="30045"/>
                    </a:cubicBezTo>
                    <a:lnTo>
                      <a:pt x="45615" y="30887"/>
                    </a:lnTo>
                    <a:lnTo>
                      <a:pt x="46168" y="28977"/>
                    </a:lnTo>
                    <a:lnTo>
                      <a:pt x="43240" y="28123"/>
                    </a:lnTo>
                    <a:cubicBezTo>
                      <a:pt x="43529" y="26904"/>
                      <a:pt x="43705" y="25660"/>
                      <a:pt x="43768" y="24403"/>
                    </a:cubicBezTo>
                    <a:lnTo>
                      <a:pt x="46822" y="24416"/>
                    </a:lnTo>
                    <a:lnTo>
                      <a:pt x="46822" y="22418"/>
                    </a:lnTo>
                    <a:lnTo>
                      <a:pt x="43768" y="22418"/>
                    </a:lnTo>
                    <a:cubicBezTo>
                      <a:pt x="43718" y="21450"/>
                      <a:pt x="43605" y="20495"/>
                      <a:pt x="43416" y="19553"/>
                    </a:cubicBezTo>
                    <a:lnTo>
                      <a:pt x="46382" y="18824"/>
                    </a:lnTo>
                    <a:lnTo>
                      <a:pt x="45917" y="16889"/>
                    </a:lnTo>
                    <a:lnTo>
                      <a:pt x="42951" y="17618"/>
                    </a:lnTo>
                    <a:cubicBezTo>
                      <a:pt x="42625" y="16537"/>
                      <a:pt x="42222" y="15481"/>
                      <a:pt x="41720" y="14463"/>
                    </a:cubicBezTo>
                    <a:lnTo>
                      <a:pt x="44396" y="12993"/>
                    </a:lnTo>
                    <a:lnTo>
                      <a:pt x="43429" y="11247"/>
                    </a:lnTo>
                    <a:lnTo>
                      <a:pt x="40765" y="12717"/>
                    </a:lnTo>
                    <a:cubicBezTo>
                      <a:pt x="40099" y="11661"/>
                      <a:pt x="39345" y="10656"/>
                      <a:pt x="38515" y="9726"/>
                    </a:cubicBezTo>
                    <a:lnTo>
                      <a:pt x="40664" y="7565"/>
                    </a:lnTo>
                    <a:lnTo>
                      <a:pt x="39257" y="6145"/>
                    </a:lnTo>
                    <a:lnTo>
                      <a:pt x="37096" y="8306"/>
                    </a:lnTo>
                    <a:cubicBezTo>
                      <a:pt x="36379" y="7665"/>
                      <a:pt x="35625" y="7062"/>
                      <a:pt x="34821" y="6522"/>
                    </a:cubicBezTo>
                    <a:lnTo>
                      <a:pt x="36417" y="3921"/>
                    </a:lnTo>
                    <a:lnTo>
                      <a:pt x="34708" y="2890"/>
                    </a:lnTo>
                    <a:lnTo>
                      <a:pt x="33125" y="5491"/>
                    </a:lnTo>
                    <a:cubicBezTo>
                      <a:pt x="32132" y="4951"/>
                      <a:pt x="31102" y="4499"/>
                      <a:pt x="30033" y="4134"/>
                    </a:cubicBezTo>
                    <a:lnTo>
                      <a:pt x="30875" y="1219"/>
                    </a:lnTo>
                    <a:lnTo>
                      <a:pt x="28965" y="653"/>
                    </a:lnTo>
                    <a:lnTo>
                      <a:pt x="28123" y="3594"/>
                    </a:lnTo>
                    <a:cubicBezTo>
                      <a:pt x="26892" y="3305"/>
                      <a:pt x="25648" y="3129"/>
                      <a:pt x="24404" y="3066"/>
                    </a:cubicBezTo>
                    <a:lnTo>
                      <a:pt x="2440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23"/>
              <p:cNvSpPr/>
              <p:nvPr/>
            </p:nvSpPr>
            <p:spPr>
              <a:xfrm rot="-5400000">
                <a:off x="6829800" y="3375229"/>
                <a:ext cx="514052" cy="760923"/>
              </a:xfrm>
              <a:custGeom>
                <a:avLst/>
                <a:gdLst/>
                <a:ahLst/>
                <a:cxnLst/>
                <a:rect l="l" t="t" r="r" b="b"/>
                <a:pathLst>
                  <a:path w="38855" h="57515" extrusionOk="0">
                    <a:moveTo>
                      <a:pt x="1860" y="0"/>
                    </a:moveTo>
                    <a:cubicBezTo>
                      <a:pt x="830" y="0"/>
                      <a:pt x="0" y="830"/>
                      <a:pt x="0" y="1860"/>
                    </a:cubicBezTo>
                    <a:lnTo>
                      <a:pt x="0" y="55642"/>
                    </a:lnTo>
                    <a:cubicBezTo>
                      <a:pt x="0" y="56685"/>
                      <a:pt x="830" y="57515"/>
                      <a:pt x="1860" y="57515"/>
                    </a:cubicBezTo>
                    <a:lnTo>
                      <a:pt x="36982" y="57515"/>
                    </a:lnTo>
                    <a:cubicBezTo>
                      <a:pt x="38012" y="57515"/>
                      <a:pt x="38854" y="56685"/>
                      <a:pt x="38854" y="55642"/>
                    </a:cubicBezTo>
                    <a:lnTo>
                      <a:pt x="38854" y="1860"/>
                    </a:lnTo>
                    <a:cubicBezTo>
                      <a:pt x="38854" y="830"/>
                      <a:pt x="38012" y="0"/>
                      <a:pt x="369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23"/>
              <p:cNvSpPr/>
              <p:nvPr/>
            </p:nvSpPr>
            <p:spPr>
              <a:xfrm rot="-5400000">
                <a:off x="6810014" y="3375223"/>
                <a:ext cx="514052" cy="760937"/>
              </a:xfrm>
              <a:custGeom>
                <a:avLst/>
                <a:gdLst/>
                <a:ahLst/>
                <a:cxnLst/>
                <a:rect l="l" t="t" r="r" b="b"/>
                <a:pathLst>
                  <a:path w="38855" h="57516" extrusionOk="0">
                    <a:moveTo>
                      <a:pt x="1860" y="1"/>
                    </a:moveTo>
                    <a:cubicBezTo>
                      <a:pt x="830" y="1"/>
                      <a:pt x="0" y="830"/>
                      <a:pt x="0" y="1861"/>
                    </a:cubicBezTo>
                    <a:lnTo>
                      <a:pt x="0" y="55643"/>
                    </a:lnTo>
                    <a:cubicBezTo>
                      <a:pt x="0" y="56686"/>
                      <a:pt x="830" y="57515"/>
                      <a:pt x="1860" y="57515"/>
                    </a:cubicBezTo>
                    <a:lnTo>
                      <a:pt x="36982" y="57515"/>
                    </a:lnTo>
                    <a:cubicBezTo>
                      <a:pt x="38012" y="57515"/>
                      <a:pt x="38854" y="56686"/>
                      <a:pt x="38854" y="55643"/>
                    </a:cubicBezTo>
                    <a:lnTo>
                      <a:pt x="38854" y="1861"/>
                    </a:lnTo>
                    <a:cubicBezTo>
                      <a:pt x="38854" y="830"/>
                      <a:pt x="38012" y="1"/>
                      <a:pt x="369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23"/>
              <p:cNvSpPr/>
              <p:nvPr/>
            </p:nvSpPr>
            <p:spPr>
              <a:xfrm rot="-5400000">
                <a:off x="7006310" y="3415677"/>
                <a:ext cx="179888" cy="172969"/>
              </a:xfrm>
              <a:custGeom>
                <a:avLst/>
                <a:gdLst/>
                <a:ahLst/>
                <a:cxnLst/>
                <a:rect l="l" t="t" r="r" b="b"/>
                <a:pathLst>
                  <a:path w="13597" h="13074" extrusionOk="0">
                    <a:moveTo>
                      <a:pt x="7062" y="0"/>
                    </a:moveTo>
                    <a:cubicBezTo>
                      <a:pt x="4411" y="0"/>
                      <a:pt x="2036" y="1596"/>
                      <a:pt x="1018" y="4034"/>
                    </a:cubicBezTo>
                    <a:cubicBezTo>
                      <a:pt x="0" y="6484"/>
                      <a:pt x="566" y="9286"/>
                      <a:pt x="2438" y="11159"/>
                    </a:cubicBezTo>
                    <a:cubicBezTo>
                      <a:pt x="3691" y="12411"/>
                      <a:pt x="5359" y="13073"/>
                      <a:pt x="7061" y="13073"/>
                    </a:cubicBezTo>
                    <a:cubicBezTo>
                      <a:pt x="7902" y="13073"/>
                      <a:pt x="8752" y="12911"/>
                      <a:pt x="9563" y="12579"/>
                    </a:cubicBezTo>
                    <a:cubicBezTo>
                      <a:pt x="12001" y="11561"/>
                      <a:pt x="13597" y="9186"/>
                      <a:pt x="13597" y="6534"/>
                    </a:cubicBezTo>
                    <a:cubicBezTo>
                      <a:pt x="13597" y="2928"/>
                      <a:pt x="10669" y="0"/>
                      <a:pt x="7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23"/>
              <p:cNvSpPr/>
              <p:nvPr/>
            </p:nvSpPr>
            <p:spPr>
              <a:xfrm rot="-5400000">
                <a:off x="7029701" y="3437162"/>
                <a:ext cx="133186" cy="128172"/>
              </a:xfrm>
              <a:custGeom>
                <a:avLst/>
                <a:gdLst/>
                <a:ahLst/>
                <a:cxnLst/>
                <a:rect l="l" t="t" r="r" b="b"/>
                <a:pathLst>
                  <a:path w="10067" h="9688" extrusionOk="0">
                    <a:moveTo>
                      <a:pt x="5228" y="1"/>
                    </a:moveTo>
                    <a:cubicBezTo>
                      <a:pt x="3268" y="1"/>
                      <a:pt x="1496" y="1182"/>
                      <a:pt x="742" y="2991"/>
                    </a:cubicBezTo>
                    <a:cubicBezTo>
                      <a:pt x="1" y="4801"/>
                      <a:pt x="415" y="6887"/>
                      <a:pt x="1798" y="8269"/>
                    </a:cubicBezTo>
                    <a:cubicBezTo>
                      <a:pt x="2725" y="9196"/>
                      <a:pt x="3968" y="9688"/>
                      <a:pt x="5232" y="9688"/>
                    </a:cubicBezTo>
                    <a:cubicBezTo>
                      <a:pt x="5853" y="9688"/>
                      <a:pt x="6479" y="9569"/>
                      <a:pt x="7075" y="9325"/>
                    </a:cubicBezTo>
                    <a:cubicBezTo>
                      <a:pt x="8885" y="8571"/>
                      <a:pt x="10066" y="6799"/>
                      <a:pt x="10066" y="4838"/>
                    </a:cubicBezTo>
                    <a:cubicBezTo>
                      <a:pt x="10066" y="2162"/>
                      <a:pt x="7905" y="1"/>
                      <a:pt x="52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23"/>
              <p:cNvSpPr/>
              <p:nvPr/>
            </p:nvSpPr>
            <p:spPr>
              <a:xfrm rot="-5400000">
                <a:off x="7046755" y="3449373"/>
                <a:ext cx="98934" cy="98762"/>
              </a:xfrm>
              <a:custGeom>
                <a:avLst/>
                <a:gdLst/>
                <a:ahLst/>
                <a:cxnLst/>
                <a:rect l="l" t="t" r="r" b="b"/>
                <a:pathLst>
                  <a:path w="7478" h="7465" extrusionOk="0">
                    <a:moveTo>
                      <a:pt x="3745" y="0"/>
                    </a:moveTo>
                    <a:cubicBezTo>
                      <a:pt x="1672" y="0"/>
                      <a:pt x="1" y="1672"/>
                      <a:pt x="1" y="3732"/>
                    </a:cubicBezTo>
                    <a:cubicBezTo>
                      <a:pt x="1" y="5793"/>
                      <a:pt x="1672" y="7465"/>
                      <a:pt x="3745" y="7465"/>
                    </a:cubicBezTo>
                    <a:cubicBezTo>
                      <a:pt x="5806" y="7465"/>
                      <a:pt x="7477" y="5793"/>
                      <a:pt x="7477" y="3732"/>
                    </a:cubicBezTo>
                    <a:cubicBezTo>
                      <a:pt x="7477" y="1672"/>
                      <a:pt x="5806" y="0"/>
                      <a:pt x="37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23"/>
              <p:cNvSpPr/>
              <p:nvPr/>
            </p:nvSpPr>
            <p:spPr>
              <a:xfrm rot="-5400000">
                <a:off x="6727029" y="3535851"/>
                <a:ext cx="15638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0"/>
                    </a:moveTo>
                    <a:cubicBezTo>
                      <a:pt x="226" y="0"/>
                      <a:pt x="0" y="541"/>
                      <a:pt x="314" y="867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0"/>
                      <a:pt x="1181" y="503"/>
                    </a:cubicBezTo>
                    <a:cubicBezTo>
                      <a:pt x="1181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23"/>
              <p:cNvSpPr/>
              <p:nvPr/>
            </p:nvSpPr>
            <p:spPr>
              <a:xfrm rot="-5400000">
                <a:off x="6891671" y="3535792"/>
                <a:ext cx="15638" cy="13534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79" y="1"/>
                    </a:moveTo>
                    <a:cubicBezTo>
                      <a:pt x="226" y="1"/>
                      <a:pt x="0" y="554"/>
                      <a:pt x="314" y="868"/>
                    </a:cubicBezTo>
                    <a:cubicBezTo>
                      <a:pt x="421" y="975"/>
                      <a:pt x="551" y="1022"/>
                      <a:pt x="677" y="1022"/>
                    </a:cubicBezTo>
                    <a:cubicBezTo>
                      <a:pt x="937" y="1022"/>
                      <a:pt x="1181" y="820"/>
                      <a:pt x="1181" y="516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23"/>
              <p:cNvSpPr/>
              <p:nvPr/>
            </p:nvSpPr>
            <p:spPr>
              <a:xfrm rot="-5400000">
                <a:off x="6809321" y="3535851"/>
                <a:ext cx="15638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14" y="868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1"/>
                      <a:pt x="1181" y="503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23"/>
              <p:cNvSpPr/>
              <p:nvPr/>
            </p:nvSpPr>
            <p:spPr>
              <a:xfrm rot="-5400000">
                <a:off x="6974075" y="3535851"/>
                <a:ext cx="15638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0"/>
                    </a:moveTo>
                    <a:cubicBezTo>
                      <a:pt x="226" y="0"/>
                      <a:pt x="0" y="541"/>
                      <a:pt x="314" y="867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0"/>
                      <a:pt x="1181" y="503"/>
                    </a:cubicBezTo>
                    <a:cubicBezTo>
                      <a:pt x="1181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23"/>
              <p:cNvSpPr/>
              <p:nvPr/>
            </p:nvSpPr>
            <p:spPr>
              <a:xfrm rot="-5400000">
                <a:off x="7225110" y="3535858"/>
                <a:ext cx="15638" cy="13402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3" extrusionOk="0">
                    <a:moveTo>
                      <a:pt x="679" y="0"/>
                    </a:moveTo>
                    <a:cubicBezTo>
                      <a:pt x="226" y="0"/>
                      <a:pt x="0" y="540"/>
                      <a:pt x="314" y="867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0"/>
                      <a:pt x="1181" y="503"/>
                    </a:cubicBezTo>
                    <a:cubicBezTo>
                      <a:pt x="1181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23"/>
              <p:cNvSpPr/>
              <p:nvPr/>
            </p:nvSpPr>
            <p:spPr>
              <a:xfrm rot="-5400000">
                <a:off x="7307461" y="3535798"/>
                <a:ext cx="15638" cy="13521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2" extrusionOk="0">
                    <a:moveTo>
                      <a:pt x="679" y="0"/>
                    </a:moveTo>
                    <a:cubicBezTo>
                      <a:pt x="226" y="0"/>
                      <a:pt x="0" y="553"/>
                      <a:pt x="314" y="867"/>
                    </a:cubicBezTo>
                    <a:cubicBezTo>
                      <a:pt x="421" y="974"/>
                      <a:pt x="551" y="1022"/>
                      <a:pt x="677" y="1022"/>
                    </a:cubicBezTo>
                    <a:cubicBezTo>
                      <a:pt x="937" y="1022"/>
                      <a:pt x="1181" y="820"/>
                      <a:pt x="1181" y="515"/>
                    </a:cubicBezTo>
                    <a:cubicBezTo>
                      <a:pt x="1181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23"/>
              <p:cNvSpPr/>
              <p:nvPr/>
            </p:nvSpPr>
            <p:spPr>
              <a:xfrm rot="-5400000">
                <a:off x="7393853" y="3535851"/>
                <a:ext cx="15638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0"/>
                    </a:moveTo>
                    <a:cubicBezTo>
                      <a:pt x="226" y="0"/>
                      <a:pt x="0" y="541"/>
                      <a:pt x="314" y="868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0"/>
                      <a:pt x="1181" y="503"/>
                    </a:cubicBezTo>
                    <a:cubicBezTo>
                      <a:pt x="1181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23"/>
              <p:cNvSpPr/>
              <p:nvPr/>
            </p:nvSpPr>
            <p:spPr>
              <a:xfrm rot="-5400000">
                <a:off x="6726943" y="3958044"/>
                <a:ext cx="15810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92" y="0"/>
                    </a:moveTo>
                    <a:cubicBezTo>
                      <a:pt x="239" y="0"/>
                      <a:pt x="1" y="541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7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23"/>
              <p:cNvSpPr/>
              <p:nvPr/>
            </p:nvSpPr>
            <p:spPr>
              <a:xfrm rot="-5400000">
                <a:off x="6891585" y="3957984"/>
                <a:ext cx="15810" cy="13534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92" y="1"/>
                    </a:moveTo>
                    <a:cubicBezTo>
                      <a:pt x="239" y="1"/>
                      <a:pt x="1" y="554"/>
                      <a:pt x="327" y="868"/>
                    </a:cubicBezTo>
                    <a:cubicBezTo>
                      <a:pt x="430" y="975"/>
                      <a:pt x="558" y="1022"/>
                      <a:pt x="685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27"/>
                      <a:pt x="968" y="1"/>
                      <a:pt x="6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23"/>
              <p:cNvSpPr/>
              <p:nvPr/>
            </p:nvSpPr>
            <p:spPr>
              <a:xfrm rot="-5400000">
                <a:off x="6809235" y="3958044"/>
                <a:ext cx="15810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92" y="1"/>
                    </a:moveTo>
                    <a:cubicBezTo>
                      <a:pt x="239" y="1"/>
                      <a:pt x="1" y="541"/>
                      <a:pt x="327" y="868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1"/>
                      <a:pt x="1194" y="503"/>
                    </a:cubicBezTo>
                    <a:cubicBezTo>
                      <a:pt x="1194" y="227"/>
                      <a:pt x="968" y="1"/>
                      <a:pt x="6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23"/>
              <p:cNvSpPr/>
              <p:nvPr/>
            </p:nvSpPr>
            <p:spPr>
              <a:xfrm rot="-5400000">
                <a:off x="6973989" y="3958044"/>
                <a:ext cx="15810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92" y="0"/>
                    </a:moveTo>
                    <a:cubicBezTo>
                      <a:pt x="239" y="0"/>
                      <a:pt x="1" y="541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7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23"/>
              <p:cNvSpPr/>
              <p:nvPr/>
            </p:nvSpPr>
            <p:spPr>
              <a:xfrm rot="-5400000">
                <a:off x="7060309" y="3958011"/>
                <a:ext cx="15810" cy="1348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9" extrusionOk="0">
                    <a:moveTo>
                      <a:pt x="692" y="0"/>
                    </a:moveTo>
                    <a:cubicBezTo>
                      <a:pt x="239" y="0"/>
                      <a:pt x="1" y="553"/>
                      <a:pt x="327" y="867"/>
                    </a:cubicBezTo>
                    <a:cubicBezTo>
                      <a:pt x="428" y="972"/>
                      <a:pt x="554" y="1019"/>
                      <a:pt x="677" y="1019"/>
                    </a:cubicBezTo>
                    <a:cubicBezTo>
                      <a:pt x="940" y="1019"/>
                      <a:pt x="1194" y="810"/>
                      <a:pt x="1194" y="503"/>
                    </a:cubicBezTo>
                    <a:cubicBezTo>
                      <a:pt x="1194" y="226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23"/>
              <p:cNvSpPr/>
              <p:nvPr/>
            </p:nvSpPr>
            <p:spPr>
              <a:xfrm rot="-5400000">
                <a:off x="7225024" y="3958050"/>
                <a:ext cx="15810" cy="13402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3" extrusionOk="0">
                    <a:moveTo>
                      <a:pt x="692" y="0"/>
                    </a:moveTo>
                    <a:cubicBezTo>
                      <a:pt x="239" y="0"/>
                      <a:pt x="1" y="540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6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23"/>
              <p:cNvSpPr/>
              <p:nvPr/>
            </p:nvSpPr>
            <p:spPr>
              <a:xfrm rot="-5400000">
                <a:off x="7142620" y="3957991"/>
                <a:ext cx="15810" cy="1352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2" extrusionOk="0">
                    <a:moveTo>
                      <a:pt x="692" y="0"/>
                    </a:moveTo>
                    <a:cubicBezTo>
                      <a:pt x="239" y="0"/>
                      <a:pt x="1" y="553"/>
                      <a:pt x="327" y="867"/>
                    </a:cubicBezTo>
                    <a:cubicBezTo>
                      <a:pt x="430" y="974"/>
                      <a:pt x="558" y="1022"/>
                      <a:pt x="685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39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23"/>
              <p:cNvSpPr/>
              <p:nvPr/>
            </p:nvSpPr>
            <p:spPr>
              <a:xfrm rot="-5400000">
                <a:off x="7307375" y="3957991"/>
                <a:ext cx="15810" cy="1352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2" extrusionOk="0">
                    <a:moveTo>
                      <a:pt x="692" y="0"/>
                    </a:moveTo>
                    <a:cubicBezTo>
                      <a:pt x="239" y="0"/>
                      <a:pt x="1" y="553"/>
                      <a:pt x="327" y="867"/>
                    </a:cubicBezTo>
                    <a:cubicBezTo>
                      <a:pt x="430" y="974"/>
                      <a:pt x="558" y="1022"/>
                      <a:pt x="685" y="1022"/>
                    </a:cubicBezTo>
                    <a:cubicBezTo>
                      <a:pt x="944" y="1022"/>
                      <a:pt x="1194" y="820"/>
                      <a:pt x="1194" y="515"/>
                    </a:cubicBezTo>
                    <a:cubicBezTo>
                      <a:pt x="1194" y="226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23"/>
              <p:cNvSpPr/>
              <p:nvPr/>
            </p:nvSpPr>
            <p:spPr>
              <a:xfrm rot="-5400000">
                <a:off x="7393767" y="3958044"/>
                <a:ext cx="15810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92" y="0"/>
                    </a:moveTo>
                    <a:cubicBezTo>
                      <a:pt x="239" y="0"/>
                      <a:pt x="1" y="541"/>
                      <a:pt x="327" y="868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7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23"/>
              <p:cNvSpPr/>
              <p:nvPr/>
            </p:nvSpPr>
            <p:spPr>
              <a:xfrm rot="-5400000">
                <a:off x="7060796" y="3554019"/>
                <a:ext cx="6496" cy="680803"/>
              </a:xfrm>
              <a:custGeom>
                <a:avLst/>
                <a:gdLst/>
                <a:ahLst/>
                <a:cxnLst/>
                <a:rect l="l" t="t" r="r" b="b"/>
                <a:pathLst>
                  <a:path w="491" h="51459" extrusionOk="0">
                    <a:moveTo>
                      <a:pt x="272" y="0"/>
                    </a:moveTo>
                    <a:cubicBezTo>
                      <a:pt x="265" y="0"/>
                      <a:pt x="258" y="0"/>
                      <a:pt x="251" y="1"/>
                    </a:cubicBezTo>
                    <a:cubicBezTo>
                      <a:pt x="245" y="1"/>
                      <a:pt x="238" y="0"/>
                      <a:pt x="232" y="0"/>
                    </a:cubicBezTo>
                    <a:cubicBezTo>
                      <a:pt x="103" y="0"/>
                      <a:pt x="1" y="120"/>
                      <a:pt x="13" y="240"/>
                    </a:cubicBezTo>
                    <a:lnTo>
                      <a:pt x="13" y="51220"/>
                    </a:lnTo>
                    <a:cubicBezTo>
                      <a:pt x="13" y="51346"/>
                      <a:pt x="113" y="51459"/>
                      <a:pt x="251" y="51459"/>
                    </a:cubicBezTo>
                    <a:cubicBezTo>
                      <a:pt x="390" y="51459"/>
                      <a:pt x="490" y="51346"/>
                      <a:pt x="490" y="51220"/>
                    </a:cubicBezTo>
                    <a:lnTo>
                      <a:pt x="490" y="240"/>
                    </a:lnTo>
                    <a:cubicBezTo>
                      <a:pt x="490" y="109"/>
                      <a:pt x="400" y="0"/>
                      <a:pt x="2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23"/>
              <p:cNvSpPr/>
              <p:nvPr/>
            </p:nvSpPr>
            <p:spPr>
              <a:xfrm rot="-5400000">
                <a:off x="7060796" y="3513455"/>
                <a:ext cx="6496" cy="680803"/>
              </a:xfrm>
              <a:custGeom>
                <a:avLst/>
                <a:gdLst/>
                <a:ahLst/>
                <a:cxnLst/>
                <a:rect l="l" t="t" r="r" b="b"/>
                <a:pathLst>
                  <a:path w="491" h="51459" extrusionOk="0">
                    <a:moveTo>
                      <a:pt x="260" y="0"/>
                    </a:moveTo>
                    <a:cubicBezTo>
                      <a:pt x="253" y="0"/>
                      <a:pt x="246" y="0"/>
                      <a:pt x="239" y="1"/>
                    </a:cubicBezTo>
                    <a:cubicBezTo>
                      <a:pt x="232" y="1"/>
                      <a:pt x="226" y="0"/>
                      <a:pt x="220" y="0"/>
                    </a:cubicBezTo>
                    <a:cubicBezTo>
                      <a:pt x="91" y="0"/>
                      <a:pt x="0" y="120"/>
                      <a:pt x="0" y="240"/>
                    </a:cubicBezTo>
                    <a:lnTo>
                      <a:pt x="0" y="51220"/>
                    </a:lnTo>
                    <a:cubicBezTo>
                      <a:pt x="0" y="51346"/>
                      <a:pt x="113" y="51459"/>
                      <a:pt x="239" y="51459"/>
                    </a:cubicBezTo>
                    <a:cubicBezTo>
                      <a:pt x="377" y="51459"/>
                      <a:pt x="490" y="51346"/>
                      <a:pt x="490" y="51220"/>
                    </a:cubicBezTo>
                    <a:lnTo>
                      <a:pt x="490" y="240"/>
                    </a:lnTo>
                    <a:cubicBezTo>
                      <a:pt x="490" y="109"/>
                      <a:pt x="388" y="0"/>
                      <a:pt x="2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23"/>
              <p:cNvSpPr/>
              <p:nvPr/>
            </p:nvSpPr>
            <p:spPr>
              <a:xfrm rot="-5400000">
                <a:off x="7060802" y="3473057"/>
                <a:ext cx="6483" cy="680803"/>
              </a:xfrm>
              <a:custGeom>
                <a:avLst/>
                <a:gdLst/>
                <a:ahLst/>
                <a:cxnLst/>
                <a:rect l="l" t="t" r="r" b="b"/>
                <a:pathLst>
                  <a:path w="490" h="51459" extrusionOk="0">
                    <a:moveTo>
                      <a:pt x="270" y="0"/>
                    </a:moveTo>
                    <a:cubicBezTo>
                      <a:pt x="264" y="0"/>
                      <a:pt x="257" y="0"/>
                      <a:pt x="251" y="1"/>
                    </a:cubicBezTo>
                    <a:cubicBezTo>
                      <a:pt x="244" y="1"/>
                      <a:pt x="238" y="0"/>
                      <a:pt x="232" y="0"/>
                    </a:cubicBezTo>
                    <a:cubicBezTo>
                      <a:pt x="102" y="0"/>
                      <a:pt x="0" y="120"/>
                      <a:pt x="12" y="240"/>
                    </a:cubicBezTo>
                    <a:lnTo>
                      <a:pt x="12" y="51220"/>
                    </a:lnTo>
                    <a:cubicBezTo>
                      <a:pt x="12" y="51346"/>
                      <a:pt x="113" y="51459"/>
                      <a:pt x="251" y="51459"/>
                    </a:cubicBezTo>
                    <a:cubicBezTo>
                      <a:pt x="377" y="51459"/>
                      <a:pt x="490" y="51346"/>
                      <a:pt x="490" y="51220"/>
                    </a:cubicBezTo>
                    <a:lnTo>
                      <a:pt x="490" y="240"/>
                    </a:lnTo>
                    <a:cubicBezTo>
                      <a:pt x="490" y="109"/>
                      <a:pt x="388" y="0"/>
                      <a:pt x="2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85" name="Google Shape;1585;p23"/>
            <p:cNvGrpSpPr/>
            <p:nvPr/>
          </p:nvGrpSpPr>
          <p:grpSpPr>
            <a:xfrm flipH="1">
              <a:off x="6074100" y="3677464"/>
              <a:ext cx="859019" cy="673348"/>
              <a:chOff x="6416371" y="3188949"/>
              <a:chExt cx="1050916" cy="823768"/>
            </a:xfrm>
          </p:grpSpPr>
          <p:sp>
            <p:nvSpPr>
              <p:cNvPr id="1586" name="Google Shape;1586;p23"/>
              <p:cNvSpPr/>
              <p:nvPr/>
            </p:nvSpPr>
            <p:spPr>
              <a:xfrm rot="-5400000">
                <a:off x="7025177" y="3398967"/>
                <a:ext cx="179730" cy="172969"/>
              </a:xfrm>
              <a:custGeom>
                <a:avLst/>
                <a:gdLst/>
                <a:ahLst/>
                <a:cxnLst/>
                <a:rect l="l" t="t" r="r" b="b"/>
                <a:pathLst>
                  <a:path w="13585" h="13074" extrusionOk="0">
                    <a:moveTo>
                      <a:pt x="7050" y="0"/>
                    </a:moveTo>
                    <a:cubicBezTo>
                      <a:pt x="4398" y="0"/>
                      <a:pt x="2023" y="1583"/>
                      <a:pt x="1006" y="4034"/>
                    </a:cubicBezTo>
                    <a:cubicBezTo>
                      <a:pt x="0" y="6472"/>
                      <a:pt x="553" y="9286"/>
                      <a:pt x="2426" y="11159"/>
                    </a:cubicBezTo>
                    <a:cubicBezTo>
                      <a:pt x="3678" y="12411"/>
                      <a:pt x="5347" y="13073"/>
                      <a:pt x="7048" y="13073"/>
                    </a:cubicBezTo>
                    <a:cubicBezTo>
                      <a:pt x="7890" y="13073"/>
                      <a:pt x="8739" y="12911"/>
                      <a:pt x="9550" y="12579"/>
                    </a:cubicBezTo>
                    <a:cubicBezTo>
                      <a:pt x="11988" y="11561"/>
                      <a:pt x="13584" y="9173"/>
                      <a:pt x="13584" y="6534"/>
                    </a:cubicBezTo>
                    <a:cubicBezTo>
                      <a:pt x="13584" y="2928"/>
                      <a:pt x="10656" y="0"/>
                      <a:pt x="705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23"/>
              <p:cNvSpPr/>
              <p:nvPr/>
            </p:nvSpPr>
            <p:spPr>
              <a:xfrm rot="-5400000">
                <a:off x="7049467" y="3419487"/>
                <a:ext cx="140661" cy="127789"/>
              </a:xfrm>
              <a:custGeom>
                <a:avLst/>
                <a:gdLst/>
                <a:ahLst/>
                <a:cxnLst/>
                <a:rect l="l" t="t" r="r" b="b"/>
                <a:pathLst>
                  <a:path w="10632" h="9659" extrusionOk="0">
                    <a:moveTo>
                      <a:pt x="5302" y="0"/>
                    </a:moveTo>
                    <a:cubicBezTo>
                      <a:pt x="3121" y="0"/>
                      <a:pt x="1143" y="1489"/>
                      <a:pt x="617" y="3713"/>
                    </a:cubicBezTo>
                    <a:cubicBezTo>
                      <a:pt x="1" y="6302"/>
                      <a:pt x="1597" y="8916"/>
                      <a:pt x="4198" y="9531"/>
                    </a:cubicBezTo>
                    <a:cubicBezTo>
                      <a:pt x="4567" y="9618"/>
                      <a:pt x="4937" y="9659"/>
                      <a:pt x="5302" y="9659"/>
                    </a:cubicBezTo>
                    <a:cubicBezTo>
                      <a:pt x="7492" y="9659"/>
                      <a:pt x="9488" y="8168"/>
                      <a:pt x="10016" y="5938"/>
                    </a:cubicBezTo>
                    <a:cubicBezTo>
                      <a:pt x="10632" y="3349"/>
                      <a:pt x="9023" y="748"/>
                      <a:pt x="6422" y="132"/>
                    </a:cubicBezTo>
                    <a:cubicBezTo>
                      <a:pt x="6047" y="43"/>
                      <a:pt x="5671" y="0"/>
                      <a:pt x="530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23"/>
              <p:cNvSpPr/>
              <p:nvPr/>
            </p:nvSpPr>
            <p:spPr>
              <a:xfrm rot="-5400000">
                <a:off x="7065548" y="3432750"/>
                <a:ext cx="98921" cy="98762"/>
              </a:xfrm>
              <a:custGeom>
                <a:avLst/>
                <a:gdLst/>
                <a:ahLst/>
                <a:cxnLst/>
                <a:rect l="l" t="t" r="r" b="b"/>
                <a:pathLst>
                  <a:path w="7477" h="7465" extrusionOk="0">
                    <a:moveTo>
                      <a:pt x="3745" y="0"/>
                    </a:moveTo>
                    <a:cubicBezTo>
                      <a:pt x="1684" y="0"/>
                      <a:pt x="0" y="1672"/>
                      <a:pt x="0" y="3732"/>
                    </a:cubicBezTo>
                    <a:cubicBezTo>
                      <a:pt x="0" y="5793"/>
                      <a:pt x="1684" y="7464"/>
                      <a:pt x="3745" y="7464"/>
                    </a:cubicBezTo>
                    <a:cubicBezTo>
                      <a:pt x="5806" y="7464"/>
                      <a:pt x="7477" y="5793"/>
                      <a:pt x="7477" y="3732"/>
                    </a:cubicBezTo>
                    <a:cubicBezTo>
                      <a:pt x="7477" y="1672"/>
                      <a:pt x="5806" y="0"/>
                      <a:pt x="374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23"/>
              <p:cNvSpPr/>
              <p:nvPr/>
            </p:nvSpPr>
            <p:spPr>
              <a:xfrm rot="-5400000">
                <a:off x="6745644" y="3941328"/>
                <a:ext cx="15651" cy="13428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5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20" y="969"/>
                      <a:pt x="548" y="1014"/>
                      <a:pt x="672" y="1014"/>
                    </a:cubicBezTo>
                    <a:cubicBezTo>
                      <a:pt x="934" y="1014"/>
                      <a:pt x="1182" y="814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23"/>
              <p:cNvSpPr/>
              <p:nvPr/>
            </p:nvSpPr>
            <p:spPr>
              <a:xfrm rot="-5400000">
                <a:off x="6910392" y="3941334"/>
                <a:ext cx="15651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4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20" y="968"/>
                      <a:pt x="546" y="1014"/>
                      <a:pt x="670" y="1014"/>
                    </a:cubicBezTo>
                    <a:cubicBezTo>
                      <a:pt x="933" y="1014"/>
                      <a:pt x="1182" y="811"/>
                      <a:pt x="1182" y="503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23"/>
              <p:cNvSpPr/>
              <p:nvPr/>
            </p:nvSpPr>
            <p:spPr>
              <a:xfrm rot="-5400000">
                <a:off x="6827988" y="3941275"/>
                <a:ext cx="15651" cy="13534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23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22" y="975"/>
                      <a:pt x="552" y="1023"/>
                      <a:pt x="678" y="1023"/>
                    </a:cubicBezTo>
                    <a:cubicBezTo>
                      <a:pt x="937" y="1023"/>
                      <a:pt x="1182" y="821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23"/>
              <p:cNvSpPr/>
              <p:nvPr/>
            </p:nvSpPr>
            <p:spPr>
              <a:xfrm rot="-5400000">
                <a:off x="6992743" y="3941275"/>
                <a:ext cx="15651" cy="13534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23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22" y="975"/>
                      <a:pt x="552" y="1022"/>
                      <a:pt x="678" y="1022"/>
                    </a:cubicBezTo>
                    <a:cubicBezTo>
                      <a:pt x="937" y="1022"/>
                      <a:pt x="1182" y="820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23"/>
              <p:cNvSpPr/>
              <p:nvPr/>
            </p:nvSpPr>
            <p:spPr>
              <a:xfrm rot="-5400000">
                <a:off x="7079142" y="3941334"/>
                <a:ext cx="15651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4" extrusionOk="0">
                    <a:moveTo>
                      <a:pt x="679" y="0"/>
                    </a:moveTo>
                    <a:cubicBezTo>
                      <a:pt x="227" y="0"/>
                      <a:pt x="1" y="540"/>
                      <a:pt x="315" y="867"/>
                    </a:cubicBezTo>
                    <a:cubicBezTo>
                      <a:pt x="420" y="968"/>
                      <a:pt x="546" y="1013"/>
                      <a:pt x="670" y="1013"/>
                    </a:cubicBezTo>
                    <a:cubicBezTo>
                      <a:pt x="933" y="1013"/>
                      <a:pt x="1182" y="810"/>
                      <a:pt x="1182" y="503"/>
                    </a:cubicBezTo>
                    <a:cubicBezTo>
                      <a:pt x="1182" y="226"/>
                      <a:pt x="956" y="0"/>
                      <a:pt x="67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23"/>
              <p:cNvSpPr/>
              <p:nvPr/>
            </p:nvSpPr>
            <p:spPr>
              <a:xfrm rot="-5400000">
                <a:off x="7243864" y="3941354"/>
                <a:ext cx="15651" cy="13376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1" extrusionOk="0">
                    <a:moveTo>
                      <a:pt x="700" y="1"/>
                    </a:moveTo>
                    <a:cubicBezTo>
                      <a:pt x="693" y="1"/>
                      <a:pt x="686" y="1"/>
                      <a:pt x="679" y="1"/>
                    </a:cubicBezTo>
                    <a:cubicBezTo>
                      <a:pt x="227" y="1"/>
                      <a:pt x="1" y="541"/>
                      <a:pt x="315" y="855"/>
                    </a:cubicBezTo>
                    <a:cubicBezTo>
                      <a:pt x="422" y="962"/>
                      <a:pt x="552" y="1010"/>
                      <a:pt x="678" y="1010"/>
                    </a:cubicBezTo>
                    <a:cubicBezTo>
                      <a:pt x="937" y="1010"/>
                      <a:pt x="1182" y="808"/>
                      <a:pt x="1182" y="504"/>
                    </a:cubicBezTo>
                    <a:cubicBezTo>
                      <a:pt x="1182" y="234"/>
                      <a:pt x="967" y="1"/>
                      <a:pt x="700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23"/>
              <p:cNvSpPr/>
              <p:nvPr/>
            </p:nvSpPr>
            <p:spPr>
              <a:xfrm rot="-5400000">
                <a:off x="7161433" y="3941334"/>
                <a:ext cx="15651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4" extrusionOk="0">
                    <a:moveTo>
                      <a:pt x="679" y="0"/>
                    </a:moveTo>
                    <a:cubicBezTo>
                      <a:pt x="227" y="0"/>
                      <a:pt x="1" y="541"/>
                      <a:pt x="315" y="867"/>
                    </a:cubicBezTo>
                    <a:cubicBezTo>
                      <a:pt x="420" y="968"/>
                      <a:pt x="546" y="1013"/>
                      <a:pt x="670" y="1013"/>
                    </a:cubicBezTo>
                    <a:cubicBezTo>
                      <a:pt x="933" y="1013"/>
                      <a:pt x="1182" y="810"/>
                      <a:pt x="1182" y="503"/>
                    </a:cubicBezTo>
                    <a:cubicBezTo>
                      <a:pt x="1182" y="226"/>
                      <a:pt x="956" y="0"/>
                      <a:pt x="67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23"/>
              <p:cNvSpPr/>
              <p:nvPr/>
            </p:nvSpPr>
            <p:spPr>
              <a:xfrm rot="-5400000">
                <a:off x="7326188" y="3941334"/>
                <a:ext cx="15651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4" extrusionOk="0">
                    <a:moveTo>
                      <a:pt x="679" y="0"/>
                    </a:moveTo>
                    <a:cubicBezTo>
                      <a:pt x="227" y="0"/>
                      <a:pt x="1" y="540"/>
                      <a:pt x="315" y="867"/>
                    </a:cubicBezTo>
                    <a:cubicBezTo>
                      <a:pt x="420" y="968"/>
                      <a:pt x="546" y="1013"/>
                      <a:pt x="670" y="1013"/>
                    </a:cubicBezTo>
                    <a:cubicBezTo>
                      <a:pt x="933" y="1013"/>
                      <a:pt x="1182" y="810"/>
                      <a:pt x="1182" y="503"/>
                    </a:cubicBezTo>
                    <a:cubicBezTo>
                      <a:pt x="1182" y="226"/>
                      <a:pt x="956" y="0"/>
                      <a:pt x="67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23"/>
              <p:cNvSpPr/>
              <p:nvPr/>
            </p:nvSpPr>
            <p:spPr>
              <a:xfrm rot="-5400000">
                <a:off x="7412468" y="3941328"/>
                <a:ext cx="15651" cy="13428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015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20" y="969"/>
                      <a:pt x="548" y="1014"/>
                      <a:pt x="672" y="1014"/>
                    </a:cubicBezTo>
                    <a:cubicBezTo>
                      <a:pt x="934" y="1014"/>
                      <a:pt x="1182" y="814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23"/>
              <p:cNvSpPr/>
              <p:nvPr/>
            </p:nvSpPr>
            <p:spPr>
              <a:xfrm rot="-5400000">
                <a:off x="6745664" y="3519214"/>
                <a:ext cx="15638" cy="1345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7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18" y="971"/>
                      <a:pt x="546" y="1017"/>
                      <a:pt x="672" y="1017"/>
                    </a:cubicBezTo>
                    <a:cubicBezTo>
                      <a:pt x="931" y="1017"/>
                      <a:pt x="1182" y="821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23"/>
              <p:cNvSpPr/>
              <p:nvPr/>
            </p:nvSpPr>
            <p:spPr>
              <a:xfrm rot="-5400000">
                <a:off x="6910399" y="3519234"/>
                <a:ext cx="15638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1"/>
                    </a:moveTo>
                    <a:cubicBezTo>
                      <a:pt x="227" y="1"/>
                      <a:pt x="1" y="541"/>
                      <a:pt x="315" y="868"/>
                    </a:cubicBezTo>
                    <a:cubicBezTo>
                      <a:pt x="420" y="968"/>
                      <a:pt x="546" y="1014"/>
                      <a:pt x="670" y="1014"/>
                    </a:cubicBezTo>
                    <a:cubicBezTo>
                      <a:pt x="933" y="1014"/>
                      <a:pt x="1182" y="811"/>
                      <a:pt x="1182" y="503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23"/>
              <p:cNvSpPr/>
              <p:nvPr/>
            </p:nvSpPr>
            <p:spPr>
              <a:xfrm rot="-5400000">
                <a:off x="6827995" y="3519175"/>
                <a:ext cx="15638" cy="13534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22" y="975"/>
                      <a:pt x="552" y="1023"/>
                      <a:pt x="678" y="1023"/>
                    </a:cubicBezTo>
                    <a:cubicBezTo>
                      <a:pt x="937" y="1023"/>
                      <a:pt x="1182" y="821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23"/>
              <p:cNvSpPr/>
              <p:nvPr/>
            </p:nvSpPr>
            <p:spPr>
              <a:xfrm rot="-5400000">
                <a:off x="6992749" y="3519175"/>
                <a:ext cx="15638" cy="13534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18" y="975"/>
                      <a:pt x="546" y="1022"/>
                      <a:pt x="672" y="1022"/>
                    </a:cubicBezTo>
                    <a:cubicBezTo>
                      <a:pt x="932" y="1022"/>
                      <a:pt x="1182" y="820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23"/>
              <p:cNvSpPr/>
              <p:nvPr/>
            </p:nvSpPr>
            <p:spPr>
              <a:xfrm rot="-5400000">
                <a:off x="7243897" y="3519228"/>
                <a:ext cx="15585" cy="13376"/>
              </a:xfrm>
              <a:custGeom>
                <a:avLst/>
                <a:gdLst/>
                <a:ahLst/>
                <a:cxnLst/>
                <a:rect l="l" t="t" r="r" b="b"/>
                <a:pathLst>
                  <a:path w="1178" h="1011" extrusionOk="0">
                    <a:moveTo>
                      <a:pt x="660" y="1"/>
                    </a:moveTo>
                    <a:cubicBezTo>
                      <a:pt x="218" y="1"/>
                      <a:pt x="0" y="545"/>
                      <a:pt x="311" y="855"/>
                    </a:cubicBezTo>
                    <a:cubicBezTo>
                      <a:pt x="418" y="962"/>
                      <a:pt x="548" y="1010"/>
                      <a:pt x="674" y="1010"/>
                    </a:cubicBezTo>
                    <a:cubicBezTo>
                      <a:pt x="933" y="1010"/>
                      <a:pt x="1178" y="808"/>
                      <a:pt x="1178" y="504"/>
                    </a:cubicBezTo>
                    <a:cubicBezTo>
                      <a:pt x="1178" y="227"/>
                      <a:pt x="952" y="1"/>
                      <a:pt x="675" y="1"/>
                    </a:cubicBezTo>
                    <a:cubicBezTo>
                      <a:pt x="670" y="1"/>
                      <a:pt x="665" y="1"/>
                      <a:pt x="660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23"/>
              <p:cNvSpPr/>
              <p:nvPr/>
            </p:nvSpPr>
            <p:spPr>
              <a:xfrm rot="-5400000">
                <a:off x="7326194" y="3519234"/>
                <a:ext cx="15638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0"/>
                    </a:moveTo>
                    <a:cubicBezTo>
                      <a:pt x="227" y="0"/>
                      <a:pt x="1" y="540"/>
                      <a:pt x="315" y="867"/>
                    </a:cubicBezTo>
                    <a:cubicBezTo>
                      <a:pt x="420" y="968"/>
                      <a:pt x="546" y="1013"/>
                      <a:pt x="670" y="1013"/>
                    </a:cubicBezTo>
                    <a:cubicBezTo>
                      <a:pt x="933" y="1013"/>
                      <a:pt x="1182" y="810"/>
                      <a:pt x="1182" y="503"/>
                    </a:cubicBezTo>
                    <a:cubicBezTo>
                      <a:pt x="1182" y="226"/>
                      <a:pt x="956" y="0"/>
                      <a:pt x="67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23"/>
              <p:cNvSpPr/>
              <p:nvPr/>
            </p:nvSpPr>
            <p:spPr>
              <a:xfrm rot="-5400000">
                <a:off x="7412488" y="3519214"/>
                <a:ext cx="15638" cy="1345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7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15" y="868"/>
                    </a:cubicBezTo>
                    <a:cubicBezTo>
                      <a:pt x="418" y="971"/>
                      <a:pt x="546" y="1017"/>
                      <a:pt x="672" y="1017"/>
                    </a:cubicBezTo>
                    <a:cubicBezTo>
                      <a:pt x="931" y="1017"/>
                      <a:pt x="1182" y="821"/>
                      <a:pt x="1182" y="516"/>
                    </a:cubicBezTo>
                    <a:cubicBezTo>
                      <a:pt x="1182" y="227"/>
                      <a:pt x="956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23"/>
              <p:cNvSpPr/>
              <p:nvPr/>
            </p:nvSpPr>
            <p:spPr>
              <a:xfrm rot="-5400000">
                <a:off x="7079596" y="3537402"/>
                <a:ext cx="6324" cy="680631"/>
              </a:xfrm>
              <a:custGeom>
                <a:avLst/>
                <a:gdLst/>
                <a:ahLst/>
                <a:cxnLst/>
                <a:rect l="l" t="t" r="r" b="b"/>
                <a:pathLst>
                  <a:path w="478" h="51446" extrusionOk="0">
                    <a:moveTo>
                      <a:pt x="239" y="0"/>
                    </a:moveTo>
                    <a:cubicBezTo>
                      <a:pt x="101" y="0"/>
                      <a:pt x="0" y="101"/>
                      <a:pt x="0" y="239"/>
                    </a:cubicBezTo>
                    <a:lnTo>
                      <a:pt x="0" y="51206"/>
                    </a:lnTo>
                    <a:cubicBezTo>
                      <a:pt x="0" y="51345"/>
                      <a:pt x="101" y="51445"/>
                      <a:pt x="239" y="51445"/>
                    </a:cubicBezTo>
                    <a:cubicBezTo>
                      <a:pt x="377" y="51445"/>
                      <a:pt x="478" y="51345"/>
                      <a:pt x="478" y="51206"/>
                    </a:cubicBezTo>
                    <a:lnTo>
                      <a:pt x="478" y="239"/>
                    </a:lnTo>
                    <a:cubicBezTo>
                      <a:pt x="478" y="101"/>
                      <a:pt x="377" y="0"/>
                      <a:pt x="23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23"/>
              <p:cNvSpPr/>
              <p:nvPr/>
            </p:nvSpPr>
            <p:spPr>
              <a:xfrm rot="-5400000">
                <a:off x="7079510" y="3496924"/>
                <a:ext cx="6496" cy="680631"/>
              </a:xfrm>
              <a:custGeom>
                <a:avLst/>
                <a:gdLst/>
                <a:ahLst/>
                <a:cxnLst/>
                <a:rect l="l" t="t" r="r" b="b"/>
                <a:pathLst>
                  <a:path w="491" h="51446" extrusionOk="0">
                    <a:moveTo>
                      <a:pt x="239" y="0"/>
                    </a:moveTo>
                    <a:cubicBezTo>
                      <a:pt x="114" y="0"/>
                      <a:pt x="1" y="101"/>
                      <a:pt x="1" y="239"/>
                    </a:cubicBezTo>
                    <a:lnTo>
                      <a:pt x="1" y="51206"/>
                    </a:lnTo>
                    <a:cubicBezTo>
                      <a:pt x="1" y="51345"/>
                      <a:pt x="114" y="51445"/>
                      <a:pt x="239" y="51445"/>
                    </a:cubicBezTo>
                    <a:cubicBezTo>
                      <a:pt x="378" y="51445"/>
                      <a:pt x="491" y="51345"/>
                      <a:pt x="491" y="51206"/>
                    </a:cubicBezTo>
                    <a:lnTo>
                      <a:pt x="491" y="239"/>
                    </a:lnTo>
                    <a:cubicBezTo>
                      <a:pt x="491" y="101"/>
                      <a:pt x="378" y="0"/>
                      <a:pt x="23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23"/>
              <p:cNvSpPr/>
              <p:nvPr/>
            </p:nvSpPr>
            <p:spPr>
              <a:xfrm rot="-5400000">
                <a:off x="7079589" y="3456440"/>
                <a:ext cx="6337" cy="680631"/>
              </a:xfrm>
              <a:custGeom>
                <a:avLst/>
                <a:gdLst/>
                <a:ahLst/>
                <a:cxnLst/>
                <a:rect l="l" t="t" r="r" b="b"/>
                <a:pathLst>
                  <a:path w="479" h="51446" extrusionOk="0">
                    <a:moveTo>
                      <a:pt x="239" y="0"/>
                    </a:moveTo>
                    <a:cubicBezTo>
                      <a:pt x="101" y="0"/>
                      <a:pt x="1" y="101"/>
                      <a:pt x="1" y="239"/>
                    </a:cubicBezTo>
                    <a:lnTo>
                      <a:pt x="1" y="51206"/>
                    </a:lnTo>
                    <a:cubicBezTo>
                      <a:pt x="1" y="51345"/>
                      <a:pt x="101" y="51445"/>
                      <a:pt x="239" y="51445"/>
                    </a:cubicBezTo>
                    <a:cubicBezTo>
                      <a:pt x="365" y="51445"/>
                      <a:pt x="478" y="51345"/>
                      <a:pt x="478" y="51206"/>
                    </a:cubicBezTo>
                    <a:lnTo>
                      <a:pt x="478" y="239"/>
                    </a:lnTo>
                    <a:cubicBezTo>
                      <a:pt x="478" y="101"/>
                      <a:pt x="365" y="0"/>
                      <a:pt x="23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23"/>
              <p:cNvSpPr/>
              <p:nvPr/>
            </p:nvSpPr>
            <p:spPr>
              <a:xfrm rot="-5400000">
                <a:off x="6416538" y="3464305"/>
                <a:ext cx="448987" cy="449320"/>
              </a:xfrm>
              <a:custGeom>
                <a:avLst/>
                <a:gdLst/>
                <a:ahLst/>
                <a:cxnLst/>
                <a:rect l="l" t="t" r="r" b="b"/>
                <a:pathLst>
                  <a:path w="20772" h="20785" extrusionOk="0">
                    <a:moveTo>
                      <a:pt x="9927" y="0"/>
                    </a:moveTo>
                    <a:lnTo>
                      <a:pt x="9927" y="1345"/>
                    </a:lnTo>
                    <a:cubicBezTo>
                      <a:pt x="9500" y="1370"/>
                      <a:pt x="9085" y="1420"/>
                      <a:pt x="8658" y="1508"/>
                    </a:cubicBezTo>
                    <a:lnTo>
                      <a:pt x="8344" y="189"/>
                    </a:lnTo>
                    <a:lnTo>
                      <a:pt x="7489" y="402"/>
                    </a:lnTo>
                    <a:lnTo>
                      <a:pt x="7804" y="1709"/>
                    </a:lnTo>
                    <a:cubicBezTo>
                      <a:pt x="7326" y="1848"/>
                      <a:pt x="6849" y="2036"/>
                      <a:pt x="6409" y="2262"/>
                    </a:cubicBezTo>
                    <a:lnTo>
                      <a:pt x="5755" y="1068"/>
                    </a:lnTo>
                    <a:lnTo>
                      <a:pt x="4976" y="1496"/>
                    </a:lnTo>
                    <a:lnTo>
                      <a:pt x="5630" y="2689"/>
                    </a:lnTo>
                    <a:cubicBezTo>
                      <a:pt x="5152" y="2978"/>
                      <a:pt x="4712" y="3305"/>
                      <a:pt x="4298" y="3682"/>
                    </a:cubicBezTo>
                    <a:lnTo>
                      <a:pt x="3343" y="2727"/>
                    </a:lnTo>
                    <a:lnTo>
                      <a:pt x="2714" y="3355"/>
                    </a:lnTo>
                    <a:lnTo>
                      <a:pt x="3669" y="4310"/>
                    </a:lnTo>
                    <a:cubicBezTo>
                      <a:pt x="3380" y="4625"/>
                      <a:pt x="3117" y="4964"/>
                      <a:pt x="2890" y="5316"/>
                    </a:cubicBezTo>
                    <a:lnTo>
                      <a:pt x="1722" y="4612"/>
                    </a:lnTo>
                    <a:lnTo>
                      <a:pt x="1269" y="5379"/>
                    </a:lnTo>
                    <a:lnTo>
                      <a:pt x="2425" y="6082"/>
                    </a:lnTo>
                    <a:cubicBezTo>
                      <a:pt x="2187" y="6522"/>
                      <a:pt x="1986" y="6974"/>
                      <a:pt x="1822" y="7452"/>
                    </a:cubicBezTo>
                    <a:lnTo>
                      <a:pt x="528" y="7062"/>
                    </a:lnTo>
                    <a:lnTo>
                      <a:pt x="277" y="7917"/>
                    </a:lnTo>
                    <a:lnTo>
                      <a:pt x="1584" y="8294"/>
                    </a:lnTo>
                    <a:cubicBezTo>
                      <a:pt x="1458" y="8834"/>
                      <a:pt x="1370" y="9387"/>
                      <a:pt x="1345" y="9940"/>
                    </a:cubicBezTo>
                    <a:lnTo>
                      <a:pt x="0" y="9940"/>
                    </a:lnTo>
                    <a:lnTo>
                      <a:pt x="0" y="10832"/>
                    </a:lnTo>
                    <a:lnTo>
                      <a:pt x="1345" y="10832"/>
                    </a:lnTo>
                    <a:cubicBezTo>
                      <a:pt x="1370" y="11259"/>
                      <a:pt x="1420" y="11687"/>
                      <a:pt x="1508" y="12101"/>
                    </a:cubicBezTo>
                    <a:lnTo>
                      <a:pt x="189" y="12416"/>
                    </a:lnTo>
                    <a:lnTo>
                      <a:pt x="402" y="13283"/>
                    </a:lnTo>
                    <a:lnTo>
                      <a:pt x="1709" y="12968"/>
                    </a:lnTo>
                    <a:cubicBezTo>
                      <a:pt x="1860" y="13446"/>
                      <a:pt x="2036" y="13911"/>
                      <a:pt x="2262" y="14363"/>
                    </a:cubicBezTo>
                    <a:lnTo>
                      <a:pt x="1068" y="15017"/>
                    </a:lnTo>
                    <a:lnTo>
                      <a:pt x="1508" y="15796"/>
                    </a:lnTo>
                    <a:lnTo>
                      <a:pt x="2689" y="15142"/>
                    </a:lnTo>
                    <a:cubicBezTo>
                      <a:pt x="2978" y="15607"/>
                      <a:pt x="3318" y="16060"/>
                      <a:pt x="3695" y="16474"/>
                    </a:cubicBezTo>
                    <a:lnTo>
                      <a:pt x="2727" y="17429"/>
                    </a:lnTo>
                    <a:lnTo>
                      <a:pt x="3355" y="18058"/>
                    </a:lnTo>
                    <a:lnTo>
                      <a:pt x="4310" y="17103"/>
                    </a:lnTo>
                    <a:cubicBezTo>
                      <a:pt x="4624" y="17379"/>
                      <a:pt x="4964" y="17643"/>
                      <a:pt x="5328" y="17882"/>
                    </a:cubicBezTo>
                    <a:lnTo>
                      <a:pt x="4612" y="19038"/>
                    </a:lnTo>
                    <a:lnTo>
                      <a:pt x="5366" y="19503"/>
                    </a:lnTo>
                    <a:lnTo>
                      <a:pt x="6070" y="18347"/>
                    </a:lnTo>
                    <a:cubicBezTo>
                      <a:pt x="6509" y="18585"/>
                      <a:pt x="6974" y="18786"/>
                      <a:pt x="7452" y="18950"/>
                    </a:cubicBezTo>
                    <a:lnTo>
                      <a:pt x="7075" y="20244"/>
                    </a:lnTo>
                    <a:lnTo>
                      <a:pt x="7917" y="20495"/>
                    </a:lnTo>
                    <a:lnTo>
                      <a:pt x="8294" y="19189"/>
                    </a:lnTo>
                    <a:cubicBezTo>
                      <a:pt x="8834" y="19314"/>
                      <a:pt x="9387" y="19402"/>
                      <a:pt x="9940" y="19427"/>
                    </a:cubicBezTo>
                    <a:lnTo>
                      <a:pt x="9940" y="20784"/>
                    </a:lnTo>
                    <a:lnTo>
                      <a:pt x="10832" y="20784"/>
                    </a:lnTo>
                    <a:lnTo>
                      <a:pt x="10832" y="19427"/>
                    </a:lnTo>
                    <a:cubicBezTo>
                      <a:pt x="11259" y="19402"/>
                      <a:pt x="11674" y="19352"/>
                      <a:pt x="12101" y="19264"/>
                    </a:cubicBezTo>
                    <a:lnTo>
                      <a:pt x="12415" y="20583"/>
                    </a:lnTo>
                    <a:lnTo>
                      <a:pt x="13282" y="20370"/>
                    </a:lnTo>
                    <a:lnTo>
                      <a:pt x="12968" y="19063"/>
                    </a:lnTo>
                    <a:cubicBezTo>
                      <a:pt x="13446" y="18912"/>
                      <a:pt x="13911" y="18736"/>
                      <a:pt x="14363" y="18510"/>
                    </a:cubicBezTo>
                    <a:lnTo>
                      <a:pt x="15016" y="19704"/>
                    </a:lnTo>
                    <a:lnTo>
                      <a:pt x="15796" y="19277"/>
                    </a:lnTo>
                    <a:lnTo>
                      <a:pt x="15142" y="18095"/>
                    </a:lnTo>
                    <a:cubicBezTo>
                      <a:pt x="15607" y="17794"/>
                      <a:pt x="16059" y="17467"/>
                      <a:pt x="16462" y="17090"/>
                    </a:cubicBezTo>
                    <a:lnTo>
                      <a:pt x="17429" y="18045"/>
                    </a:lnTo>
                    <a:lnTo>
                      <a:pt x="18057" y="17417"/>
                    </a:lnTo>
                    <a:lnTo>
                      <a:pt x="17090" y="16462"/>
                    </a:lnTo>
                    <a:cubicBezTo>
                      <a:pt x="17379" y="16148"/>
                      <a:pt x="17643" y="15808"/>
                      <a:pt x="17894" y="15456"/>
                    </a:cubicBezTo>
                    <a:lnTo>
                      <a:pt x="19050" y="16160"/>
                    </a:lnTo>
                    <a:lnTo>
                      <a:pt x="19503" y="15406"/>
                    </a:lnTo>
                    <a:lnTo>
                      <a:pt x="18346" y="14703"/>
                    </a:lnTo>
                    <a:cubicBezTo>
                      <a:pt x="18585" y="14263"/>
                      <a:pt x="18786" y="13798"/>
                      <a:pt x="18950" y="13320"/>
                    </a:cubicBezTo>
                    <a:lnTo>
                      <a:pt x="20256" y="13697"/>
                    </a:lnTo>
                    <a:lnTo>
                      <a:pt x="20495" y="12855"/>
                    </a:lnTo>
                    <a:lnTo>
                      <a:pt x="19201" y="12478"/>
                    </a:lnTo>
                    <a:cubicBezTo>
                      <a:pt x="19327" y="11938"/>
                      <a:pt x="19389" y="11385"/>
                      <a:pt x="19415" y="10832"/>
                    </a:cubicBezTo>
                    <a:lnTo>
                      <a:pt x="20772" y="10832"/>
                    </a:lnTo>
                    <a:lnTo>
                      <a:pt x="20772" y="9940"/>
                    </a:lnTo>
                    <a:lnTo>
                      <a:pt x="19415" y="9940"/>
                    </a:lnTo>
                    <a:cubicBezTo>
                      <a:pt x="19389" y="9513"/>
                      <a:pt x="19339" y="9098"/>
                      <a:pt x="19264" y="8671"/>
                    </a:cubicBezTo>
                    <a:lnTo>
                      <a:pt x="20571" y="8357"/>
                    </a:lnTo>
                    <a:lnTo>
                      <a:pt x="20370" y="7502"/>
                    </a:lnTo>
                    <a:lnTo>
                      <a:pt x="19050" y="7816"/>
                    </a:lnTo>
                    <a:cubicBezTo>
                      <a:pt x="18912" y="7339"/>
                      <a:pt x="18723" y="6861"/>
                      <a:pt x="18510" y="6422"/>
                    </a:cubicBezTo>
                    <a:lnTo>
                      <a:pt x="19691" y="5768"/>
                    </a:lnTo>
                    <a:lnTo>
                      <a:pt x="19264" y="4989"/>
                    </a:lnTo>
                    <a:lnTo>
                      <a:pt x="18083" y="5655"/>
                    </a:lnTo>
                    <a:cubicBezTo>
                      <a:pt x="17794" y="5178"/>
                      <a:pt x="17454" y="4725"/>
                      <a:pt x="17090" y="4323"/>
                    </a:cubicBezTo>
                    <a:lnTo>
                      <a:pt x="18045" y="3355"/>
                    </a:lnTo>
                    <a:lnTo>
                      <a:pt x="17417" y="2727"/>
                    </a:lnTo>
                    <a:lnTo>
                      <a:pt x="16462" y="3695"/>
                    </a:lnTo>
                    <a:cubicBezTo>
                      <a:pt x="16135" y="3406"/>
                      <a:pt x="15808" y="3142"/>
                      <a:pt x="15444" y="2903"/>
                    </a:cubicBezTo>
                    <a:lnTo>
                      <a:pt x="16147" y="1747"/>
                    </a:lnTo>
                    <a:lnTo>
                      <a:pt x="15393" y="1282"/>
                    </a:lnTo>
                    <a:lnTo>
                      <a:pt x="14690" y="2438"/>
                    </a:lnTo>
                    <a:cubicBezTo>
                      <a:pt x="14250" y="2199"/>
                      <a:pt x="13798" y="1998"/>
                      <a:pt x="13320" y="1835"/>
                    </a:cubicBezTo>
                    <a:lnTo>
                      <a:pt x="13697" y="541"/>
                    </a:lnTo>
                    <a:lnTo>
                      <a:pt x="12843" y="289"/>
                    </a:lnTo>
                    <a:lnTo>
                      <a:pt x="12466" y="1584"/>
                    </a:lnTo>
                    <a:cubicBezTo>
                      <a:pt x="11925" y="1458"/>
                      <a:pt x="11372" y="1383"/>
                      <a:pt x="10819" y="1345"/>
                    </a:cubicBezTo>
                    <a:lnTo>
                      <a:pt x="10819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23"/>
              <p:cNvSpPr/>
              <p:nvPr/>
            </p:nvSpPr>
            <p:spPr>
              <a:xfrm rot="-5400000">
                <a:off x="6786492" y="3188956"/>
                <a:ext cx="619455" cy="619442"/>
              </a:xfrm>
              <a:custGeom>
                <a:avLst/>
                <a:gdLst/>
                <a:ahLst/>
                <a:cxnLst/>
                <a:rect l="l" t="t" r="r" b="b"/>
                <a:pathLst>
                  <a:path w="46822" h="46821" extrusionOk="0">
                    <a:moveTo>
                      <a:pt x="22406" y="0"/>
                    </a:moveTo>
                    <a:lnTo>
                      <a:pt x="22406" y="3054"/>
                    </a:lnTo>
                    <a:cubicBezTo>
                      <a:pt x="21451" y="3104"/>
                      <a:pt x="20496" y="3217"/>
                      <a:pt x="19541" y="3405"/>
                    </a:cubicBezTo>
                    <a:lnTo>
                      <a:pt x="18825" y="440"/>
                    </a:lnTo>
                    <a:lnTo>
                      <a:pt x="16877" y="905"/>
                    </a:lnTo>
                    <a:lnTo>
                      <a:pt x="17606" y="3870"/>
                    </a:lnTo>
                    <a:cubicBezTo>
                      <a:pt x="16525" y="4185"/>
                      <a:pt x="15470" y="4599"/>
                      <a:pt x="14452" y="5102"/>
                    </a:cubicBezTo>
                    <a:lnTo>
                      <a:pt x="12981" y="2425"/>
                    </a:lnTo>
                    <a:lnTo>
                      <a:pt x="11247" y="3380"/>
                    </a:lnTo>
                    <a:lnTo>
                      <a:pt x="12718" y="6057"/>
                    </a:lnTo>
                    <a:cubicBezTo>
                      <a:pt x="11650" y="6710"/>
                      <a:pt x="10644" y="7477"/>
                      <a:pt x="9714" y="8306"/>
                    </a:cubicBezTo>
                    <a:lnTo>
                      <a:pt x="7553" y="6157"/>
                    </a:lnTo>
                    <a:lnTo>
                      <a:pt x="6146" y="7565"/>
                    </a:lnTo>
                    <a:lnTo>
                      <a:pt x="8307" y="9726"/>
                    </a:lnTo>
                    <a:cubicBezTo>
                      <a:pt x="7654" y="10442"/>
                      <a:pt x="7063" y="11196"/>
                      <a:pt x="6523" y="12001"/>
                    </a:cubicBezTo>
                    <a:lnTo>
                      <a:pt x="3909" y="10405"/>
                    </a:lnTo>
                    <a:lnTo>
                      <a:pt x="2878" y="12114"/>
                    </a:lnTo>
                    <a:lnTo>
                      <a:pt x="5480" y="13697"/>
                    </a:lnTo>
                    <a:cubicBezTo>
                      <a:pt x="4939" y="14690"/>
                      <a:pt x="4487" y="15720"/>
                      <a:pt x="4123" y="16788"/>
                    </a:cubicBezTo>
                    <a:lnTo>
                      <a:pt x="1195" y="15946"/>
                    </a:lnTo>
                    <a:lnTo>
                      <a:pt x="642" y="17869"/>
                    </a:lnTo>
                    <a:lnTo>
                      <a:pt x="3582" y="18711"/>
                    </a:lnTo>
                    <a:cubicBezTo>
                      <a:pt x="3293" y="19917"/>
                      <a:pt x="3117" y="21161"/>
                      <a:pt x="3054" y="22418"/>
                    </a:cubicBezTo>
                    <a:lnTo>
                      <a:pt x="1" y="22418"/>
                    </a:lnTo>
                    <a:lnTo>
                      <a:pt x="1" y="24416"/>
                    </a:lnTo>
                    <a:lnTo>
                      <a:pt x="3054" y="24416"/>
                    </a:lnTo>
                    <a:cubicBezTo>
                      <a:pt x="3092" y="25371"/>
                      <a:pt x="3205" y="26326"/>
                      <a:pt x="3394" y="27281"/>
                    </a:cubicBezTo>
                    <a:lnTo>
                      <a:pt x="428" y="27997"/>
                    </a:lnTo>
                    <a:lnTo>
                      <a:pt x="893" y="29932"/>
                    </a:lnTo>
                    <a:lnTo>
                      <a:pt x="3859" y="29216"/>
                    </a:lnTo>
                    <a:cubicBezTo>
                      <a:pt x="4185" y="30297"/>
                      <a:pt x="4587" y="31352"/>
                      <a:pt x="5090" y="32357"/>
                    </a:cubicBezTo>
                    <a:lnTo>
                      <a:pt x="2426" y="33840"/>
                    </a:lnTo>
                    <a:lnTo>
                      <a:pt x="3381" y="35574"/>
                    </a:lnTo>
                    <a:lnTo>
                      <a:pt x="6045" y="34104"/>
                    </a:lnTo>
                    <a:cubicBezTo>
                      <a:pt x="6711" y="35172"/>
                      <a:pt x="7465" y="36177"/>
                      <a:pt x="8307" y="37107"/>
                    </a:cubicBezTo>
                    <a:lnTo>
                      <a:pt x="6146" y="39269"/>
                    </a:lnTo>
                    <a:lnTo>
                      <a:pt x="7566" y="40676"/>
                    </a:lnTo>
                    <a:lnTo>
                      <a:pt x="9714" y="38515"/>
                    </a:lnTo>
                    <a:cubicBezTo>
                      <a:pt x="10431" y="39168"/>
                      <a:pt x="11185" y="39759"/>
                      <a:pt x="11989" y="40299"/>
                    </a:cubicBezTo>
                    <a:lnTo>
                      <a:pt x="10405" y="42913"/>
                    </a:lnTo>
                    <a:lnTo>
                      <a:pt x="12102" y="43943"/>
                    </a:lnTo>
                    <a:lnTo>
                      <a:pt x="13685" y="41330"/>
                    </a:lnTo>
                    <a:cubicBezTo>
                      <a:pt x="14678" y="41870"/>
                      <a:pt x="15721" y="42322"/>
                      <a:pt x="16789" y="42687"/>
                    </a:cubicBezTo>
                    <a:lnTo>
                      <a:pt x="15934" y="45615"/>
                    </a:lnTo>
                    <a:lnTo>
                      <a:pt x="17845" y="46167"/>
                    </a:lnTo>
                    <a:lnTo>
                      <a:pt x="18699" y="43240"/>
                    </a:lnTo>
                    <a:cubicBezTo>
                      <a:pt x="19918" y="43529"/>
                      <a:pt x="21162" y="43704"/>
                      <a:pt x="22406" y="43767"/>
                    </a:cubicBezTo>
                    <a:lnTo>
                      <a:pt x="22406" y="46821"/>
                    </a:lnTo>
                    <a:lnTo>
                      <a:pt x="24404" y="46821"/>
                    </a:lnTo>
                    <a:lnTo>
                      <a:pt x="24404" y="43767"/>
                    </a:lnTo>
                    <a:cubicBezTo>
                      <a:pt x="25359" y="43730"/>
                      <a:pt x="26327" y="43604"/>
                      <a:pt x="27269" y="43428"/>
                    </a:cubicBezTo>
                    <a:lnTo>
                      <a:pt x="27998" y="46394"/>
                    </a:lnTo>
                    <a:lnTo>
                      <a:pt x="29933" y="45916"/>
                    </a:lnTo>
                    <a:lnTo>
                      <a:pt x="29204" y="42963"/>
                    </a:lnTo>
                    <a:cubicBezTo>
                      <a:pt x="30285" y="42636"/>
                      <a:pt x="31340" y="42222"/>
                      <a:pt x="32346" y="41732"/>
                    </a:cubicBezTo>
                    <a:lnTo>
                      <a:pt x="33816" y="44396"/>
                    </a:lnTo>
                    <a:lnTo>
                      <a:pt x="35562" y="43441"/>
                    </a:lnTo>
                    <a:lnTo>
                      <a:pt x="34092" y="40764"/>
                    </a:lnTo>
                    <a:cubicBezTo>
                      <a:pt x="35160" y="40111"/>
                      <a:pt x="36166" y="39357"/>
                      <a:pt x="37096" y="38515"/>
                    </a:cubicBezTo>
                    <a:lnTo>
                      <a:pt x="39244" y="40676"/>
                    </a:lnTo>
                    <a:lnTo>
                      <a:pt x="40664" y="39256"/>
                    </a:lnTo>
                    <a:lnTo>
                      <a:pt x="38503" y="37107"/>
                    </a:lnTo>
                    <a:cubicBezTo>
                      <a:pt x="39156" y="36391"/>
                      <a:pt x="39747" y="35637"/>
                      <a:pt x="40287" y="34833"/>
                    </a:cubicBezTo>
                    <a:lnTo>
                      <a:pt x="42901" y="36416"/>
                    </a:lnTo>
                    <a:lnTo>
                      <a:pt x="43931" y="34720"/>
                    </a:lnTo>
                    <a:lnTo>
                      <a:pt x="41330" y="33137"/>
                    </a:lnTo>
                    <a:cubicBezTo>
                      <a:pt x="41871" y="32144"/>
                      <a:pt x="42323" y="31101"/>
                      <a:pt x="42687" y="30045"/>
                    </a:cubicBezTo>
                    <a:lnTo>
                      <a:pt x="45615" y="30887"/>
                    </a:lnTo>
                    <a:lnTo>
                      <a:pt x="46168" y="28977"/>
                    </a:lnTo>
                    <a:lnTo>
                      <a:pt x="43240" y="28123"/>
                    </a:lnTo>
                    <a:cubicBezTo>
                      <a:pt x="43529" y="26904"/>
                      <a:pt x="43705" y="25660"/>
                      <a:pt x="43768" y="24403"/>
                    </a:cubicBezTo>
                    <a:lnTo>
                      <a:pt x="46822" y="24416"/>
                    </a:lnTo>
                    <a:lnTo>
                      <a:pt x="46822" y="22418"/>
                    </a:lnTo>
                    <a:lnTo>
                      <a:pt x="43768" y="22418"/>
                    </a:lnTo>
                    <a:cubicBezTo>
                      <a:pt x="43718" y="21450"/>
                      <a:pt x="43605" y="20495"/>
                      <a:pt x="43416" y="19553"/>
                    </a:cubicBezTo>
                    <a:lnTo>
                      <a:pt x="46382" y="18824"/>
                    </a:lnTo>
                    <a:lnTo>
                      <a:pt x="45917" y="16889"/>
                    </a:lnTo>
                    <a:lnTo>
                      <a:pt x="42951" y="17618"/>
                    </a:lnTo>
                    <a:cubicBezTo>
                      <a:pt x="42625" y="16537"/>
                      <a:pt x="42222" y="15481"/>
                      <a:pt x="41720" y="14463"/>
                    </a:cubicBezTo>
                    <a:lnTo>
                      <a:pt x="44396" y="12993"/>
                    </a:lnTo>
                    <a:lnTo>
                      <a:pt x="43429" y="11247"/>
                    </a:lnTo>
                    <a:lnTo>
                      <a:pt x="40765" y="12717"/>
                    </a:lnTo>
                    <a:cubicBezTo>
                      <a:pt x="40099" y="11661"/>
                      <a:pt x="39345" y="10656"/>
                      <a:pt x="38515" y="9726"/>
                    </a:cubicBezTo>
                    <a:lnTo>
                      <a:pt x="40664" y="7565"/>
                    </a:lnTo>
                    <a:lnTo>
                      <a:pt x="39257" y="6145"/>
                    </a:lnTo>
                    <a:lnTo>
                      <a:pt x="37096" y="8306"/>
                    </a:lnTo>
                    <a:cubicBezTo>
                      <a:pt x="36379" y="7665"/>
                      <a:pt x="35625" y="7062"/>
                      <a:pt x="34821" y="6522"/>
                    </a:cubicBezTo>
                    <a:lnTo>
                      <a:pt x="36417" y="3921"/>
                    </a:lnTo>
                    <a:lnTo>
                      <a:pt x="34708" y="2890"/>
                    </a:lnTo>
                    <a:lnTo>
                      <a:pt x="33125" y="5491"/>
                    </a:lnTo>
                    <a:cubicBezTo>
                      <a:pt x="32132" y="4951"/>
                      <a:pt x="31102" y="4499"/>
                      <a:pt x="30033" y="4134"/>
                    </a:cubicBezTo>
                    <a:lnTo>
                      <a:pt x="30875" y="1219"/>
                    </a:lnTo>
                    <a:lnTo>
                      <a:pt x="28965" y="653"/>
                    </a:lnTo>
                    <a:lnTo>
                      <a:pt x="28123" y="3594"/>
                    </a:lnTo>
                    <a:cubicBezTo>
                      <a:pt x="26892" y="3305"/>
                      <a:pt x="25648" y="3129"/>
                      <a:pt x="24404" y="3066"/>
                    </a:cubicBezTo>
                    <a:lnTo>
                      <a:pt x="2440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23"/>
              <p:cNvSpPr/>
              <p:nvPr/>
            </p:nvSpPr>
            <p:spPr>
              <a:xfrm rot="-5400000">
                <a:off x="6829800" y="3375229"/>
                <a:ext cx="514052" cy="760923"/>
              </a:xfrm>
              <a:custGeom>
                <a:avLst/>
                <a:gdLst/>
                <a:ahLst/>
                <a:cxnLst/>
                <a:rect l="l" t="t" r="r" b="b"/>
                <a:pathLst>
                  <a:path w="38855" h="57515" extrusionOk="0">
                    <a:moveTo>
                      <a:pt x="1860" y="0"/>
                    </a:moveTo>
                    <a:cubicBezTo>
                      <a:pt x="830" y="0"/>
                      <a:pt x="0" y="830"/>
                      <a:pt x="0" y="1860"/>
                    </a:cubicBezTo>
                    <a:lnTo>
                      <a:pt x="0" y="55642"/>
                    </a:lnTo>
                    <a:cubicBezTo>
                      <a:pt x="0" y="56685"/>
                      <a:pt x="830" y="57515"/>
                      <a:pt x="1860" y="57515"/>
                    </a:cubicBezTo>
                    <a:lnTo>
                      <a:pt x="36982" y="57515"/>
                    </a:lnTo>
                    <a:cubicBezTo>
                      <a:pt x="38012" y="57515"/>
                      <a:pt x="38854" y="56685"/>
                      <a:pt x="38854" y="55642"/>
                    </a:cubicBezTo>
                    <a:lnTo>
                      <a:pt x="38854" y="1860"/>
                    </a:lnTo>
                    <a:cubicBezTo>
                      <a:pt x="38854" y="830"/>
                      <a:pt x="38012" y="0"/>
                      <a:pt x="369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23"/>
              <p:cNvSpPr/>
              <p:nvPr/>
            </p:nvSpPr>
            <p:spPr>
              <a:xfrm rot="-5400000">
                <a:off x="6810014" y="3375223"/>
                <a:ext cx="514052" cy="760937"/>
              </a:xfrm>
              <a:custGeom>
                <a:avLst/>
                <a:gdLst/>
                <a:ahLst/>
                <a:cxnLst/>
                <a:rect l="l" t="t" r="r" b="b"/>
                <a:pathLst>
                  <a:path w="38855" h="57516" extrusionOk="0">
                    <a:moveTo>
                      <a:pt x="1860" y="1"/>
                    </a:moveTo>
                    <a:cubicBezTo>
                      <a:pt x="830" y="1"/>
                      <a:pt x="0" y="830"/>
                      <a:pt x="0" y="1861"/>
                    </a:cubicBezTo>
                    <a:lnTo>
                      <a:pt x="0" y="55643"/>
                    </a:lnTo>
                    <a:cubicBezTo>
                      <a:pt x="0" y="56686"/>
                      <a:pt x="830" y="57515"/>
                      <a:pt x="1860" y="57515"/>
                    </a:cubicBezTo>
                    <a:lnTo>
                      <a:pt x="36982" y="57515"/>
                    </a:lnTo>
                    <a:cubicBezTo>
                      <a:pt x="38012" y="57515"/>
                      <a:pt x="38854" y="56686"/>
                      <a:pt x="38854" y="55643"/>
                    </a:cubicBezTo>
                    <a:lnTo>
                      <a:pt x="38854" y="1861"/>
                    </a:lnTo>
                    <a:cubicBezTo>
                      <a:pt x="38854" y="830"/>
                      <a:pt x="38012" y="1"/>
                      <a:pt x="369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23"/>
              <p:cNvSpPr/>
              <p:nvPr/>
            </p:nvSpPr>
            <p:spPr>
              <a:xfrm rot="-5400000">
                <a:off x="7006310" y="3415677"/>
                <a:ext cx="179888" cy="172969"/>
              </a:xfrm>
              <a:custGeom>
                <a:avLst/>
                <a:gdLst/>
                <a:ahLst/>
                <a:cxnLst/>
                <a:rect l="l" t="t" r="r" b="b"/>
                <a:pathLst>
                  <a:path w="13597" h="13074" extrusionOk="0">
                    <a:moveTo>
                      <a:pt x="7062" y="0"/>
                    </a:moveTo>
                    <a:cubicBezTo>
                      <a:pt x="4411" y="0"/>
                      <a:pt x="2036" y="1596"/>
                      <a:pt x="1018" y="4034"/>
                    </a:cubicBezTo>
                    <a:cubicBezTo>
                      <a:pt x="0" y="6484"/>
                      <a:pt x="566" y="9286"/>
                      <a:pt x="2438" y="11159"/>
                    </a:cubicBezTo>
                    <a:cubicBezTo>
                      <a:pt x="3691" y="12411"/>
                      <a:pt x="5359" y="13073"/>
                      <a:pt x="7061" y="13073"/>
                    </a:cubicBezTo>
                    <a:cubicBezTo>
                      <a:pt x="7902" y="13073"/>
                      <a:pt x="8752" y="12911"/>
                      <a:pt x="9563" y="12579"/>
                    </a:cubicBezTo>
                    <a:cubicBezTo>
                      <a:pt x="12001" y="11561"/>
                      <a:pt x="13597" y="9186"/>
                      <a:pt x="13597" y="6534"/>
                    </a:cubicBezTo>
                    <a:cubicBezTo>
                      <a:pt x="13597" y="2928"/>
                      <a:pt x="10669" y="0"/>
                      <a:pt x="7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23"/>
              <p:cNvSpPr/>
              <p:nvPr/>
            </p:nvSpPr>
            <p:spPr>
              <a:xfrm rot="-5400000">
                <a:off x="7029701" y="3437162"/>
                <a:ext cx="133186" cy="128172"/>
              </a:xfrm>
              <a:custGeom>
                <a:avLst/>
                <a:gdLst/>
                <a:ahLst/>
                <a:cxnLst/>
                <a:rect l="l" t="t" r="r" b="b"/>
                <a:pathLst>
                  <a:path w="10067" h="9688" extrusionOk="0">
                    <a:moveTo>
                      <a:pt x="5228" y="1"/>
                    </a:moveTo>
                    <a:cubicBezTo>
                      <a:pt x="3268" y="1"/>
                      <a:pt x="1496" y="1182"/>
                      <a:pt x="742" y="2991"/>
                    </a:cubicBezTo>
                    <a:cubicBezTo>
                      <a:pt x="1" y="4801"/>
                      <a:pt x="415" y="6887"/>
                      <a:pt x="1798" y="8269"/>
                    </a:cubicBezTo>
                    <a:cubicBezTo>
                      <a:pt x="2725" y="9196"/>
                      <a:pt x="3968" y="9688"/>
                      <a:pt x="5232" y="9688"/>
                    </a:cubicBezTo>
                    <a:cubicBezTo>
                      <a:pt x="5853" y="9688"/>
                      <a:pt x="6479" y="9569"/>
                      <a:pt x="7075" y="9325"/>
                    </a:cubicBezTo>
                    <a:cubicBezTo>
                      <a:pt x="8885" y="8571"/>
                      <a:pt x="10066" y="6799"/>
                      <a:pt x="10066" y="4838"/>
                    </a:cubicBezTo>
                    <a:cubicBezTo>
                      <a:pt x="10066" y="2162"/>
                      <a:pt x="7905" y="1"/>
                      <a:pt x="52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23"/>
              <p:cNvSpPr/>
              <p:nvPr/>
            </p:nvSpPr>
            <p:spPr>
              <a:xfrm rot="-5400000">
                <a:off x="7046755" y="3449373"/>
                <a:ext cx="98934" cy="98762"/>
              </a:xfrm>
              <a:custGeom>
                <a:avLst/>
                <a:gdLst/>
                <a:ahLst/>
                <a:cxnLst/>
                <a:rect l="l" t="t" r="r" b="b"/>
                <a:pathLst>
                  <a:path w="7478" h="7465" extrusionOk="0">
                    <a:moveTo>
                      <a:pt x="3745" y="0"/>
                    </a:moveTo>
                    <a:cubicBezTo>
                      <a:pt x="1672" y="0"/>
                      <a:pt x="1" y="1672"/>
                      <a:pt x="1" y="3732"/>
                    </a:cubicBezTo>
                    <a:cubicBezTo>
                      <a:pt x="1" y="5793"/>
                      <a:pt x="1672" y="7465"/>
                      <a:pt x="3745" y="7465"/>
                    </a:cubicBezTo>
                    <a:cubicBezTo>
                      <a:pt x="5806" y="7465"/>
                      <a:pt x="7477" y="5793"/>
                      <a:pt x="7477" y="3732"/>
                    </a:cubicBezTo>
                    <a:cubicBezTo>
                      <a:pt x="7477" y="1672"/>
                      <a:pt x="5806" y="0"/>
                      <a:pt x="37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23"/>
              <p:cNvSpPr/>
              <p:nvPr/>
            </p:nvSpPr>
            <p:spPr>
              <a:xfrm rot="-5400000">
                <a:off x="6727029" y="3535851"/>
                <a:ext cx="15638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0"/>
                    </a:moveTo>
                    <a:cubicBezTo>
                      <a:pt x="226" y="0"/>
                      <a:pt x="0" y="541"/>
                      <a:pt x="314" y="867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0"/>
                      <a:pt x="1181" y="503"/>
                    </a:cubicBezTo>
                    <a:cubicBezTo>
                      <a:pt x="1181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23"/>
              <p:cNvSpPr/>
              <p:nvPr/>
            </p:nvSpPr>
            <p:spPr>
              <a:xfrm rot="-5400000">
                <a:off x="6891671" y="3535792"/>
                <a:ext cx="15638" cy="13534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79" y="1"/>
                    </a:moveTo>
                    <a:cubicBezTo>
                      <a:pt x="226" y="1"/>
                      <a:pt x="0" y="554"/>
                      <a:pt x="314" y="868"/>
                    </a:cubicBezTo>
                    <a:cubicBezTo>
                      <a:pt x="421" y="975"/>
                      <a:pt x="551" y="1022"/>
                      <a:pt x="677" y="1022"/>
                    </a:cubicBezTo>
                    <a:cubicBezTo>
                      <a:pt x="937" y="1022"/>
                      <a:pt x="1181" y="820"/>
                      <a:pt x="1181" y="516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23"/>
              <p:cNvSpPr/>
              <p:nvPr/>
            </p:nvSpPr>
            <p:spPr>
              <a:xfrm rot="-5400000">
                <a:off x="6809321" y="3535851"/>
                <a:ext cx="15638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14" y="868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1"/>
                      <a:pt x="1181" y="503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23"/>
              <p:cNvSpPr/>
              <p:nvPr/>
            </p:nvSpPr>
            <p:spPr>
              <a:xfrm rot="-5400000">
                <a:off x="6974075" y="3535851"/>
                <a:ext cx="15638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0"/>
                    </a:moveTo>
                    <a:cubicBezTo>
                      <a:pt x="226" y="0"/>
                      <a:pt x="0" y="541"/>
                      <a:pt x="314" y="867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0"/>
                      <a:pt x="1181" y="503"/>
                    </a:cubicBezTo>
                    <a:cubicBezTo>
                      <a:pt x="1181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23"/>
              <p:cNvSpPr/>
              <p:nvPr/>
            </p:nvSpPr>
            <p:spPr>
              <a:xfrm rot="-5400000">
                <a:off x="7225110" y="3535858"/>
                <a:ext cx="15638" cy="13402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3" extrusionOk="0">
                    <a:moveTo>
                      <a:pt x="679" y="0"/>
                    </a:moveTo>
                    <a:cubicBezTo>
                      <a:pt x="226" y="0"/>
                      <a:pt x="0" y="540"/>
                      <a:pt x="314" y="867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0"/>
                      <a:pt x="1181" y="503"/>
                    </a:cubicBezTo>
                    <a:cubicBezTo>
                      <a:pt x="1181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23"/>
              <p:cNvSpPr/>
              <p:nvPr/>
            </p:nvSpPr>
            <p:spPr>
              <a:xfrm rot="-5400000">
                <a:off x="7307461" y="3535798"/>
                <a:ext cx="15638" cy="13521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2" extrusionOk="0">
                    <a:moveTo>
                      <a:pt x="679" y="0"/>
                    </a:moveTo>
                    <a:cubicBezTo>
                      <a:pt x="226" y="0"/>
                      <a:pt x="0" y="553"/>
                      <a:pt x="314" y="867"/>
                    </a:cubicBezTo>
                    <a:cubicBezTo>
                      <a:pt x="421" y="974"/>
                      <a:pt x="551" y="1022"/>
                      <a:pt x="677" y="1022"/>
                    </a:cubicBezTo>
                    <a:cubicBezTo>
                      <a:pt x="937" y="1022"/>
                      <a:pt x="1181" y="820"/>
                      <a:pt x="1181" y="515"/>
                    </a:cubicBezTo>
                    <a:cubicBezTo>
                      <a:pt x="1181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23"/>
              <p:cNvSpPr/>
              <p:nvPr/>
            </p:nvSpPr>
            <p:spPr>
              <a:xfrm rot="-5400000">
                <a:off x="7393853" y="3535851"/>
                <a:ext cx="15638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0"/>
                    </a:moveTo>
                    <a:cubicBezTo>
                      <a:pt x="226" y="0"/>
                      <a:pt x="0" y="541"/>
                      <a:pt x="314" y="868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0"/>
                      <a:pt x="1181" y="503"/>
                    </a:cubicBezTo>
                    <a:cubicBezTo>
                      <a:pt x="1181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23"/>
              <p:cNvSpPr/>
              <p:nvPr/>
            </p:nvSpPr>
            <p:spPr>
              <a:xfrm rot="-5400000">
                <a:off x="6726943" y="3958044"/>
                <a:ext cx="15810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92" y="0"/>
                    </a:moveTo>
                    <a:cubicBezTo>
                      <a:pt x="239" y="0"/>
                      <a:pt x="1" y="541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7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23"/>
              <p:cNvSpPr/>
              <p:nvPr/>
            </p:nvSpPr>
            <p:spPr>
              <a:xfrm rot="-5400000">
                <a:off x="6891585" y="3957984"/>
                <a:ext cx="15810" cy="13534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92" y="1"/>
                    </a:moveTo>
                    <a:cubicBezTo>
                      <a:pt x="239" y="1"/>
                      <a:pt x="1" y="554"/>
                      <a:pt x="327" y="868"/>
                    </a:cubicBezTo>
                    <a:cubicBezTo>
                      <a:pt x="430" y="975"/>
                      <a:pt x="558" y="1022"/>
                      <a:pt x="685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27"/>
                      <a:pt x="968" y="1"/>
                      <a:pt x="6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23"/>
              <p:cNvSpPr/>
              <p:nvPr/>
            </p:nvSpPr>
            <p:spPr>
              <a:xfrm rot="-5400000">
                <a:off x="6809235" y="3958044"/>
                <a:ext cx="15810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92" y="1"/>
                    </a:moveTo>
                    <a:cubicBezTo>
                      <a:pt x="239" y="1"/>
                      <a:pt x="1" y="541"/>
                      <a:pt x="327" y="868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1"/>
                      <a:pt x="1194" y="503"/>
                    </a:cubicBezTo>
                    <a:cubicBezTo>
                      <a:pt x="1194" y="227"/>
                      <a:pt x="968" y="1"/>
                      <a:pt x="6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23"/>
              <p:cNvSpPr/>
              <p:nvPr/>
            </p:nvSpPr>
            <p:spPr>
              <a:xfrm rot="-5400000">
                <a:off x="6973989" y="3958044"/>
                <a:ext cx="15810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92" y="0"/>
                    </a:moveTo>
                    <a:cubicBezTo>
                      <a:pt x="239" y="0"/>
                      <a:pt x="1" y="541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7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23"/>
              <p:cNvSpPr/>
              <p:nvPr/>
            </p:nvSpPr>
            <p:spPr>
              <a:xfrm rot="-5400000">
                <a:off x="7060309" y="3958011"/>
                <a:ext cx="15810" cy="1348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9" extrusionOk="0">
                    <a:moveTo>
                      <a:pt x="692" y="0"/>
                    </a:moveTo>
                    <a:cubicBezTo>
                      <a:pt x="239" y="0"/>
                      <a:pt x="1" y="553"/>
                      <a:pt x="327" y="867"/>
                    </a:cubicBezTo>
                    <a:cubicBezTo>
                      <a:pt x="428" y="972"/>
                      <a:pt x="554" y="1019"/>
                      <a:pt x="677" y="1019"/>
                    </a:cubicBezTo>
                    <a:cubicBezTo>
                      <a:pt x="940" y="1019"/>
                      <a:pt x="1194" y="810"/>
                      <a:pt x="1194" y="503"/>
                    </a:cubicBezTo>
                    <a:cubicBezTo>
                      <a:pt x="1194" y="226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23"/>
              <p:cNvSpPr/>
              <p:nvPr/>
            </p:nvSpPr>
            <p:spPr>
              <a:xfrm rot="-5400000">
                <a:off x="7225024" y="3958050"/>
                <a:ext cx="15810" cy="13402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3" extrusionOk="0">
                    <a:moveTo>
                      <a:pt x="692" y="0"/>
                    </a:moveTo>
                    <a:cubicBezTo>
                      <a:pt x="239" y="0"/>
                      <a:pt x="1" y="540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6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23"/>
              <p:cNvSpPr/>
              <p:nvPr/>
            </p:nvSpPr>
            <p:spPr>
              <a:xfrm rot="-5400000">
                <a:off x="7142620" y="3957991"/>
                <a:ext cx="15810" cy="1352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2" extrusionOk="0">
                    <a:moveTo>
                      <a:pt x="692" y="0"/>
                    </a:moveTo>
                    <a:cubicBezTo>
                      <a:pt x="239" y="0"/>
                      <a:pt x="1" y="553"/>
                      <a:pt x="327" y="867"/>
                    </a:cubicBezTo>
                    <a:cubicBezTo>
                      <a:pt x="430" y="974"/>
                      <a:pt x="558" y="1022"/>
                      <a:pt x="685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39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23"/>
              <p:cNvSpPr/>
              <p:nvPr/>
            </p:nvSpPr>
            <p:spPr>
              <a:xfrm rot="-5400000">
                <a:off x="7307375" y="3957991"/>
                <a:ext cx="15810" cy="1352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2" extrusionOk="0">
                    <a:moveTo>
                      <a:pt x="692" y="0"/>
                    </a:moveTo>
                    <a:cubicBezTo>
                      <a:pt x="239" y="0"/>
                      <a:pt x="1" y="553"/>
                      <a:pt x="327" y="867"/>
                    </a:cubicBezTo>
                    <a:cubicBezTo>
                      <a:pt x="430" y="974"/>
                      <a:pt x="558" y="1022"/>
                      <a:pt x="685" y="1022"/>
                    </a:cubicBezTo>
                    <a:cubicBezTo>
                      <a:pt x="944" y="1022"/>
                      <a:pt x="1194" y="820"/>
                      <a:pt x="1194" y="515"/>
                    </a:cubicBezTo>
                    <a:cubicBezTo>
                      <a:pt x="1194" y="226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23"/>
              <p:cNvSpPr/>
              <p:nvPr/>
            </p:nvSpPr>
            <p:spPr>
              <a:xfrm rot="-5400000">
                <a:off x="7393767" y="3958044"/>
                <a:ext cx="15810" cy="13415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92" y="0"/>
                    </a:moveTo>
                    <a:cubicBezTo>
                      <a:pt x="239" y="0"/>
                      <a:pt x="1" y="541"/>
                      <a:pt x="327" y="868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7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23"/>
              <p:cNvSpPr/>
              <p:nvPr/>
            </p:nvSpPr>
            <p:spPr>
              <a:xfrm rot="-5400000">
                <a:off x="7060796" y="3554019"/>
                <a:ext cx="6496" cy="680803"/>
              </a:xfrm>
              <a:custGeom>
                <a:avLst/>
                <a:gdLst/>
                <a:ahLst/>
                <a:cxnLst/>
                <a:rect l="l" t="t" r="r" b="b"/>
                <a:pathLst>
                  <a:path w="491" h="51459" extrusionOk="0">
                    <a:moveTo>
                      <a:pt x="272" y="0"/>
                    </a:moveTo>
                    <a:cubicBezTo>
                      <a:pt x="265" y="0"/>
                      <a:pt x="258" y="0"/>
                      <a:pt x="251" y="1"/>
                    </a:cubicBezTo>
                    <a:cubicBezTo>
                      <a:pt x="245" y="1"/>
                      <a:pt x="238" y="0"/>
                      <a:pt x="232" y="0"/>
                    </a:cubicBezTo>
                    <a:cubicBezTo>
                      <a:pt x="103" y="0"/>
                      <a:pt x="1" y="120"/>
                      <a:pt x="13" y="240"/>
                    </a:cubicBezTo>
                    <a:lnTo>
                      <a:pt x="13" y="51220"/>
                    </a:lnTo>
                    <a:cubicBezTo>
                      <a:pt x="13" y="51346"/>
                      <a:pt x="113" y="51459"/>
                      <a:pt x="251" y="51459"/>
                    </a:cubicBezTo>
                    <a:cubicBezTo>
                      <a:pt x="390" y="51459"/>
                      <a:pt x="490" y="51346"/>
                      <a:pt x="490" y="51220"/>
                    </a:cubicBezTo>
                    <a:lnTo>
                      <a:pt x="490" y="240"/>
                    </a:lnTo>
                    <a:cubicBezTo>
                      <a:pt x="490" y="109"/>
                      <a:pt x="400" y="0"/>
                      <a:pt x="2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23"/>
              <p:cNvSpPr/>
              <p:nvPr/>
            </p:nvSpPr>
            <p:spPr>
              <a:xfrm rot="-5400000">
                <a:off x="7060796" y="3513455"/>
                <a:ext cx="6496" cy="680803"/>
              </a:xfrm>
              <a:custGeom>
                <a:avLst/>
                <a:gdLst/>
                <a:ahLst/>
                <a:cxnLst/>
                <a:rect l="l" t="t" r="r" b="b"/>
                <a:pathLst>
                  <a:path w="491" h="51459" extrusionOk="0">
                    <a:moveTo>
                      <a:pt x="260" y="0"/>
                    </a:moveTo>
                    <a:cubicBezTo>
                      <a:pt x="253" y="0"/>
                      <a:pt x="246" y="0"/>
                      <a:pt x="239" y="1"/>
                    </a:cubicBezTo>
                    <a:cubicBezTo>
                      <a:pt x="232" y="1"/>
                      <a:pt x="226" y="0"/>
                      <a:pt x="220" y="0"/>
                    </a:cubicBezTo>
                    <a:cubicBezTo>
                      <a:pt x="91" y="0"/>
                      <a:pt x="0" y="120"/>
                      <a:pt x="0" y="240"/>
                    </a:cubicBezTo>
                    <a:lnTo>
                      <a:pt x="0" y="51220"/>
                    </a:lnTo>
                    <a:cubicBezTo>
                      <a:pt x="0" y="51346"/>
                      <a:pt x="113" y="51459"/>
                      <a:pt x="239" y="51459"/>
                    </a:cubicBezTo>
                    <a:cubicBezTo>
                      <a:pt x="377" y="51459"/>
                      <a:pt x="490" y="51346"/>
                      <a:pt x="490" y="51220"/>
                    </a:cubicBezTo>
                    <a:lnTo>
                      <a:pt x="490" y="240"/>
                    </a:lnTo>
                    <a:cubicBezTo>
                      <a:pt x="490" y="109"/>
                      <a:pt x="388" y="0"/>
                      <a:pt x="2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23"/>
              <p:cNvSpPr/>
              <p:nvPr/>
            </p:nvSpPr>
            <p:spPr>
              <a:xfrm rot="-5400000">
                <a:off x="7060802" y="3473057"/>
                <a:ext cx="6483" cy="680803"/>
              </a:xfrm>
              <a:custGeom>
                <a:avLst/>
                <a:gdLst/>
                <a:ahLst/>
                <a:cxnLst/>
                <a:rect l="l" t="t" r="r" b="b"/>
                <a:pathLst>
                  <a:path w="490" h="51459" extrusionOk="0">
                    <a:moveTo>
                      <a:pt x="270" y="0"/>
                    </a:moveTo>
                    <a:cubicBezTo>
                      <a:pt x="264" y="0"/>
                      <a:pt x="257" y="0"/>
                      <a:pt x="251" y="1"/>
                    </a:cubicBezTo>
                    <a:cubicBezTo>
                      <a:pt x="244" y="1"/>
                      <a:pt x="238" y="0"/>
                      <a:pt x="232" y="0"/>
                    </a:cubicBezTo>
                    <a:cubicBezTo>
                      <a:pt x="102" y="0"/>
                      <a:pt x="0" y="120"/>
                      <a:pt x="12" y="240"/>
                    </a:cubicBezTo>
                    <a:lnTo>
                      <a:pt x="12" y="51220"/>
                    </a:lnTo>
                    <a:cubicBezTo>
                      <a:pt x="12" y="51346"/>
                      <a:pt x="113" y="51459"/>
                      <a:pt x="251" y="51459"/>
                    </a:cubicBezTo>
                    <a:cubicBezTo>
                      <a:pt x="377" y="51459"/>
                      <a:pt x="490" y="51346"/>
                      <a:pt x="490" y="51220"/>
                    </a:cubicBezTo>
                    <a:lnTo>
                      <a:pt x="490" y="240"/>
                    </a:lnTo>
                    <a:cubicBezTo>
                      <a:pt x="490" y="109"/>
                      <a:pt x="388" y="0"/>
                      <a:pt x="2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34" name="Google Shape;1634;p23"/>
            <p:cNvSpPr/>
            <p:nvPr/>
          </p:nvSpPr>
          <p:spPr>
            <a:xfrm rot="5400000" flipH="1">
              <a:off x="6825926" y="3511397"/>
              <a:ext cx="366989" cy="367271"/>
            </a:xfrm>
            <a:custGeom>
              <a:avLst/>
              <a:gdLst/>
              <a:ahLst/>
              <a:cxnLst/>
              <a:rect l="l" t="t" r="r" b="b"/>
              <a:pathLst>
                <a:path w="20772" h="20785" extrusionOk="0">
                  <a:moveTo>
                    <a:pt x="9927" y="0"/>
                  </a:moveTo>
                  <a:lnTo>
                    <a:pt x="9927" y="1345"/>
                  </a:lnTo>
                  <a:cubicBezTo>
                    <a:pt x="9500" y="1370"/>
                    <a:pt x="9085" y="1420"/>
                    <a:pt x="8658" y="1508"/>
                  </a:cubicBezTo>
                  <a:lnTo>
                    <a:pt x="8344" y="189"/>
                  </a:lnTo>
                  <a:lnTo>
                    <a:pt x="7489" y="402"/>
                  </a:lnTo>
                  <a:lnTo>
                    <a:pt x="7804" y="1709"/>
                  </a:lnTo>
                  <a:cubicBezTo>
                    <a:pt x="7326" y="1848"/>
                    <a:pt x="6849" y="2036"/>
                    <a:pt x="6409" y="2262"/>
                  </a:cubicBezTo>
                  <a:lnTo>
                    <a:pt x="5755" y="1068"/>
                  </a:lnTo>
                  <a:lnTo>
                    <a:pt x="4976" y="1496"/>
                  </a:lnTo>
                  <a:lnTo>
                    <a:pt x="5630" y="2689"/>
                  </a:lnTo>
                  <a:cubicBezTo>
                    <a:pt x="5152" y="2978"/>
                    <a:pt x="4712" y="3305"/>
                    <a:pt x="4298" y="3682"/>
                  </a:cubicBezTo>
                  <a:lnTo>
                    <a:pt x="3343" y="2727"/>
                  </a:lnTo>
                  <a:lnTo>
                    <a:pt x="2714" y="3355"/>
                  </a:lnTo>
                  <a:lnTo>
                    <a:pt x="3669" y="4310"/>
                  </a:lnTo>
                  <a:cubicBezTo>
                    <a:pt x="3380" y="4625"/>
                    <a:pt x="3117" y="4964"/>
                    <a:pt x="2890" y="5316"/>
                  </a:cubicBezTo>
                  <a:lnTo>
                    <a:pt x="1722" y="4612"/>
                  </a:lnTo>
                  <a:lnTo>
                    <a:pt x="1269" y="5379"/>
                  </a:lnTo>
                  <a:lnTo>
                    <a:pt x="2425" y="6082"/>
                  </a:lnTo>
                  <a:cubicBezTo>
                    <a:pt x="2187" y="6522"/>
                    <a:pt x="1986" y="6974"/>
                    <a:pt x="1822" y="7452"/>
                  </a:cubicBezTo>
                  <a:lnTo>
                    <a:pt x="528" y="7062"/>
                  </a:lnTo>
                  <a:lnTo>
                    <a:pt x="277" y="7917"/>
                  </a:lnTo>
                  <a:lnTo>
                    <a:pt x="1584" y="8294"/>
                  </a:lnTo>
                  <a:cubicBezTo>
                    <a:pt x="1458" y="8834"/>
                    <a:pt x="1370" y="9387"/>
                    <a:pt x="1345" y="9940"/>
                  </a:cubicBezTo>
                  <a:lnTo>
                    <a:pt x="0" y="9940"/>
                  </a:lnTo>
                  <a:lnTo>
                    <a:pt x="0" y="10832"/>
                  </a:lnTo>
                  <a:lnTo>
                    <a:pt x="1345" y="10832"/>
                  </a:lnTo>
                  <a:cubicBezTo>
                    <a:pt x="1370" y="11259"/>
                    <a:pt x="1420" y="11687"/>
                    <a:pt x="1508" y="12101"/>
                  </a:cubicBezTo>
                  <a:lnTo>
                    <a:pt x="189" y="12416"/>
                  </a:lnTo>
                  <a:lnTo>
                    <a:pt x="402" y="13283"/>
                  </a:lnTo>
                  <a:lnTo>
                    <a:pt x="1709" y="12968"/>
                  </a:lnTo>
                  <a:cubicBezTo>
                    <a:pt x="1860" y="13446"/>
                    <a:pt x="2036" y="13911"/>
                    <a:pt x="2262" y="14363"/>
                  </a:cubicBezTo>
                  <a:lnTo>
                    <a:pt x="1068" y="15017"/>
                  </a:lnTo>
                  <a:lnTo>
                    <a:pt x="1508" y="15796"/>
                  </a:lnTo>
                  <a:lnTo>
                    <a:pt x="2689" y="15142"/>
                  </a:lnTo>
                  <a:cubicBezTo>
                    <a:pt x="2978" y="15607"/>
                    <a:pt x="3318" y="16060"/>
                    <a:pt x="3695" y="16474"/>
                  </a:cubicBezTo>
                  <a:lnTo>
                    <a:pt x="2727" y="17429"/>
                  </a:lnTo>
                  <a:lnTo>
                    <a:pt x="3355" y="18058"/>
                  </a:lnTo>
                  <a:lnTo>
                    <a:pt x="4310" y="17103"/>
                  </a:lnTo>
                  <a:cubicBezTo>
                    <a:pt x="4624" y="17379"/>
                    <a:pt x="4964" y="17643"/>
                    <a:pt x="5328" y="17882"/>
                  </a:cubicBezTo>
                  <a:lnTo>
                    <a:pt x="4612" y="19038"/>
                  </a:lnTo>
                  <a:lnTo>
                    <a:pt x="5366" y="19503"/>
                  </a:lnTo>
                  <a:lnTo>
                    <a:pt x="6070" y="18347"/>
                  </a:lnTo>
                  <a:cubicBezTo>
                    <a:pt x="6509" y="18585"/>
                    <a:pt x="6974" y="18786"/>
                    <a:pt x="7452" y="18950"/>
                  </a:cubicBezTo>
                  <a:lnTo>
                    <a:pt x="7075" y="20244"/>
                  </a:lnTo>
                  <a:lnTo>
                    <a:pt x="7917" y="20495"/>
                  </a:lnTo>
                  <a:lnTo>
                    <a:pt x="8294" y="19189"/>
                  </a:lnTo>
                  <a:cubicBezTo>
                    <a:pt x="8834" y="19314"/>
                    <a:pt x="9387" y="19402"/>
                    <a:pt x="9940" y="19427"/>
                  </a:cubicBezTo>
                  <a:lnTo>
                    <a:pt x="9940" y="20784"/>
                  </a:lnTo>
                  <a:lnTo>
                    <a:pt x="10832" y="20784"/>
                  </a:lnTo>
                  <a:lnTo>
                    <a:pt x="10832" y="19427"/>
                  </a:lnTo>
                  <a:cubicBezTo>
                    <a:pt x="11259" y="19402"/>
                    <a:pt x="11674" y="19352"/>
                    <a:pt x="12101" y="19264"/>
                  </a:cubicBezTo>
                  <a:lnTo>
                    <a:pt x="12415" y="20583"/>
                  </a:lnTo>
                  <a:lnTo>
                    <a:pt x="13282" y="20370"/>
                  </a:lnTo>
                  <a:lnTo>
                    <a:pt x="12968" y="19063"/>
                  </a:lnTo>
                  <a:cubicBezTo>
                    <a:pt x="13446" y="18912"/>
                    <a:pt x="13911" y="18736"/>
                    <a:pt x="14363" y="18510"/>
                  </a:cubicBezTo>
                  <a:lnTo>
                    <a:pt x="15016" y="19704"/>
                  </a:lnTo>
                  <a:lnTo>
                    <a:pt x="15796" y="19277"/>
                  </a:lnTo>
                  <a:lnTo>
                    <a:pt x="15142" y="18095"/>
                  </a:lnTo>
                  <a:cubicBezTo>
                    <a:pt x="15607" y="17794"/>
                    <a:pt x="16059" y="17467"/>
                    <a:pt x="16462" y="17090"/>
                  </a:cubicBezTo>
                  <a:lnTo>
                    <a:pt x="17429" y="18045"/>
                  </a:lnTo>
                  <a:lnTo>
                    <a:pt x="18057" y="17417"/>
                  </a:lnTo>
                  <a:lnTo>
                    <a:pt x="17090" y="16462"/>
                  </a:lnTo>
                  <a:cubicBezTo>
                    <a:pt x="17379" y="16148"/>
                    <a:pt x="17643" y="15808"/>
                    <a:pt x="17894" y="15456"/>
                  </a:cubicBezTo>
                  <a:lnTo>
                    <a:pt x="19050" y="16160"/>
                  </a:lnTo>
                  <a:lnTo>
                    <a:pt x="19503" y="15406"/>
                  </a:lnTo>
                  <a:lnTo>
                    <a:pt x="18346" y="14703"/>
                  </a:lnTo>
                  <a:cubicBezTo>
                    <a:pt x="18585" y="14263"/>
                    <a:pt x="18786" y="13798"/>
                    <a:pt x="18950" y="13320"/>
                  </a:cubicBezTo>
                  <a:lnTo>
                    <a:pt x="20256" y="13697"/>
                  </a:lnTo>
                  <a:lnTo>
                    <a:pt x="20495" y="12855"/>
                  </a:lnTo>
                  <a:lnTo>
                    <a:pt x="19201" y="12478"/>
                  </a:lnTo>
                  <a:cubicBezTo>
                    <a:pt x="19327" y="11938"/>
                    <a:pt x="19389" y="11385"/>
                    <a:pt x="19415" y="10832"/>
                  </a:cubicBezTo>
                  <a:lnTo>
                    <a:pt x="20772" y="10832"/>
                  </a:lnTo>
                  <a:lnTo>
                    <a:pt x="20772" y="9940"/>
                  </a:lnTo>
                  <a:lnTo>
                    <a:pt x="19415" y="9940"/>
                  </a:lnTo>
                  <a:cubicBezTo>
                    <a:pt x="19389" y="9513"/>
                    <a:pt x="19339" y="9098"/>
                    <a:pt x="19264" y="8671"/>
                  </a:cubicBezTo>
                  <a:lnTo>
                    <a:pt x="20571" y="8357"/>
                  </a:lnTo>
                  <a:lnTo>
                    <a:pt x="20370" y="7502"/>
                  </a:lnTo>
                  <a:lnTo>
                    <a:pt x="19050" y="7816"/>
                  </a:lnTo>
                  <a:cubicBezTo>
                    <a:pt x="18912" y="7339"/>
                    <a:pt x="18723" y="6861"/>
                    <a:pt x="18510" y="6422"/>
                  </a:cubicBezTo>
                  <a:lnTo>
                    <a:pt x="19691" y="5768"/>
                  </a:lnTo>
                  <a:lnTo>
                    <a:pt x="19264" y="4989"/>
                  </a:lnTo>
                  <a:lnTo>
                    <a:pt x="18083" y="5655"/>
                  </a:lnTo>
                  <a:cubicBezTo>
                    <a:pt x="17794" y="5178"/>
                    <a:pt x="17454" y="4725"/>
                    <a:pt x="17090" y="4323"/>
                  </a:cubicBezTo>
                  <a:lnTo>
                    <a:pt x="18045" y="3355"/>
                  </a:lnTo>
                  <a:lnTo>
                    <a:pt x="17417" y="2727"/>
                  </a:lnTo>
                  <a:lnTo>
                    <a:pt x="16462" y="3695"/>
                  </a:lnTo>
                  <a:cubicBezTo>
                    <a:pt x="16135" y="3406"/>
                    <a:pt x="15808" y="3142"/>
                    <a:pt x="15444" y="2903"/>
                  </a:cubicBezTo>
                  <a:lnTo>
                    <a:pt x="16147" y="1747"/>
                  </a:lnTo>
                  <a:lnTo>
                    <a:pt x="15393" y="1282"/>
                  </a:lnTo>
                  <a:lnTo>
                    <a:pt x="14690" y="2438"/>
                  </a:lnTo>
                  <a:cubicBezTo>
                    <a:pt x="14250" y="2199"/>
                    <a:pt x="13798" y="1998"/>
                    <a:pt x="13320" y="1835"/>
                  </a:cubicBezTo>
                  <a:lnTo>
                    <a:pt x="13697" y="541"/>
                  </a:lnTo>
                  <a:lnTo>
                    <a:pt x="12843" y="289"/>
                  </a:lnTo>
                  <a:lnTo>
                    <a:pt x="12466" y="1584"/>
                  </a:lnTo>
                  <a:cubicBezTo>
                    <a:pt x="11925" y="1458"/>
                    <a:pt x="11372" y="1383"/>
                    <a:pt x="10819" y="1345"/>
                  </a:cubicBezTo>
                  <a:lnTo>
                    <a:pt x="10819" y="0"/>
                  </a:ln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1640" name="Google Shape;1640;p24"/>
          <p:cNvGrpSpPr/>
          <p:nvPr/>
        </p:nvGrpSpPr>
        <p:grpSpPr>
          <a:xfrm rot="10800000">
            <a:off x="1089718" y="338383"/>
            <a:ext cx="442977" cy="52165"/>
            <a:chOff x="1763406" y="3001921"/>
            <a:chExt cx="442977" cy="52165"/>
          </a:xfrm>
        </p:grpSpPr>
        <p:sp>
          <p:nvSpPr>
            <p:cNvPr id="1641" name="Google Shape;1641;p24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24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24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24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645" name="Google Shape;1645;p24"/>
          <p:cNvGraphicFramePr/>
          <p:nvPr/>
        </p:nvGraphicFramePr>
        <p:xfrm>
          <a:off x="1025100" y="1368595"/>
          <a:ext cx="7097825" cy="281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88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5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2500">
                <a:tc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01</a:t>
                      </a:r>
                      <a:endParaRPr sz="3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Jupiter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144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Jupiter is the biggest planet in the Solar System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500">
                <a:tc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02</a:t>
                      </a:r>
                      <a:endParaRPr sz="3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Mercury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144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Mercury is the smallest planet in the Solar System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500">
                <a:tc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03</a:t>
                      </a:r>
                      <a:endParaRPr sz="3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Venus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144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Venus is extremely hot, even more than Mercury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500">
                <a:tc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04</a:t>
                      </a:r>
                      <a:endParaRPr sz="3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Earth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144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Earth is the only planet known to harbor life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46" name="Google Shape;1646;p24"/>
          <p:cNvSpPr/>
          <p:nvPr/>
        </p:nvSpPr>
        <p:spPr>
          <a:xfrm>
            <a:off x="1237479" y="2193775"/>
            <a:ext cx="440855" cy="441110"/>
          </a:xfrm>
          <a:custGeom>
            <a:avLst/>
            <a:gdLst/>
            <a:ahLst/>
            <a:cxnLst/>
            <a:rect l="l" t="t" r="r" b="b"/>
            <a:pathLst>
              <a:path w="20773" h="20785" extrusionOk="0">
                <a:moveTo>
                  <a:pt x="9940" y="1"/>
                </a:moveTo>
                <a:lnTo>
                  <a:pt x="9940" y="1358"/>
                </a:lnTo>
                <a:cubicBezTo>
                  <a:pt x="9513" y="1383"/>
                  <a:pt x="9086" y="1433"/>
                  <a:pt x="8671" y="1521"/>
                </a:cubicBezTo>
                <a:lnTo>
                  <a:pt x="8345" y="202"/>
                </a:lnTo>
                <a:lnTo>
                  <a:pt x="7490" y="415"/>
                </a:lnTo>
                <a:lnTo>
                  <a:pt x="7804" y="1722"/>
                </a:lnTo>
                <a:cubicBezTo>
                  <a:pt x="7327" y="1873"/>
                  <a:pt x="6862" y="2049"/>
                  <a:pt x="6409" y="2275"/>
                </a:cubicBezTo>
                <a:lnTo>
                  <a:pt x="5756" y="1081"/>
                </a:lnTo>
                <a:lnTo>
                  <a:pt x="4977" y="1509"/>
                </a:lnTo>
                <a:lnTo>
                  <a:pt x="5630" y="2702"/>
                </a:lnTo>
                <a:cubicBezTo>
                  <a:pt x="5153" y="2991"/>
                  <a:pt x="4713" y="3318"/>
                  <a:pt x="4298" y="3695"/>
                </a:cubicBezTo>
                <a:lnTo>
                  <a:pt x="3343" y="2728"/>
                </a:lnTo>
                <a:lnTo>
                  <a:pt x="2715" y="3356"/>
                </a:lnTo>
                <a:lnTo>
                  <a:pt x="3670" y="4323"/>
                </a:lnTo>
                <a:cubicBezTo>
                  <a:pt x="3381" y="4638"/>
                  <a:pt x="3117" y="4977"/>
                  <a:pt x="2891" y="5329"/>
                </a:cubicBezTo>
                <a:lnTo>
                  <a:pt x="1722" y="4625"/>
                </a:lnTo>
                <a:lnTo>
                  <a:pt x="1270" y="5379"/>
                </a:lnTo>
                <a:lnTo>
                  <a:pt x="2426" y="6083"/>
                </a:lnTo>
                <a:cubicBezTo>
                  <a:pt x="2187" y="6522"/>
                  <a:pt x="1986" y="6987"/>
                  <a:pt x="1823" y="7452"/>
                </a:cubicBezTo>
                <a:lnTo>
                  <a:pt x="529" y="7075"/>
                </a:lnTo>
                <a:lnTo>
                  <a:pt x="277" y="7930"/>
                </a:lnTo>
                <a:lnTo>
                  <a:pt x="1584" y="8307"/>
                </a:lnTo>
                <a:cubicBezTo>
                  <a:pt x="1458" y="8847"/>
                  <a:pt x="1370" y="9400"/>
                  <a:pt x="1345" y="9953"/>
                </a:cubicBezTo>
                <a:lnTo>
                  <a:pt x="1" y="9953"/>
                </a:lnTo>
                <a:lnTo>
                  <a:pt x="1" y="10845"/>
                </a:lnTo>
                <a:lnTo>
                  <a:pt x="1345" y="10845"/>
                </a:lnTo>
                <a:cubicBezTo>
                  <a:pt x="1370" y="11272"/>
                  <a:pt x="1421" y="11687"/>
                  <a:pt x="1509" y="12114"/>
                </a:cubicBezTo>
                <a:lnTo>
                  <a:pt x="189" y="12428"/>
                </a:lnTo>
                <a:lnTo>
                  <a:pt x="403" y="13283"/>
                </a:lnTo>
                <a:lnTo>
                  <a:pt x="1710" y="12969"/>
                </a:lnTo>
                <a:cubicBezTo>
                  <a:pt x="1861" y="13446"/>
                  <a:pt x="2036" y="13924"/>
                  <a:pt x="2263" y="14364"/>
                </a:cubicBezTo>
                <a:lnTo>
                  <a:pt x="1069" y="15017"/>
                </a:lnTo>
                <a:lnTo>
                  <a:pt x="1496" y="15796"/>
                </a:lnTo>
                <a:lnTo>
                  <a:pt x="2690" y="15143"/>
                </a:lnTo>
                <a:cubicBezTo>
                  <a:pt x="2979" y="15620"/>
                  <a:pt x="3318" y="16060"/>
                  <a:pt x="3695" y="16475"/>
                </a:cubicBezTo>
                <a:lnTo>
                  <a:pt x="2728" y="17442"/>
                </a:lnTo>
                <a:lnTo>
                  <a:pt x="3356" y="18071"/>
                </a:lnTo>
                <a:lnTo>
                  <a:pt x="4311" y="17103"/>
                </a:lnTo>
                <a:cubicBezTo>
                  <a:pt x="4625" y="17392"/>
                  <a:pt x="4964" y="17656"/>
                  <a:pt x="5316" y="17895"/>
                </a:cubicBezTo>
                <a:lnTo>
                  <a:pt x="4612" y="19051"/>
                </a:lnTo>
                <a:lnTo>
                  <a:pt x="5366" y="19503"/>
                </a:lnTo>
                <a:lnTo>
                  <a:pt x="6070" y="18347"/>
                </a:lnTo>
                <a:cubicBezTo>
                  <a:pt x="6510" y="18586"/>
                  <a:pt x="6975" y="18787"/>
                  <a:pt x="7440" y="18950"/>
                </a:cubicBezTo>
                <a:lnTo>
                  <a:pt x="7063" y="20257"/>
                </a:lnTo>
                <a:lnTo>
                  <a:pt x="7917" y="20496"/>
                </a:lnTo>
                <a:lnTo>
                  <a:pt x="8294" y="19202"/>
                </a:lnTo>
                <a:cubicBezTo>
                  <a:pt x="8835" y="19327"/>
                  <a:pt x="9388" y="19403"/>
                  <a:pt x="9940" y="19428"/>
                </a:cubicBezTo>
                <a:lnTo>
                  <a:pt x="9940" y="20785"/>
                </a:lnTo>
                <a:lnTo>
                  <a:pt x="10833" y="20785"/>
                </a:lnTo>
                <a:lnTo>
                  <a:pt x="10833" y="19428"/>
                </a:lnTo>
                <a:cubicBezTo>
                  <a:pt x="11260" y="19415"/>
                  <a:pt x="11675" y="19352"/>
                  <a:pt x="12102" y="19277"/>
                </a:cubicBezTo>
                <a:lnTo>
                  <a:pt x="12416" y="20596"/>
                </a:lnTo>
                <a:lnTo>
                  <a:pt x="13283" y="20383"/>
                </a:lnTo>
                <a:lnTo>
                  <a:pt x="12969" y="19063"/>
                </a:lnTo>
                <a:cubicBezTo>
                  <a:pt x="13446" y="18925"/>
                  <a:pt x="13911" y="18737"/>
                  <a:pt x="14364" y="18523"/>
                </a:cubicBezTo>
                <a:lnTo>
                  <a:pt x="15017" y="19704"/>
                </a:lnTo>
                <a:lnTo>
                  <a:pt x="15796" y="19277"/>
                </a:lnTo>
                <a:lnTo>
                  <a:pt x="15143" y="18096"/>
                </a:lnTo>
                <a:cubicBezTo>
                  <a:pt x="15608" y="17807"/>
                  <a:pt x="16060" y="17467"/>
                  <a:pt x="16475" y="17103"/>
                </a:cubicBezTo>
                <a:lnTo>
                  <a:pt x="17430" y="18058"/>
                </a:lnTo>
                <a:lnTo>
                  <a:pt x="18058" y="17430"/>
                </a:lnTo>
                <a:lnTo>
                  <a:pt x="17103" y="16475"/>
                </a:lnTo>
                <a:cubicBezTo>
                  <a:pt x="17379" y="16148"/>
                  <a:pt x="17643" y="15821"/>
                  <a:pt x="17882" y="15457"/>
                </a:cubicBezTo>
                <a:lnTo>
                  <a:pt x="19038" y="16161"/>
                </a:lnTo>
                <a:lnTo>
                  <a:pt x="19503" y="15407"/>
                </a:lnTo>
                <a:lnTo>
                  <a:pt x="18347" y="14703"/>
                </a:lnTo>
                <a:cubicBezTo>
                  <a:pt x="18586" y="14263"/>
                  <a:pt x="18787" y="13811"/>
                  <a:pt x="18950" y="13333"/>
                </a:cubicBezTo>
                <a:lnTo>
                  <a:pt x="20245" y="13710"/>
                </a:lnTo>
                <a:lnTo>
                  <a:pt x="20496" y="12856"/>
                </a:lnTo>
                <a:lnTo>
                  <a:pt x="19189" y="12479"/>
                </a:lnTo>
                <a:cubicBezTo>
                  <a:pt x="19315" y="11938"/>
                  <a:pt x="19390" y="11398"/>
                  <a:pt x="19415" y="10845"/>
                </a:cubicBezTo>
                <a:lnTo>
                  <a:pt x="20772" y="10845"/>
                </a:lnTo>
                <a:lnTo>
                  <a:pt x="20772" y="9953"/>
                </a:lnTo>
                <a:lnTo>
                  <a:pt x="19415" y="9953"/>
                </a:lnTo>
                <a:cubicBezTo>
                  <a:pt x="19403" y="9526"/>
                  <a:pt x="19340" y="9099"/>
                  <a:pt x="19264" y="8684"/>
                </a:cubicBezTo>
                <a:lnTo>
                  <a:pt x="20584" y="8370"/>
                </a:lnTo>
                <a:lnTo>
                  <a:pt x="20370" y="7503"/>
                </a:lnTo>
                <a:lnTo>
                  <a:pt x="19051" y="7817"/>
                </a:lnTo>
                <a:cubicBezTo>
                  <a:pt x="18913" y="7339"/>
                  <a:pt x="18724" y="6874"/>
                  <a:pt x="18510" y="6422"/>
                </a:cubicBezTo>
                <a:lnTo>
                  <a:pt x="19692" y="5769"/>
                </a:lnTo>
                <a:lnTo>
                  <a:pt x="19264" y="4989"/>
                </a:lnTo>
                <a:lnTo>
                  <a:pt x="18083" y="5655"/>
                </a:lnTo>
                <a:cubicBezTo>
                  <a:pt x="17794" y="5178"/>
                  <a:pt x="17455" y="4738"/>
                  <a:pt x="17090" y="4323"/>
                </a:cubicBezTo>
                <a:lnTo>
                  <a:pt x="18045" y="3368"/>
                </a:lnTo>
                <a:lnTo>
                  <a:pt x="17417" y="2740"/>
                </a:lnTo>
                <a:lnTo>
                  <a:pt x="16462" y="3695"/>
                </a:lnTo>
                <a:cubicBezTo>
                  <a:pt x="16135" y="3419"/>
                  <a:pt x="15809" y="3155"/>
                  <a:pt x="15444" y="2916"/>
                </a:cubicBezTo>
                <a:lnTo>
                  <a:pt x="16148" y="1760"/>
                </a:lnTo>
                <a:lnTo>
                  <a:pt x="15394" y="1295"/>
                </a:lnTo>
                <a:lnTo>
                  <a:pt x="14690" y="2451"/>
                </a:lnTo>
                <a:cubicBezTo>
                  <a:pt x="14251" y="2212"/>
                  <a:pt x="13798" y="2011"/>
                  <a:pt x="13321" y="1848"/>
                </a:cubicBezTo>
                <a:lnTo>
                  <a:pt x="13698" y="554"/>
                </a:lnTo>
                <a:lnTo>
                  <a:pt x="12843" y="302"/>
                </a:lnTo>
                <a:lnTo>
                  <a:pt x="12466" y="1609"/>
                </a:lnTo>
                <a:cubicBezTo>
                  <a:pt x="11926" y="1471"/>
                  <a:pt x="11373" y="1396"/>
                  <a:pt x="10820" y="1370"/>
                </a:cubicBezTo>
                <a:lnTo>
                  <a:pt x="10820" y="1"/>
                </a:lnTo>
                <a:close/>
              </a:path>
            </a:pathLst>
          </a:custGeom>
          <a:solidFill>
            <a:schemeClr val="accent2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47" name="Google Shape;1647;p24"/>
          <p:cNvGrpSpPr/>
          <p:nvPr/>
        </p:nvGrpSpPr>
        <p:grpSpPr>
          <a:xfrm>
            <a:off x="1237479" y="3604699"/>
            <a:ext cx="440855" cy="441110"/>
            <a:chOff x="4351576" y="2676812"/>
            <a:chExt cx="440855" cy="441110"/>
          </a:xfrm>
        </p:grpSpPr>
        <p:sp>
          <p:nvSpPr>
            <p:cNvPr id="1648" name="Google Shape;1648;p24"/>
            <p:cNvSpPr/>
            <p:nvPr/>
          </p:nvSpPr>
          <p:spPr>
            <a:xfrm>
              <a:off x="4351576" y="2676812"/>
              <a:ext cx="440855" cy="441110"/>
            </a:xfrm>
            <a:custGeom>
              <a:avLst/>
              <a:gdLst/>
              <a:ahLst/>
              <a:cxnLst/>
              <a:rect l="l" t="t" r="r" b="b"/>
              <a:pathLst>
                <a:path w="20773" h="20785" extrusionOk="0">
                  <a:moveTo>
                    <a:pt x="9940" y="1"/>
                  </a:moveTo>
                  <a:lnTo>
                    <a:pt x="9940" y="1358"/>
                  </a:lnTo>
                  <a:cubicBezTo>
                    <a:pt x="9513" y="1383"/>
                    <a:pt x="9086" y="1433"/>
                    <a:pt x="8671" y="1521"/>
                  </a:cubicBezTo>
                  <a:lnTo>
                    <a:pt x="8345" y="202"/>
                  </a:lnTo>
                  <a:lnTo>
                    <a:pt x="7490" y="415"/>
                  </a:lnTo>
                  <a:lnTo>
                    <a:pt x="7804" y="1722"/>
                  </a:lnTo>
                  <a:cubicBezTo>
                    <a:pt x="7327" y="1873"/>
                    <a:pt x="6862" y="2049"/>
                    <a:pt x="6409" y="2275"/>
                  </a:cubicBezTo>
                  <a:lnTo>
                    <a:pt x="5756" y="1081"/>
                  </a:lnTo>
                  <a:lnTo>
                    <a:pt x="4977" y="1509"/>
                  </a:lnTo>
                  <a:lnTo>
                    <a:pt x="5630" y="2702"/>
                  </a:lnTo>
                  <a:cubicBezTo>
                    <a:pt x="5153" y="2991"/>
                    <a:pt x="4713" y="3318"/>
                    <a:pt x="4298" y="3695"/>
                  </a:cubicBezTo>
                  <a:lnTo>
                    <a:pt x="3343" y="2728"/>
                  </a:lnTo>
                  <a:lnTo>
                    <a:pt x="2715" y="3356"/>
                  </a:lnTo>
                  <a:lnTo>
                    <a:pt x="3670" y="4323"/>
                  </a:lnTo>
                  <a:cubicBezTo>
                    <a:pt x="3381" y="4638"/>
                    <a:pt x="3117" y="4977"/>
                    <a:pt x="2891" y="5329"/>
                  </a:cubicBezTo>
                  <a:lnTo>
                    <a:pt x="1722" y="4625"/>
                  </a:lnTo>
                  <a:lnTo>
                    <a:pt x="1270" y="5379"/>
                  </a:lnTo>
                  <a:lnTo>
                    <a:pt x="2426" y="6083"/>
                  </a:lnTo>
                  <a:cubicBezTo>
                    <a:pt x="2187" y="6522"/>
                    <a:pt x="1986" y="6987"/>
                    <a:pt x="1823" y="7452"/>
                  </a:cubicBezTo>
                  <a:lnTo>
                    <a:pt x="529" y="7075"/>
                  </a:lnTo>
                  <a:lnTo>
                    <a:pt x="277" y="7930"/>
                  </a:lnTo>
                  <a:lnTo>
                    <a:pt x="1584" y="8307"/>
                  </a:lnTo>
                  <a:cubicBezTo>
                    <a:pt x="1458" y="8847"/>
                    <a:pt x="1370" y="9400"/>
                    <a:pt x="1345" y="9953"/>
                  </a:cubicBezTo>
                  <a:lnTo>
                    <a:pt x="1" y="9953"/>
                  </a:lnTo>
                  <a:lnTo>
                    <a:pt x="1" y="10845"/>
                  </a:lnTo>
                  <a:lnTo>
                    <a:pt x="1345" y="10845"/>
                  </a:lnTo>
                  <a:cubicBezTo>
                    <a:pt x="1370" y="11272"/>
                    <a:pt x="1421" y="11687"/>
                    <a:pt x="1509" y="12114"/>
                  </a:cubicBezTo>
                  <a:lnTo>
                    <a:pt x="189" y="12428"/>
                  </a:lnTo>
                  <a:lnTo>
                    <a:pt x="403" y="13283"/>
                  </a:lnTo>
                  <a:lnTo>
                    <a:pt x="1710" y="12969"/>
                  </a:lnTo>
                  <a:cubicBezTo>
                    <a:pt x="1861" y="13446"/>
                    <a:pt x="2036" y="13924"/>
                    <a:pt x="2263" y="14364"/>
                  </a:cubicBezTo>
                  <a:lnTo>
                    <a:pt x="1069" y="15017"/>
                  </a:lnTo>
                  <a:lnTo>
                    <a:pt x="1496" y="15796"/>
                  </a:lnTo>
                  <a:lnTo>
                    <a:pt x="2690" y="15143"/>
                  </a:lnTo>
                  <a:cubicBezTo>
                    <a:pt x="2979" y="15620"/>
                    <a:pt x="3318" y="16060"/>
                    <a:pt x="3695" y="16475"/>
                  </a:cubicBezTo>
                  <a:lnTo>
                    <a:pt x="2728" y="17442"/>
                  </a:lnTo>
                  <a:lnTo>
                    <a:pt x="3356" y="18071"/>
                  </a:lnTo>
                  <a:lnTo>
                    <a:pt x="4311" y="17103"/>
                  </a:lnTo>
                  <a:cubicBezTo>
                    <a:pt x="4625" y="17392"/>
                    <a:pt x="4964" y="17656"/>
                    <a:pt x="5316" y="17895"/>
                  </a:cubicBezTo>
                  <a:lnTo>
                    <a:pt x="4612" y="19051"/>
                  </a:lnTo>
                  <a:lnTo>
                    <a:pt x="5366" y="19503"/>
                  </a:lnTo>
                  <a:lnTo>
                    <a:pt x="6070" y="18347"/>
                  </a:lnTo>
                  <a:cubicBezTo>
                    <a:pt x="6510" y="18586"/>
                    <a:pt x="6975" y="18787"/>
                    <a:pt x="7440" y="18950"/>
                  </a:cubicBezTo>
                  <a:lnTo>
                    <a:pt x="7063" y="20257"/>
                  </a:lnTo>
                  <a:lnTo>
                    <a:pt x="7917" y="20496"/>
                  </a:lnTo>
                  <a:lnTo>
                    <a:pt x="8294" y="19202"/>
                  </a:lnTo>
                  <a:cubicBezTo>
                    <a:pt x="8835" y="19327"/>
                    <a:pt x="9388" y="19403"/>
                    <a:pt x="9940" y="19428"/>
                  </a:cubicBezTo>
                  <a:lnTo>
                    <a:pt x="9940" y="20785"/>
                  </a:lnTo>
                  <a:lnTo>
                    <a:pt x="10833" y="20785"/>
                  </a:lnTo>
                  <a:lnTo>
                    <a:pt x="10833" y="19428"/>
                  </a:lnTo>
                  <a:cubicBezTo>
                    <a:pt x="11260" y="19415"/>
                    <a:pt x="11675" y="19352"/>
                    <a:pt x="12102" y="19277"/>
                  </a:cubicBezTo>
                  <a:lnTo>
                    <a:pt x="12416" y="20596"/>
                  </a:lnTo>
                  <a:lnTo>
                    <a:pt x="13283" y="20383"/>
                  </a:lnTo>
                  <a:lnTo>
                    <a:pt x="12969" y="19063"/>
                  </a:lnTo>
                  <a:cubicBezTo>
                    <a:pt x="13446" y="18925"/>
                    <a:pt x="13911" y="18737"/>
                    <a:pt x="14364" y="18523"/>
                  </a:cubicBezTo>
                  <a:lnTo>
                    <a:pt x="15017" y="19704"/>
                  </a:lnTo>
                  <a:lnTo>
                    <a:pt x="15796" y="19277"/>
                  </a:lnTo>
                  <a:lnTo>
                    <a:pt x="15143" y="18096"/>
                  </a:lnTo>
                  <a:cubicBezTo>
                    <a:pt x="15608" y="17807"/>
                    <a:pt x="16060" y="17467"/>
                    <a:pt x="16475" y="17103"/>
                  </a:cubicBezTo>
                  <a:lnTo>
                    <a:pt x="17430" y="18058"/>
                  </a:lnTo>
                  <a:lnTo>
                    <a:pt x="18058" y="17430"/>
                  </a:lnTo>
                  <a:lnTo>
                    <a:pt x="17103" y="16475"/>
                  </a:lnTo>
                  <a:cubicBezTo>
                    <a:pt x="17379" y="16148"/>
                    <a:pt x="17643" y="15821"/>
                    <a:pt x="17882" y="15457"/>
                  </a:cubicBezTo>
                  <a:lnTo>
                    <a:pt x="19038" y="16161"/>
                  </a:lnTo>
                  <a:lnTo>
                    <a:pt x="19503" y="15407"/>
                  </a:lnTo>
                  <a:lnTo>
                    <a:pt x="18347" y="14703"/>
                  </a:lnTo>
                  <a:cubicBezTo>
                    <a:pt x="18586" y="14263"/>
                    <a:pt x="18787" y="13811"/>
                    <a:pt x="18950" y="13333"/>
                  </a:cubicBezTo>
                  <a:lnTo>
                    <a:pt x="20245" y="13710"/>
                  </a:lnTo>
                  <a:lnTo>
                    <a:pt x="20496" y="12856"/>
                  </a:lnTo>
                  <a:lnTo>
                    <a:pt x="19189" y="12479"/>
                  </a:lnTo>
                  <a:cubicBezTo>
                    <a:pt x="19315" y="11938"/>
                    <a:pt x="19390" y="11398"/>
                    <a:pt x="19415" y="10845"/>
                  </a:cubicBezTo>
                  <a:lnTo>
                    <a:pt x="20772" y="10845"/>
                  </a:lnTo>
                  <a:lnTo>
                    <a:pt x="20772" y="9953"/>
                  </a:lnTo>
                  <a:lnTo>
                    <a:pt x="19415" y="9953"/>
                  </a:lnTo>
                  <a:cubicBezTo>
                    <a:pt x="19403" y="9526"/>
                    <a:pt x="19340" y="9099"/>
                    <a:pt x="19264" y="8684"/>
                  </a:cubicBezTo>
                  <a:lnTo>
                    <a:pt x="20584" y="8370"/>
                  </a:lnTo>
                  <a:lnTo>
                    <a:pt x="20370" y="7503"/>
                  </a:lnTo>
                  <a:lnTo>
                    <a:pt x="19051" y="7817"/>
                  </a:lnTo>
                  <a:cubicBezTo>
                    <a:pt x="18913" y="7339"/>
                    <a:pt x="18724" y="6874"/>
                    <a:pt x="18510" y="6422"/>
                  </a:cubicBezTo>
                  <a:lnTo>
                    <a:pt x="19692" y="5769"/>
                  </a:lnTo>
                  <a:lnTo>
                    <a:pt x="19264" y="4989"/>
                  </a:lnTo>
                  <a:lnTo>
                    <a:pt x="18083" y="5655"/>
                  </a:lnTo>
                  <a:cubicBezTo>
                    <a:pt x="17794" y="5178"/>
                    <a:pt x="17455" y="4738"/>
                    <a:pt x="17090" y="4323"/>
                  </a:cubicBezTo>
                  <a:lnTo>
                    <a:pt x="18045" y="3368"/>
                  </a:lnTo>
                  <a:lnTo>
                    <a:pt x="17417" y="2740"/>
                  </a:lnTo>
                  <a:lnTo>
                    <a:pt x="16462" y="3695"/>
                  </a:lnTo>
                  <a:cubicBezTo>
                    <a:pt x="16135" y="3419"/>
                    <a:pt x="15809" y="3155"/>
                    <a:pt x="15444" y="2916"/>
                  </a:cubicBezTo>
                  <a:lnTo>
                    <a:pt x="16148" y="1760"/>
                  </a:lnTo>
                  <a:lnTo>
                    <a:pt x="15394" y="1295"/>
                  </a:lnTo>
                  <a:lnTo>
                    <a:pt x="14690" y="2451"/>
                  </a:lnTo>
                  <a:cubicBezTo>
                    <a:pt x="14251" y="2212"/>
                    <a:pt x="13798" y="2011"/>
                    <a:pt x="13321" y="1848"/>
                  </a:cubicBezTo>
                  <a:lnTo>
                    <a:pt x="13698" y="554"/>
                  </a:lnTo>
                  <a:lnTo>
                    <a:pt x="12843" y="302"/>
                  </a:lnTo>
                  <a:lnTo>
                    <a:pt x="12466" y="1609"/>
                  </a:lnTo>
                  <a:cubicBezTo>
                    <a:pt x="11926" y="1471"/>
                    <a:pt x="11373" y="1396"/>
                    <a:pt x="10820" y="1370"/>
                  </a:cubicBezTo>
                  <a:lnTo>
                    <a:pt x="10820" y="1"/>
                  </a:lnTo>
                  <a:close/>
                </a:path>
              </a:pathLst>
            </a:custGeom>
            <a:solidFill>
              <a:schemeClr val="accent4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49" name="Google Shape;1649;p24"/>
            <p:cNvGrpSpPr/>
            <p:nvPr/>
          </p:nvGrpSpPr>
          <p:grpSpPr>
            <a:xfrm>
              <a:off x="4473802" y="2799172"/>
              <a:ext cx="196384" cy="196384"/>
              <a:chOff x="2814839" y="1559497"/>
              <a:chExt cx="196384" cy="196384"/>
            </a:xfrm>
          </p:grpSpPr>
          <p:sp>
            <p:nvSpPr>
              <p:cNvPr id="1650" name="Google Shape;1650;p24"/>
              <p:cNvSpPr/>
              <p:nvPr/>
            </p:nvSpPr>
            <p:spPr>
              <a:xfrm>
                <a:off x="2814839" y="1559497"/>
                <a:ext cx="106497" cy="106497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41" extrusionOk="0">
                    <a:moveTo>
                      <a:pt x="0" y="0"/>
                    </a:moveTo>
                    <a:lnTo>
                      <a:pt x="4846" y="6341"/>
                    </a:lnTo>
                    <a:lnTo>
                      <a:pt x="6341" y="48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24"/>
              <p:cNvSpPr/>
              <p:nvPr/>
            </p:nvSpPr>
            <p:spPr>
              <a:xfrm>
                <a:off x="2904726" y="1649787"/>
                <a:ext cx="106497" cy="106094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17" extrusionOk="0">
                    <a:moveTo>
                      <a:pt x="1495" y="0"/>
                    </a:moveTo>
                    <a:lnTo>
                      <a:pt x="0" y="1471"/>
                    </a:lnTo>
                    <a:lnTo>
                      <a:pt x="6341" y="6317"/>
                    </a:lnTo>
                    <a:lnTo>
                      <a:pt x="149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24"/>
              <p:cNvSpPr/>
              <p:nvPr/>
            </p:nvSpPr>
            <p:spPr>
              <a:xfrm>
                <a:off x="2814839" y="1649787"/>
                <a:ext cx="106497" cy="106094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17" extrusionOk="0">
                    <a:moveTo>
                      <a:pt x="4846" y="0"/>
                    </a:moveTo>
                    <a:lnTo>
                      <a:pt x="0" y="6317"/>
                    </a:lnTo>
                    <a:lnTo>
                      <a:pt x="6341" y="1471"/>
                    </a:lnTo>
                    <a:lnTo>
                      <a:pt x="484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24"/>
              <p:cNvSpPr/>
              <p:nvPr/>
            </p:nvSpPr>
            <p:spPr>
              <a:xfrm>
                <a:off x="2904726" y="1559497"/>
                <a:ext cx="106497" cy="106497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41" extrusionOk="0">
                    <a:moveTo>
                      <a:pt x="6341" y="0"/>
                    </a:moveTo>
                    <a:lnTo>
                      <a:pt x="0" y="4846"/>
                    </a:lnTo>
                    <a:lnTo>
                      <a:pt x="1495" y="6341"/>
                    </a:lnTo>
                    <a:lnTo>
                      <a:pt x="634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24"/>
              <p:cNvSpPr/>
              <p:nvPr/>
            </p:nvSpPr>
            <p:spPr>
              <a:xfrm>
                <a:off x="2887713" y="1632370"/>
                <a:ext cx="50637" cy="50637"/>
              </a:xfrm>
              <a:custGeom>
                <a:avLst/>
                <a:gdLst/>
                <a:ahLst/>
                <a:cxnLst/>
                <a:rect l="l" t="t" r="r" b="b"/>
                <a:pathLst>
                  <a:path w="3015" h="3015" extrusionOk="0">
                    <a:moveTo>
                      <a:pt x="1496" y="1"/>
                    </a:moveTo>
                    <a:cubicBezTo>
                      <a:pt x="676" y="1"/>
                      <a:pt x="1" y="676"/>
                      <a:pt x="1" y="1519"/>
                    </a:cubicBezTo>
                    <a:cubicBezTo>
                      <a:pt x="1" y="2339"/>
                      <a:pt x="676" y="3014"/>
                      <a:pt x="1496" y="3014"/>
                    </a:cubicBezTo>
                    <a:cubicBezTo>
                      <a:pt x="2339" y="3014"/>
                      <a:pt x="3014" y="2339"/>
                      <a:pt x="3014" y="1519"/>
                    </a:cubicBezTo>
                    <a:cubicBezTo>
                      <a:pt x="3014" y="676"/>
                      <a:pt x="2339" y="1"/>
                      <a:pt x="149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55" name="Google Shape;1655;p24"/>
          <p:cNvGrpSpPr/>
          <p:nvPr/>
        </p:nvGrpSpPr>
        <p:grpSpPr>
          <a:xfrm>
            <a:off x="1237488" y="1505385"/>
            <a:ext cx="440837" cy="423880"/>
            <a:chOff x="5011318" y="1850537"/>
            <a:chExt cx="288562" cy="277463"/>
          </a:xfrm>
        </p:grpSpPr>
        <p:sp>
          <p:nvSpPr>
            <p:cNvPr id="1656" name="Google Shape;1656;p24"/>
            <p:cNvSpPr/>
            <p:nvPr/>
          </p:nvSpPr>
          <p:spPr>
            <a:xfrm>
              <a:off x="5011318" y="1850537"/>
              <a:ext cx="288562" cy="277463"/>
            </a:xfrm>
            <a:custGeom>
              <a:avLst/>
              <a:gdLst/>
              <a:ahLst/>
              <a:cxnLst/>
              <a:rect l="l" t="t" r="r" b="b"/>
              <a:pathLst>
                <a:path w="13597" h="13074" extrusionOk="0">
                  <a:moveTo>
                    <a:pt x="7062" y="1"/>
                  </a:moveTo>
                  <a:cubicBezTo>
                    <a:pt x="4411" y="1"/>
                    <a:pt x="2023" y="1597"/>
                    <a:pt x="1018" y="4034"/>
                  </a:cubicBezTo>
                  <a:cubicBezTo>
                    <a:pt x="0" y="6472"/>
                    <a:pt x="566" y="9287"/>
                    <a:pt x="2438" y="11159"/>
                  </a:cubicBezTo>
                  <a:cubicBezTo>
                    <a:pt x="3682" y="12412"/>
                    <a:pt x="5354" y="13074"/>
                    <a:pt x="7058" y="13074"/>
                  </a:cubicBezTo>
                  <a:cubicBezTo>
                    <a:pt x="7901" y="13074"/>
                    <a:pt x="8752" y="12912"/>
                    <a:pt x="9563" y="12579"/>
                  </a:cubicBezTo>
                  <a:cubicBezTo>
                    <a:pt x="12001" y="11561"/>
                    <a:pt x="13596" y="9186"/>
                    <a:pt x="13596" y="6535"/>
                  </a:cubicBezTo>
                  <a:cubicBezTo>
                    <a:pt x="13596" y="2929"/>
                    <a:pt x="10669" y="1"/>
                    <a:pt x="706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24"/>
            <p:cNvSpPr/>
            <p:nvPr/>
          </p:nvSpPr>
          <p:spPr>
            <a:xfrm>
              <a:off x="5081713" y="1910002"/>
              <a:ext cx="158702" cy="158447"/>
            </a:xfrm>
            <a:custGeom>
              <a:avLst/>
              <a:gdLst/>
              <a:ahLst/>
              <a:cxnLst/>
              <a:rect l="l" t="t" r="r" b="b"/>
              <a:pathLst>
                <a:path w="7478" h="7466" extrusionOk="0">
                  <a:moveTo>
                    <a:pt x="3745" y="1"/>
                  </a:moveTo>
                  <a:cubicBezTo>
                    <a:pt x="1672" y="1"/>
                    <a:pt x="0" y="1672"/>
                    <a:pt x="0" y="3733"/>
                  </a:cubicBezTo>
                  <a:cubicBezTo>
                    <a:pt x="0" y="5794"/>
                    <a:pt x="1672" y="7465"/>
                    <a:pt x="3745" y="7465"/>
                  </a:cubicBezTo>
                  <a:cubicBezTo>
                    <a:pt x="5806" y="7465"/>
                    <a:pt x="7477" y="5794"/>
                    <a:pt x="7477" y="3733"/>
                  </a:cubicBezTo>
                  <a:cubicBezTo>
                    <a:pt x="7477" y="1672"/>
                    <a:pt x="5806" y="1"/>
                    <a:pt x="374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8" name="Google Shape;1658;p24"/>
          <p:cNvGrpSpPr/>
          <p:nvPr/>
        </p:nvGrpSpPr>
        <p:grpSpPr>
          <a:xfrm>
            <a:off x="1156814" y="2818647"/>
            <a:ext cx="602185" cy="602185"/>
            <a:chOff x="1183864" y="2818647"/>
            <a:chExt cx="602185" cy="602185"/>
          </a:xfrm>
        </p:grpSpPr>
        <p:grpSp>
          <p:nvGrpSpPr>
            <p:cNvPr id="1659" name="Google Shape;1659;p24"/>
            <p:cNvGrpSpPr/>
            <p:nvPr/>
          </p:nvGrpSpPr>
          <p:grpSpPr>
            <a:xfrm rot="-5400000">
              <a:off x="1264597" y="2899363"/>
              <a:ext cx="440794" cy="440859"/>
              <a:chOff x="257535" y="638489"/>
              <a:chExt cx="216457" cy="216457"/>
            </a:xfrm>
          </p:grpSpPr>
          <p:sp>
            <p:nvSpPr>
              <p:cNvPr id="1660" name="Google Shape;1660;p24"/>
              <p:cNvSpPr/>
              <p:nvPr/>
            </p:nvSpPr>
            <p:spPr>
              <a:xfrm>
                <a:off x="289230" y="670181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24"/>
              <p:cNvSpPr/>
              <p:nvPr/>
            </p:nvSpPr>
            <p:spPr>
              <a:xfrm rot="5400000">
                <a:off x="289234" y="670183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24"/>
              <p:cNvSpPr/>
              <p:nvPr/>
            </p:nvSpPr>
            <p:spPr>
              <a:xfrm rot="2700000">
                <a:off x="289234" y="670189"/>
                <a:ext cx="153059" cy="153059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24"/>
              <p:cNvSpPr/>
              <p:nvPr/>
            </p:nvSpPr>
            <p:spPr>
              <a:xfrm rot="8100000">
                <a:off x="289234" y="670189"/>
                <a:ext cx="153059" cy="153059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4" name="Google Shape;1664;p24"/>
            <p:cNvGrpSpPr/>
            <p:nvPr/>
          </p:nvGrpSpPr>
          <p:grpSpPr>
            <a:xfrm rot="-4500135">
              <a:off x="1264569" y="2899335"/>
              <a:ext cx="440809" cy="440857"/>
              <a:chOff x="257535" y="638489"/>
              <a:chExt cx="216457" cy="216457"/>
            </a:xfrm>
          </p:grpSpPr>
          <p:sp>
            <p:nvSpPr>
              <p:cNvPr id="1665" name="Google Shape;1665;p24"/>
              <p:cNvSpPr/>
              <p:nvPr/>
            </p:nvSpPr>
            <p:spPr>
              <a:xfrm>
                <a:off x="289230" y="670181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24"/>
              <p:cNvSpPr/>
              <p:nvPr/>
            </p:nvSpPr>
            <p:spPr>
              <a:xfrm rot="5400000">
                <a:off x="289234" y="670183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24"/>
              <p:cNvSpPr/>
              <p:nvPr/>
            </p:nvSpPr>
            <p:spPr>
              <a:xfrm rot="2700000">
                <a:off x="289234" y="670189"/>
                <a:ext cx="153059" cy="153059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24"/>
              <p:cNvSpPr/>
              <p:nvPr/>
            </p:nvSpPr>
            <p:spPr>
              <a:xfrm rot="8100000">
                <a:off x="289234" y="670189"/>
                <a:ext cx="153059" cy="153059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9" name="Google Shape;1669;p24"/>
            <p:cNvGrpSpPr/>
            <p:nvPr/>
          </p:nvGrpSpPr>
          <p:grpSpPr>
            <a:xfrm rot="-3600106">
              <a:off x="1264548" y="2899316"/>
              <a:ext cx="440818" cy="440847"/>
              <a:chOff x="257535" y="638489"/>
              <a:chExt cx="216457" cy="216457"/>
            </a:xfrm>
          </p:grpSpPr>
          <p:sp>
            <p:nvSpPr>
              <p:cNvPr id="1670" name="Google Shape;1670;p24"/>
              <p:cNvSpPr/>
              <p:nvPr/>
            </p:nvSpPr>
            <p:spPr>
              <a:xfrm>
                <a:off x="289230" y="670181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24"/>
              <p:cNvSpPr/>
              <p:nvPr/>
            </p:nvSpPr>
            <p:spPr>
              <a:xfrm rot="5400000">
                <a:off x="289234" y="670183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24"/>
              <p:cNvSpPr/>
              <p:nvPr/>
            </p:nvSpPr>
            <p:spPr>
              <a:xfrm rot="2700000">
                <a:off x="289234" y="670189"/>
                <a:ext cx="153059" cy="153059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24"/>
              <p:cNvSpPr/>
              <p:nvPr/>
            </p:nvSpPr>
            <p:spPr>
              <a:xfrm rot="8100000">
                <a:off x="289234" y="670189"/>
                <a:ext cx="153059" cy="153059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9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1679" name="Google Shape;1679;p25"/>
          <p:cNvGrpSpPr/>
          <p:nvPr/>
        </p:nvGrpSpPr>
        <p:grpSpPr>
          <a:xfrm>
            <a:off x="1019625" y="1871638"/>
            <a:ext cx="1780800" cy="1780800"/>
            <a:chOff x="1019625" y="1871638"/>
            <a:chExt cx="1780800" cy="1780800"/>
          </a:xfrm>
        </p:grpSpPr>
        <p:sp>
          <p:nvSpPr>
            <p:cNvPr id="1680" name="Google Shape;1680;p25"/>
            <p:cNvSpPr/>
            <p:nvPr/>
          </p:nvSpPr>
          <p:spPr>
            <a:xfrm>
              <a:off x="1019625" y="1871638"/>
              <a:ext cx="1780800" cy="17808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81" name="Google Shape;1681;p25"/>
            <p:cNvGrpSpPr/>
            <p:nvPr/>
          </p:nvGrpSpPr>
          <p:grpSpPr>
            <a:xfrm>
              <a:off x="1324684" y="2147159"/>
              <a:ext cx="1170690" cy="1229811"/>
              <a:chOff x="1324684" y="2147134"/>
              <a:chExt cx="1170690" cy="1229811"/>
            </a:xfrm>
          </p:grpSpPr>
          <p:sp>
            <p:nvSpPr>
              <p:cNvPr id="1682" name="Google Shape;1682;p25"/>
              <p:cNvSpPr/>
              <p:nvPr/>
            </p:nvSpPr>
            <p:spPr>
              <a:xfrm>
                <a:off x="1835437" y="2620187"/>
                <a:ext cx="65567" cy="267983"/>
              </a:xfrm>
              <a:custGeom>
                <a:avLst/>
                <a:gdLst/>
                <a:ahLst/>
                <a:cxnLst/>
                <a:rect l="l" t="t" r="r" b="b"/>
                <a:pathLst>
                  <a:path w="3327" h="13598" extrusionOk="0">
                    <a:moveTo>
                      <a:pt x="0" y="0"/>
                    </a:moveTo>
                    <a:lnTo>
                      <a:pt x="0" y="13597"/>
                    </a:lnTo>
                    <a:lnTo>
                      <a:pt x="3327" y="13597"/>
                    </a:lnTo>
                    <a:lnTo>
                      <a:pt x="332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3" name="Google Shape;1683;p25"/>
              <p:cNvSpPr/>
              <p:nvPr/>
            </p:nvSpPr>
            <p:spPr>
              <a:xfrm>
                <a:off x="1751326" y="2853462"/>
                <a:ext cx="233317" cy="88388"/>
              </a:xfrm>
              <a:custGeom>
                <a:avLst/>
                <a:gdLst/>
                <a:ahLst/>
                <a:cxnLst/>
                <a:rect l="l" t="t" r="r" b="b"/>
                <a:pathLst>
                  <a:path w="11839" h="4485" extrusionOk="0">
                    <a:moveTo>
                      <a:pt x="1" y="1"/>
                    </a:moveTo>
                    <a:lnTo>
                      <a:pt x="1" y="4485"/>
                    </a:lnTo>
                    <a:lnTo>
                      <a:pt x="11838" y="4485"/>
                    </a:lnTo>
                    <a:lnTo>
                      <a:pt x="11838" y="1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4" name="Google Shape;1684;p25"/>
              <p:cNvSpPr/>
              <p:nvPr/>
            </p:nvSpPr>
            <p:spPr>
              <a:xfrm>
                <a:off x="1669620" y="2893842"/>
                <a:ext cx="194336" cy="448543"/>
              </a:xfrm>
              <a:custGeom>
                <a:avLst/>
                <a:gdLst/>
                <a:ahLst/>
                <a:cxnLst/>
                <a:rect l="l" t="t" r="r" b="b"/>
                <a:pathLst>
                  <a:path w="9861" h="22760" extrusionOk="0">
                    <a:moveTo>
                      <a:pt x="8052" y="1"/>
                    </a:moveTo>
                    <a:lnTo>
                      <a:pt x="0" y="22108"/>
                    </a:lnTo>
                    <a:lnTo>
                      <a:pt x="1808" y="22759"/>
                    </a:lnTo>
                    <a:lnTo>
                      <a:pt x="9861" y="652"/>
                    </a:lnTo>
                    <a:lnTo>
                      <a:pt x="8052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5" name="Google Shape;1685;p25"/>
              <p:cNvSpPr/>
              <p:nvPr/>
            </p:nvSpPr>
            <p:spPr>
              <a:xfrm>
                <a:off x="1644434" y="3264318"/>
                <a:ext cx="96940" cy="112627"/>
              </a:xfrm>
              <a:custGeom>
                <a:avLst/>
                <a:gdLst/>
                <a:ahLst/>
                <a:cxnLst/>
                <a:rect l="l" t="t" r="r" b="b"/>
                <a:pathLst>
                  <a:path w="4919" h="5715" extrusionOk="0">
                    <a:moveTo>
                      <a:pt x="1988" y="1"/>
                    </a:moveTo>
                    <a:cubicBezTo>
                      <a:pt x="1760" y="1"/>
                      <a:pt x="1547" y="139"/>
                      <a:pt x="1471" y="368"/>
                    </a:cubicBezTo>
                    <a:lnTo>
                      <a:pt x="97" y="4129"/>
                    </a:lnTo>
                    <a:cubicBezTo>
                      <a:pt x="0" y="4418"/>
                      <a:pt x="145" y="4732"/>
                      <a:pt x="434" y="4852"/>
                    </a:cubicBezTo>
                    <a:lnTo>
                      <a:pt x="2725" y="5672"/>
                    </a:lnTo>
                    <a:cubicBezTo>
                      <a:pt x="2794" y="5701"/>
                      <a:pt x="2865" y="5714"/>
                      <a:pt x="2935" y="5714"/>
                    </a:cubicBezTo>
                    <a:cubicBezTo>
                      <a:pt x="3154" y="5714"/>
                      <a:pt x="3356" y="5578"/>
                      <a:pt x="3448" y="5358"/>
                    </a:cubicBezTo>
                    <a:lnTo>
                      <a:pt x="4822" y="1573"/>
                    </a:lnTo>
                    <a:cubicBezTo>
                      <a:pt x="4919" y="1308"/>
                      <a:pt x="4774" y="995"/>
                      <a:pt x="4485" y="874"/>
                    </a:cubicBezTo>
                    <a:lnTo>
                      <a:pt x="2170" y="30"/>
                    </a:lnTo>
                    <a:cubicBezTo>
                      <a:pt x="2110" y="10"/>
                      <a:pt x="2048" y="1"/>
                      <a:pt x="1988" y="1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6" name="Google Shape;1686;p25"/>
              <p:cNvSpPr/>
              <p:nvPr/>
            </p:nvSpPr>
            <p:spPr>
              <a:xfrm>
                <a:off x="1872486" y="2893369"/>
                <a:ext cx="194336" cy="448523"/>
              </a:xfrm>
              <a:custGeom>
                <a:avLst/>
                <a:gdLst/>
                <a:ahLst/>
                <a:cxnLst/>
                <a:rect l="l" t="t" r="r" b="b"/>
                <a:pathLst>
                  <a:path w="9861" h="22759" extrusionOk="0">
                    <a:moveTo>
                      <a:pt x="1809" y="1"/>
                    </a:moveTo>
                    <a:lnTo>
                      <a:pt x="0" y="676"/>
                    </a:lnTo>
                    <a:lnTo>
                      <a:pt x="8053" y="22759"/>
                    </a:lnTo>
                    <a:lnTo>
                      <a:pt x="9861" y="22108"/>
                    </a:lnTo>
                    <a:lnTo>
                      <a:pt x="1809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7" name="Google Shape;1687;p25"/>
              <p:cNvSpPr/>
              <p:nvPr/>
            </p:nvSpPr>
            <p:spPr>
              <a:xfrm>
                <a:off x="1995065" y="3264318"/>
                <a:ext cx="96940" cy="112627"/>
              </a:xfrm>
              <a:custGeom>
                <a:avLst/>
                <a:gdLst/>
                <a:ahLst/>
                <a:cxnLst/>
                <a:rect l="l" t="t" r="r" b="b"/>
                <a:pathLst>
                  <a:path w="4919" h="5715" extrusionOk="0">
                    <a:moveTo>
                      <a:pt x="2931" y="1"/>
                    </a:moveTo>
                    <a:cubicBezTo>
                      <a:pt x="2871" y="1"/>
                      <a:pt x="2809" y="10"/>
                      <a:pt x="2749" y="30"/>
                    </a:cubicBezTo>
                    <a:lnTo>
                      <a:pt x="434" y="874"/>
                    </a:lnTo>
                    <a:cubicBezTo>
                      <a:pt x="145" y="995"/>
                      <a:pt x="0" y="1308"/>
                      <a:pt x="97" y="1573"/>
                    </a:cubicBezTo>
                    <a:lnTo>
                      <a:pt x="1471" y="5358"/>
                    </a:lnTo>
                    <a:cubicBezTo>
                      <a:pt x="1563" y="5578"/>
                      <a:pt x="1765" y="5714"/>
                      <a:pt x="1974" y="5714"/>
                    </a:cubicBezTo>
                    <a:cubicBezTo>
                      <a:pt x="2040" y="5714"/>
                      <a:pt x="2106" y="5701"/>
                      <a:pt x="2170" y="5672"/>
                    </a:cubicBezTo>
                    <a:lnTo>
                      <a:pt x="4485" y="4852"/>
                    </a:lnTo>
                    <a:cubicBezTo>
                      <a:pt x="4774" y="4732"/>
                      <a:pt x="4919" y="4418"/>
                      <a:pt x="4822" y="4129"/>
                    </a:cubicBezTo>
                    <a:lnTo>
                      <a:pt x="3448" y="368"/>
                    </a:lnTo>
                    <a:cubicBezTo>
                      <a:pt x="3372" y="139"/>
                      <a:pt x="3159" y="1"/>
                      <a:pt x="2931" y="1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8" name="Google Shape;1688;p25"/>
              <p:cNvSpPr/>
              <p:nvPr/>
            </p:nvSpPr>
            <p:spPr>
              <a:xfrm>
                <a:off x="1824026" y="2861069"/>
                <a:ext cx="77470" cy="66355"/>
              </a:xfrm>
              <a:custGeom>
                <a:avLst/>
                <a:gdLst/>
                <a:ahLst/>
                <a:cxnLst/>
                <a:rect l="l" t="t" r="r" b="b"/>
                <a:pathLst>
                  <a:path w="3931" h="3367" extrusionOk="0">
                    <a:moveTo>
                      <a:pt x="2242" y="0"/>
                    </a:moveTo>
                    <a:cubicBezTo>
                      <a:pt x="748" y="0"/>
                      <a:pt x="0" y="1808"/>
                      <a:pt x="1061" y="2869"/>
                    </a:cubicBezTo>
                    <a:cubicBezTo>
                      <a:pt x="1397" y="3213"/>
                      <a:pt x="1817" y="3367"/>
                      <a:pt x="2231" y="3367"/>
                    </a:cubicBezTo>
                    <a:cubicBezTo>
                      <a:pt x="3093" y="3367"/>
                      <a:pt x="3930" y="2698"/>
                      <a:pt x="3930" y="1688"/>
                    </a:cubicBezTo>
                    <a:cubicBezTo>
                      <a:pt x="3930" y="748"/>
                      <a:pt x="3159" y="0"/>
                      <a:pt x="22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25"/>
              <p:cNvSpPr/>
              <p:nvPr/>
            </p:nvSpPr>
            <p:spPr>
              <a:xfrm>
                <a:off x="1324684" y="2182666"/>
                <a:ext cx="212385" cy="329210"/>
              </a:xfrm>
              <a:custGeom>
                <a:avLst/>
                <a:gdLst/>
                <a:ahLst/>
                <a:cxnLst/>
                <a:rect l="l" t="t" r="r" b="b"/>
                <a:pathLst>
                  <a:path w="10777" h="16705" extrusionOk="0">
                    <a:moveTo>
                      <a:pt x="9310" y="0"/>
                    </a:moveTo>
                    <a:cubicBezTo>
                      <a:pt x="6770" y="0"/>
                      <a:pt x="3775" y="2470"/>
                      <a:pt x="2050" y="6242"/>
                    </a:cubicBezTo>
                    <a:cubicBezTo>
                      <a:pt x="1" y="10774"/>
                      <a:pt x="555" y="15451"/>
                      <a:pt x="3303" y="16705"/>
                    </a:cubicBezTo>
                    <a:lnTo>
                      <a:pt x="10777" y="311"/>
                    </a:lnTo>
                    <a:cubicBezTo>
                      <a:pt x="10316" y="101"/>
                      <a:pt x="9822" y="0"/>
                      <a:pt x="931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0" name="Google Shape;1690;p25"/>
              <p:cNvSpPr/>
              <p:nvPr/>
            </p:nvSpPr>
            <p:spPr>
              <a:xfrm>
                <a:off x="2118886" y="2775815"/>
                <a:ext cx="78594" cy="64108"/>
              </a:xfrm>
              <a:custGeom>
                <a:avLst/>
                <a:gdLst/>
                <a:ahLst/>
                <a:cxnLst/>
                <a:rect l="l" t="t" r="r" b="b"/>
                <a:pathLst>
                  <a:path w="3988" h="3253" extrusionOk="0">
                    <a:moveTo>
                      <a:pt x="1975" y="1"/>
                    </a:moveTo>
                    <a:cubicBezTo>
                      <a:pt x="1361" y="1"/>
                      <a:pt x="779" y="355"/>
                      <a:pt x="516" y="951"/>
                    </a:cubicBezTo>
                    <a:cubicBezTo>
                      <a:pt x="1" y="2084"/>
                      <a:pt x="859" y="3252"/>
                      <a:pt x="1977" y="3252"/>
                    </a:cubicBezTo>
                    <a:cubicBezTo>
                      <a:pt x="2167" y="3252"/>
                      <a:pt x="2365" y="3219"/>
                      <a:pt x="2565" y="3145"/>
                    </a:cubicBezTo>
                    <a:cubicBezTo>
                      <a:pt x="3915" y="2639"/>
                      <a:pt x="3988" y="758"/>
                      <a:pt x="2662" y="156"/>
                    </a:cubicBezTo>
                    <a:cubicBezTo>
                      <a:pt x="2438" y="50"/>
                      <a:pt x="2204" y="1"/>
                      <a:pt x="197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1" name="Google Shape;1691;p25"/>
              <p:cNvSpPr/>
              <p:nvPr/>
            </p:nvSpPr>
            <p:spPr>
              <a:xfrm>
                <a:off x="2130671" y="2785393"/>
                <a:ext cx="54452" cy="44775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2272" extrusionOk="0">
                    <a:moveTo>
                      <a:pt x="1401" y="0"/>
                    </a:moveTo>
                    <a:cubicBezTo>
                      <a:pt x="964" y="0"/>
                      <a:pt x="547" y="256"/>
                      <a:pt x="352" y="682"/>
                    </a:cubicBezTo>
                    <a:cubicBezTo>
                      <a:pt x="0" y="1468"/>
                      <a:pt x="606" y="2271"/>
                      <a:pt x="1379" y="2271"/>
                    </a:cubicBezTo>
                    <a:cubicBezTo>
                      <a:pt x="1507" y="2271"/>
                      <a:pt x="1640" y="2249"/>
                      <a:pt x="1774" y="2201"/>
                    </a:cubicBezTo>
                    <a:cubicBezTo>
                      <a:pt x="2715" y="1839"/>
                      <a:pt x="2763" y="537"/>
                      <a:pt x="1871" y="103"/>
                    </a:cubicBezTo>
                    <a:cubicBezTo>
                      <a:pt x="1718" y="33"/>
                      <a:pt x="1558" y="0"/>
                      <a:pt x="14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2" name="Google Shape;1692;p25"/>
              <p:cNvSpPr/>
              <p:nvPr/>
            </p:nvSpPr>
            <p:spPr>
              <a:xfrm>
                <a:off x="2224812" y="2543289"/>
                <a:ext cx="78612" cy="64285"/>
              </a:xfrm>
              <a:custGeom>
                <a:avLst/>
                <a:gdLst/>
                <a:ahLst/>
                <a:cxnLst/>
                <a:rect l="l" t="t" r="r" b="b"/>
                <a:pathLst>
                  <a:path w="3989" h="3262" extrusionOk="0">
                    <a:moveTo>
                      <a:pt x="2021" y="1"/>
                    </a:moveTo>
                    <a:cubicBezTo>
                      <a:pt x="1398" y="1"/>
                      <a:pt x="801" y="351"/>
                      <a:pt x="517" y="937"/>
                    </a:cubicBezTo>
                    <a:cubicBezTo>
                      <a:pt x="1" y="2073"/>
                      <a:pt x="882" y="3261"/>
                      <a:pt x="1993" y="3261"/>
                    </a:cubicBezTo>
                    <a:cubicBezTo>
                      <a:pt x="2180" y="3261"/>
                      <a:pt x="2372" y="3228"/>
                      <a:pt x="2566" y="3155"/>
                    </a:cubicBezTo>
                    <a:cubicBezTo>
                      <a:pt x="3916" y="2649"/>
                      <a:pt x="3989" y="744"/>
                      <a:pt x="2687" y="141"/>
                    </a:cubicBezTo>
                    <a:cubicBezTo>
                      <a:pt x="2471" y="46"/>
                      <a:pt x="2244" y="1"/>
                      <a:pt x="202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3" name="Google Shape;1693;p25"/>
              <p:cNvSpPr/>
              <p:nvPr/>
            </p:nvSpPr>
            <p:spPr>
              <a:xfrm>
                <a:off x="2236735" y="2552985"/>
                <a:ext cx="54806" cy="44519"/>
              </a:xfrm>
              <a:custGeom>
                <a:avLst/>
                <a:gdLst/>
                <a:ahLst/>
                <a:cxnLst/>
                <a:rect l="l" t="t" r="r" b="b"/>
                <a:pathLst>
                  <a:path w="2781" h="2259" extrusionOk="0">
                    <a:moveTo>
                      <a:pt x="1378" y="0"/>
                    </a:moveTo>
                    <a:cubicBezTo>
                      <a:pt x="948" y="0"/>
                      <a:pt x="545" y="242"/>
                      <a:pt x="370" y="662"/>
                    </a:cubicBezTo>
                    <a:cubicBezTo>
                      <a:pt x="0" y="1443"/>
                      <a:pt x="611" y="2259"/>
                      <a:pt x="1382" y="2259"/>
                    </a:cubicBezTo>
                    <a:cubicBezTo>
                      <a:pt x="1515" y="2259"/>
                      <a:pt x="1654" y="2234"/>
                      <a:pt x="1793" y="2181"/>
                    </a:cubicBezTo>
                    <a:cubicBezTo>
                      <a:pt x="2733" y="1843"/>
                      <a:pt x="2781" y="517"/>
                      <a:pt x="1865" y="107"/>
                    </a:cubicBezTo>
                    <a:cubicBezTo>
                      <a:pt x="1706" y="35"/>
                      <a:pt x="1540" y="0"/>
                      <a:pt x="13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4" name="Google Shape;1694;p25"/>
              <p:cNvSpPr/>
              <p:nvPr/>
            </p:nvSpPr>
            <p:spPr>
              <a:xfrm>
                <a:off x="1925716" y="2701617"/>
                <a:ext cx="87422" cy="71499"/>
              </a:xfrm>
              <a:custGeom>
                <a:avLst/>
                <a:gdLst/>
                <a:ahLst/>
                <a:cxnLst/>
                <a:rect l="l" t="t" r="r" b="b"/>
                <a:pathLst>
                  <a:path w="4436" h="3628" extrusionOk="0">
                    <a:moveTo>
                      <a:pt x="2226" y="1"/>
                    </a:moveTo>
                    <a:cubicBezTo>
                      <a:pt x="1535" y="1"/>
                      <a:pt x="880" y="401"/>
                      <a:pt x="578" y="1076"/>
                    </a:cubicBezTo>
                    <a:cubicBezTo>
                      <a:pt x="1" y="2334"/>
                      <a:pt x="976" y="3628"/>
                      <a:pt x="2206" y="3628"/>
                    </a:cubicBezTo>
                    <a:cubicBezTo>
                      <a:pt x="2414" y="3628"/>
                      <a:pt x="2629" y="3591"/>
                      <a:pt x="2844" y="3511"/>
                    </a:cubicBezTo>
                    <a:cubicBezTo>
                      <a:pt x="4363" y="2932"/>
                      <a:pt x="4436" y="835"/>
                      <a:pt x="2965" y="160"/>
                    </a:cubicBezTo>
                    <a:cubicBezTo>
                      <a:pt x="2724" y="52"/>
                      <a:pt x="2473" y="1"/>
                      <a:pt x="22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5" name="Google Shape;1695;p25"/>
              <p:cNvSpPr/>
              <p:nvPr/>
            </p:nvSpPr>
            <p:spPr>
              <a:xfrm>
                <a:off x="1938880" y="2712417"/>
                <a:ext cx="60482" cy="49545"/>
              </a:xfrm>
              <a:custGeom>
                <a:avLst/>
                <a:gdLst/>
                <a:ahLst/>
                <a:cxnLst/>
                <a:rect l="l" t="t" r="r" b="b"/>
                <a:pathLst>
                  <a:path w="3069" h="2514" extrusionOk="0">
                    <a:moveTo>
                      <a:pt x="1526" y="1"/>
                    </a:moveTo>
                    <a:cubicBezTo>
                      <a:pt x="1054" y="1"/>
                      <a:pt x="602" y="265"/>
                      <a:pt x="392" y="721"/>
                    </a:cubicBezTo>
                    <a:cubicBezTo>
                      <a:pt x="0" y="1608"/>
                      <a:pt x="668" y="2513"/>
                      <a:pt x="1519" y="2513"/>
                    </a:cubicBezTo>
                    <a:cubicBezTo>
                      <a:pt x="1662" y="2513"/>
                      <a:pt x="1810" y="2488"/>
                      <a:pt x="1959" y="2432"/>
                    </a:cubicBezTo>
                    <a:cubicBezTo>
                      <a:pt x="3020" y="2047"/>
                      <a:pt x="3068" y="576"/>
                      <a:pt x="2056" y="118"/>
                    </a:cubicBezTo>
                    <a:cubicBezTo>
                      <a:pt x="1884" y="39"/>
                      <a:pt x="1703" y="1"/>
                      <a:pt x="15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6" name="Google Shape;1696;p25"/>
              <p:cNvSpPr/>
              <p:nvPr/>
            </p:nvSpPr>
            <p:spPr>
              <a:xfrm>
                <a:off x="2043486" y="2443157"/>
                <a:ext cx="87008" cy="71498"/>
              </a:xfrm>
              <a:custGeom>
                <a:avLst/>
                <a:gdLst/>
                <a:ahLst/>
                <a:cxnLst/>
                <a:rect l="l" t="t" r="r" b="b"/>
                <a:pathLst>
                  <a:path w="4415" h="3628" extrusionOk="0">
                    <a:moveTo>
                      <a:pt x="2225" y="1"/>
                    </a:moveTo>
                    <a:cubicBezTo>
                      <a:pt x="1527" y="1"/>
                      <a:pt x="859" y="401"/>
                      <a:pt x="557" y="1076"/>
                    </a:cubicBezTo>
                    <a:cubicBezTo>
                      <a:pt x="0" y="2334"/>
                      <a:pt x="979" y="3628"/>
                      <a:pt x="2209" y="3628"/>
                    </a:cubicBezTo>
                    <a:cubicBezTo>
                      <a:pt x="2417" y="3628"/>
                      <a:pt x="2631" y="3591"/>
                      <a:pt x="2847" y="3511"/>
                    </a:cubicBezTo>
                    <a:cubicBezTo>
                      <a:pt x="4366" y="2932"/>
                      <a:pt x="4414" y="835"/>
                      <a:pt x="2968" y="160"/>
                    </a:cubicBezTo>
                    <a:cubicBezTo>
                      <a:pt x="2727" y="52"/>
                      <a:pt x="2474" y="1"/>
                      <a:pt x="22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7" name="Google Shape;1697;p25"/>
              <p:cNvSpPr/>
              <p:nvPr/>
            </p:nvSpPr>
            <p:spPr>
              <a:xfrm>
                <a:off x="2056749" y="2454055"/>
                <a:ext cx="60442" cy="49603"/>
              </a:xfrm>
              <a:custGeom>
                <a:avLst/>
                <a:gdLst/>
                <a:ahLst/>
                <a:cxnLst/>
                <a:rect l="l" t="t" r="r" b="b"/>
                <a:pathLst>
                  <a:path w="3067" h="2517" extrusionOk="0">
                    <a:moveTo>
                      <a:pt x="1542" y="0"/>
                    </a:moveTo>
                    <a:cubicBezTo>
                      <a:pt x="1063" y="0"/>
                      <a:pt x="603" y="279"/>
                      <a:pt x="390" y="740"/>
                    </a:cubicBezTo>
                    <a:cubicBezTo>
                      <a:pt x="0" y="1602"/>
                      <a:pt x="659" y="2516"/>
                      <a:pt x="1518" y="2516"/>
                    </a:cubicBezTo>
                    <a:cubicBezTo>
                      <a:pt x="1668" y="2516"/>
                      <a:pt x="1824" y="2488"/>
                      <a:pt x="1981" y="2427"/>
                    </a:cubicBezTo>
                    <a:cubicBezTo>
                      <a:pt x="3018" y="2042"/>
                      <a:pt x="3066" y="571"/>
                      <a:pt x="2054" y="113"/>
                    </a:cubicBezTo>
                    <a:cubicBezTo>
                      <a:pt x="1888" y="36"/>
                      <a:pt x="1714" y="0"/>
                      <a:pt x="1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8" name="Google Shape;1698;p25"/>
              <p:cNvSpPr/>
              <p:nvPr/>
            </p:nvSpPr>
            <p:spPr>
              <a:xfrm>
                <a:off x="1713074" y="2620404"/>
                <a:ext cx="97197" cy="79382"/>
              </a:xfrm>
              <a:custGeom>
                <a:avLst/>
                <a:gdLst/>
                <a:ahLst/>
                <a:cxnLst/>
                <a:rect l="l" t="t" r="r" b="b"/>
                <a:pathLst>
                  <a:path w="4932" h="4028" extrusionOk="0">
                    <a:moveTo>
                      <a:pt x="2454" y="0"/>
                    </a:moveTo>
                    <a:cubicBezTo>
                      <a:pt x="1695" y="0"/>
                      <a:pt x="975" y="431"/>
                      <a:pt x="640" y="1171"/>
                    </a:cubicBezTo>
                    <a:cubicBezTo>
                      <a:pt x="1" y="2573"/>
                      <a:pt x="1072" y="4027"/>
                      <a:pt x="2451" y="4027"/>
                    </a:cubicBezTo>
                    <a:cubicBezTo>
                      <a:pt x="2685" y="4027"/>
                      <a:pt x="2927" y="3986"/>
                      <a:pt x="3171" y="3895"/>
                    </a:cubicBezTo>
                    <a:cubicBezTo>
                      <a:pt x="4859" y="3268"/>
                      <a:pt x="4931" y="930"/>
                      <a:pt x="3292" y="182"/>
                    </a:cubicBezTo>
                    <a:cubicBezTo>
                      <a:pt x="3019" y="59"/>
                      <a:pt x="2734" y="0"/>
                      <a:pt x="24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9" name="Google Shape;1699;p25"/>
              <p:cNvSpPr/>
              <p:nvPr/>
            </p:nvSpPr>
            <p:spPr>
              <a:xfrm>
                <a:off x="1727658" y="2632445"/>
                <a:ext cx="67873" cy="55102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2796" extrusionOk="0">
                    <a:moveTo>
                      <a:pt x="1726" y="0"/>
                    </a:moveTo>
                    <a:cubicBezTo>
                      <a:pt x="1194" y="0"/>
                      <a:pt x="683" y="297"/>
                      <a:pt x="454" y="825"/>
                    </a:cubicBezTo>
                    <a:cubicBezTo>
                      <a:pt x="0" y="1775"/>
                      <a:pt x="749" y="2796"/>
                      <a:pt x="1716" y="2796"/>
                    </a:cubicBezTo>
                    <a:cubicBezTo>
                      <a:pt x="1878" y="2796"/>
                      <a:pt x="2045" y="2767"/>
                      <a:pt x="2214" y="2705"/>
                    </a:cubicBezTo>
                    <a:cubicBezTo>
                      <a:pt x="3372" y="2271"/>
                      <a:pt x="3444" y="632"/>
                      <a:pt x="2311" y="126"/>
                    </a:cubicBezTo>
                    <a:cubicBezTo>
                      <a:pt x="2122" y="41"/>
                      <a:pt x="1922" y="0"/>
                      <a:pt x="17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0" name="Google Shape;1700;p25"/>
              <p:cNvSpPr/>
              <p:nvPr/>
            </p:nvSpPr>
            <p:spPr>
              <a:xfrm>
                <a:off x="1844206" y="2333230"/>
                <a:ext cx="96723" cy="79105"/>
              </a:xfrm>
              <a:custGeom>
                <a:avLst/>
                <a:gdLst/>
                <a:ahLst/>
                <a:cxnLst/>
                <a:rect l="l" t="t" r="r" b="b"/>
                <a:pathLst>
                  <a:path w="4908" h="4014" extrusionOk="0">
                    <a:moveTo>
                      <a:pt x="2448" y="0"/>
                    </a:moveTo>
                    <a:cubicBezTo>
                      <a:pt x="1691" y="0"/>
                      <a:pt x="974" y="444"/>
                      <a:pt x="640" y="1181"/>
                    </a:cubicBezTo>
                    <a:cubicBezTo>
                      <a:pt x="1" y="2562"/>
                      <a:pt x="1072" y="4014"/>
                      <a:pt x="2435" y="4014"/>
                    </a:cubicBezTo>
                    <a:cubicBezTo>
                      <a:pt x="2666" y="4014"/>
                      <a:pt x="2906" y="3972"/>
                      <a:pt x="3147" y="3881"/>
                    </a:cubicBezTo>
                    <a:cubicBezTo>
                      <a:pt x="4835" y="3254"/>
                      <a:pt x="4907" y="916"/>
                      <a:pt x="3292" y="193"/>
                    </a:cubicBezTo>
                    <a:cubicBezTo>
                      <a:pt x="3017" y="62"/>
                      <a:pt x="2729" y="0"/>
                      <a:pt x="244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1" name="Google Shape;1701;p25"/>
              <p:cNvSpPr/>
              <p:nvPr/>
            </p:nvSpPr>
            <p:spPr>
              <a:xfrm>
                <a:off x="1858790" y="2345251"/>
                <a:ext cx="67399" cy="54885"/>
              </a:xfrm>
              <a:custGeom>
                <a:avLst/>
                <a:gdLst/>
                <a:ahLst/>
                <a:cxnLst/>
                <a:rect l="l" t="t" r="r" b="b"/>
                <a:pathLst>
                  <a:path w="3420" h="2785" extrusionOk="0">
                    <a:moveTo>
                      <a:pt x="1706" y="1"/>
                    </a:moveTo>
                    <a:cubicBezTo>
                      <a:pt x="1175" y="1"/>
                      <a:pt x="682" y="305"/>
                      <a:pt x="454" y="812"/>
                    </a:cubicBezTo>
                    <a:cubicBezTo>
                      <a:pt x="1" y="1781"/>
                      <a:pt x="746" y="2785"/>
                      <a:pt x="1709" y="2785"/>
                    </a:cubicBezTo>
                    <a:cubicBezTo>
                      <a:pt x="1873" y="2785"/>
                      <a:pt x="2043" y="2756"/>
                      <a:pt x="2214" y="2693"/>
                    </a:cubicBezTo>
                    <a:cubicBezTo>
                      <a:pt x="3371" y="2259"/>
                      <a:pt x="3420" y="643"/>
                      <a:pt x="2311" y="137"/>
                    </a:cubicBezTo>
                    <a:cubicBezTo>
                      <a:pt x="2112" y="45"/>
                      <a:pt x="1906" y="1"/>
                      <a:pt x="170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2" name="Google Shape;1702;p25"/>
              <p:cNvSpPr/>
              <p:nvPr/>
            </p:nvSpPr>
            <p:spPr>
              <a:xfrm>
                <a:off x="1464329" y="2524055"/>
                <a:ext cx="107424" cy="88131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4472" extrusionOk="0">
                    <a:moveTo>
                      <a:pt x="2723" y="1"/>
                    </a:moveTo>
                    <a:cubicBezTo>
                      <a:pt x="1881" y="1"/>
                      <a:pt x="1072" y="481"/>
                      <a:pt x="702" y="1310"/>
                    </a:cubicBezTo>
                    <a:cubicBezTo>
                      <a:pt x="1" y="2856"/>
                      <a:pt x="1185" y="4472"/>
                      <a:pt x="2703" y="4472"/>
                    </a:cubicBezTo>
                    <a:cubicBezTo>
                      <a:pt x="2961" y="4472"/>
                      <a:pt x="3229" y="4425"/>
                      <a:pt x="3498" y="4324"/>
                    </a:cubicBezTo>
                    <a:cubicBezTo>
                      <a:pt x="5354" y="3625"/>
                      <a:pt x="5451" y="1021"/>
                      <a:pt x="3643" y="201"/>
                    </a:cubicBezTo>
                    <a:cubicBezTo>
                      <a:pt x="3345" y="65"/>
                      <a:pt x="3032" y="1"/>
                      <a:pt x="272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3" name="Google Shape;1703;p25"/>
              <p:cNvSpPr/>
              <p:nvPr/>
            </p:nvSpPr>
            <p:spPr>
              <a:xfrm>
                <a:off x="1480686" y="2537495"/>
                <a:ext cx="74927" cy="60974"/>
              </a:xfrm>
              <a:custGeom>
                <a:avLst/>
                <a:gdLst/>
                <a:ahLst/>
                <a:cxnLst/>
                <a:rect l="l" t="t" r="r" b="b"/>
                <a:pathLst>
                  <a:path w="3802" h="3094" extrusionOk="0">
                    <a:moveTo>
                      <a:pt x="1883" y="1"/>
                    </a:moveTo>
                    <a:cubicBezTo>
                      <a:pt x="1294" y="1"/>
                      <a:pt x="737" y="332"/>
                      <a:pt x="474" y="893"/>
                    </a:cubicBezTo>
                    <a:cubicBezTo>
                      <a:pt x="1" y="1985"/>
                      <a:pt x="828" y="3094"/>
                      <a:pt x="1876" y="3094"/>
                    </a:cubicBezTo>
                    <a:cubicBezTo>
                      <a:pt x="2055" y="3094"/>
                      <a:pt x="2241" y="3061"/>
                      <a:pt x="2427" y="2991"/>
                    </a:cubicBezTo>
                    <a:cubicBezTo>
                      <a:pt x="3729" y="2509"/>
                      <a:pt x="3801" y="701"/>
                      <a:pt x="2548" y="146"/>
                    </a:cubicBezTo>
                    <a:cubicBezTo>
                      <a:pt x="2331" y="47"/>
                      <a:pt x="2105" y="1"/>
                      <a:pt x="188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4" name="Google Shape;1704;p25"/>
              <p:cNvSpPr/>
              <p:nvPr/>
            </p:nvSpPr>
            <p:spPr>
              <a:xfrm>
                <a:off x="1609729" y="2205054"/>
                <a:ext cx="107897" cy="87875"/>
              </a:xfrm>
              <a:custGeom>
                <a:avLst/>
                <a:gdLst/>
                <a:ahLst/>
                <a:cxnLst/>
                <a:rect l="l" t="t" r="r" b="b"/>
                <a:pathLst>
                  <a:path w="5475" h="4459" extrusionOk="0">
                    <a:moveTo>
                      <a:pt x="2722" y="0"/>
                    </a:moveTo>
                    <a:cubicBezTo>
                      <a:pt x="1874" y="0"/>
                      <a:pt x="1070" y="488"/>
                      <a:pt x="701" y="1296"/>
                    </a:cubicBezTo>
                    <a:cubicBezTo>
                      <a:pt x="0" y="2842"/>
                      <a:pt x="1184" y="4458"/>
                      <a:pt x="2717" y="4458"/>
                    </a:cubicBezTo>
                    <a:cubicBezTo>
                      <a:pt x="2978" y="4458"/>
                      <a:pt x="3248" y="4412"/>
                      <a:pt x="3521" y="4310"/>
                    </a:cubicBezTo>
                    <a:cubicBezTo>
                      <a:pt x="5378" y="3611"/>
                      <a:pt x="5474" y="1031"/>
                      <a:pt x="3666" y="212"/>
                    </a:cubicBezTo>
                    <a:cubicBezTo>
                      <a:pt x="3359" y="68"/>
                      <a:pt x="3037" y="0"/>
                      <a:pt x="27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1705;p25"/>
              <p:cNvSpPr/>
              <p:nvPr/>
            </p:nvSpPr>
            <p:spPr>
              <a:xfrm>
                <a:off x="1626126" y="2218317"/>
                <a:ext cx="74868" cy="61329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3112" extrusionOk="0">
                    <a:moveTo>
                      <a:pt x="1913" y="0"/>
                    </a:moveTo>
                    <a:cubicBezTo>
                      <a:pt x="1326" y="0"/>
                      <a:pt x="761" y="346"/>
                      <a:pt x="496" y="913"/>
                    </a:cubicBezTo>
                    <a:cubicBezTo>
                      <a:pt x="0" y="1986"/>
                      <a:pt x="830" y="3112"/>
                      <a:pt x="1895" y="3112"/>
                    </a:cubicBezTo>
                    <a:cubicBezTo>
                      <a:pt x="2074" y="3112"/>
                      <a:pt x="2261" y="3080"/>
                      <a:pt x="2448" y="3010"/>
                    </a:cubicBezTo>
                    <a:cubicBezTo>
                      <a:pt x="3726" y="2528"/>
                      <a:pt x="3798" y="720"/>
                      <a:pt x="2545" y="141"/>
                    </a:cubicBezTo>
                    <a:cubicBezTo>
                      <a:pt x="2340" y="45"/>
                      <a:pt x="2125" y="0"/>
                      <a:pt x="19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6" name="Google Shape;1706;p25"/>
              <p:cNvSpPr/>
              <p:nvPr/>
            </p:nvSpPr>
            <p:spPr>
              <a:xfrm>
                <a:off x="1404025" y="2199713"/>
                <a:ext cx="357785" cy="410522"/>
              </a:xfrm>
              <a:custGeom>
                <a:avLst/>
                <a:gdLst/>
                <a:ahLst/>
                <a:cxnLst/>
                <a:rect l="l" t="t" r="r" b="b"/>
                <a:pathLst>
                  <a:path w="18155" h="20831" extrusionOk="0">
                    <a:moveTo>
                      <a:pt x="7233" y="0"/>
                    </a:moveTo>
                    <a:lnTo>
                      <a:pt x="1" y="15840"/>
                    </a:lnTo>
                    <a:lnTo>
                      <a:pt x="10922" y="20830"/>
                    </a:lnTo>
                    <a:lnTo>
                      <a:pt x="18154" y="4967"/>
                    </a:lnTo>
                    <a:lnTo>
                      <a:pt x="723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7" name="Google Shape;1707;p25"/>
              <p:cNvSpPr/>
              <p:nvPr/>
            </p:nvSpPr>
            <p:spPr>
              <a:xfrm>
                <a:off x="1645853" y="2322292"/>
                <a:ext cx="334515" cy="375349"/>
              </a:xfrm>
              <a:custGeom>
                <a:avLst/>
                <a:gdLst/>
                <a:ahLst/>
                <a:cxnLst/>
                <a:rect l="l" t="t" r="r" b="b"/>
                <a:pathLst>
                  <a:path w="16974" h="19046" extrusionOk="0">
                    <a:moveTo>
                      <a:pt x="6510" y="0"/>
                    </a:moveTo>
                    <a:lnTo>
                      <a:pt x="1" y="14248"/>
                    </a:lnTo>
                    <a:lnTo>
                      <a:pt x="10464" y="19046"/>
                    </a:lnTo>
                    <a:lnTo>
                      <a:pt x="16973" y="4774"/>
                    </a:lnTo>
                    <a:lnTo>
                      <a:pt x="651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8" name="Google Shape;1708;p25"/>
              <p:cNvSpPr/>
              <p:nvPr/>
            </p:nvSpPr>
            <p:spPr>
              <a:xfrm>
                <a:off x="1880566" y="2440595"/>
                <a:ext cx="309782" cy="341630"/>
              </a:xfrm>
              <a:custGeom>
                <a:avLst/>
                <a:gdLst/>
                <a:ahLst/>
                <a:cxnLst/>
                <a:rect l="l" t="t" r="r" b="b"/>
                <a:pathLst>
                  <a:path w="15719" h="17335" extrusionOk="0">
                    <a:moveTo>
                      <a:pt x="5859" y="0"/>
                    </a:moveTo>
                    <a:lnTo>
                      <a:pt x="0" y="12826"/>
                    </a:lnTo>
                    <a:lnTo>
                      <a:pt x="9861" y="17334"/>
                    </a:lnTo>
                    <a:lnTo>
                      <a:pt x="15719" y="4485"/>
                    </a:lnTo>
                    <a:lnTo>
                      <a:pt x="585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25"/>
              <p:cNvSpPr/>
              <p:nvPr/>
            </p:nvSpPr>
            <p:spPr>
              <a:xfrm>
                <a:off x="2083433" y="2543210"/>
                <a:ext cx="245654" cy="292223"/>
              </a:xfrm>
              <a:custGeom>
                <a:avLst/>
                <a:gdLst/>
                <a:ahLst/>
                <a:cxnLst/>
                <a:rect l="l" t="t" r="r" b="b"/>
                <a:pathLst>
                  <a:path w="12465" h="14828" extrusionOk="0">
                    <a:moveTo>
                      <a:pt x="5280" y="1"/>
                    </a:moveTo>
                    <a:lnTo>
                      <a:pt x="1" y="11549"/>
                    </a:lnTo>
                    <a:lnTo>
                      <a:pt x="7185" y="14827"/>
                    </a:lnTo>
                    <a:lnTo>
                      <a:pt x="12465" y="3279"/>
                    </a:lnTo>
                    <a:lnTo>
                      <a:pt x="5280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25"/>
              <p:cNvSpPr/>
              <p:nvPr/>
            </p:nvSpPr>
            <p:spPr>
              <a:xfrm>
                <a:off x="1474341" y="2199713"/>
                <a:ext cx="287470" cy="256569"/>
              </a:xfrm>
              <a:custGeom>
                <a:avLst/>
                <a:gdLst/>
                <a:ahLst/>
                <a:cxnLst/>
                <a:rect l="l" t="t" r="r" b="b"/>
                <a:pathLst>
                  <a:path w="14587" h="13019" extrusionOk="0">
                    <a:moveTo>
                      <a:pt x="3665" y="0"/>
                    </a:moveTo>
                    <a:lnTo>
                      <a:pt x="1" y="8053"/>
                    </a:lnTo>
                    <a:lnTo>
                      <a:pt x="10922" y="13019"/>
                    </a:lnTo>
                    <a:lnTo>
                      <a:pt x="14586" y="4967"/>
                    </a:lnTo>
                    <a:lnTo>
                      <a:pt x="366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25"/>
              <p:cNvSpPr/>
              <p:nvPr/>
            </p:nvSpPr>
            <p:spPr>
              <a:xfrm>
                <a:off x="1708088" y="2322292"/>
                <a:ext cx="272275" cy="239463"/>
              </a:xfrm>
              <a:custGeom>
                <a:avLst/>
                <a:gdLst/>
                <a:ahLst/>
                <a:cxnLst/>
                <a:rect l="l" t="t" r="r" b="b"/>
                <a:pathLst>
                  <a:path w="13816" h="12151" extrusionOk="0">
                    <a:moveTo>
                      <a:pt x="3352" y="0"/>
                    </a:moveTo>
                    <a:lnTo>
                      <a:pt x="1" y="7378"/>
                    </a:lnTo>
                    <a:lnTo>
                      <a:pt x="10464" y="12151"/>
                    </a:lnTo>
                    <a:lnTo>
                      <a:pt x="13815" y="4774"/>
                    </a:lnTo>
                    <a:lnTo>
                      <a:pt x="335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25"/>
              <p:cNvSpPr/>
              <p:nvPr/>
            </p:nvSpPr>
            <p:spPr>
              <a:xfrm>
                <a:off x="1937106" y="2440595"/>
                <a:ext cx="253241" cy="217610"/>
              </a:xfrm>
              <a:custGeom>
                <a:avLst/>
                <a:gdLst/>
                <a:ahLst/>
                <a:cxnLst/>
                <a:rect l="l" t="t" r="r" b="b"/>
                <a:pathLst>
                  <a:path w="12850" h="11042" extrusionOk="0">
                    <a:moveTo>
                      <a:pt x="2990" y="0"/>
                    </a:moveTo>
                    <a:lnTo>
                      <a:pt x="0" y="6534"/>
                    </a:lnTo>
                    <a:lnTo>
                      <a:pt x="9860" y="11042"/>
                    </a:lnTo>
                    <a:lnTo>
                      <a:pt x="12850" y="4509"/>
                    </a:lnTo>
                    <a:lnTo>
                      <a:pt x="299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1713;p25"/>
              <p:cNvSpPr/>
              <p:nvPr/>
            </p:nvSpPr>
            <p:spPr>
              <a:xfrm>
                <a:off x="2134750" y="2543210"/>
                <a:ext cx="194336" cy="180087"/>
              </a:xfrm>
              <a:custGeom>
                <a:avLst/>
                <a:gdLst/>
                <a:ahLst/>
                <a:cxnLst/>
                <a:rect l="l" t="t" r="r" b="b"/>
                <a:pathLst>
                  <a:path w="9861" h="9138" extrusionOk="0">
                    <a:moveTo>
                      <a:pt x="2676" y="1"/>
                    </a:moveTo>
                    <a:lnTo>
                      <a:pt x="0" y="5859"/>
                    </a:lnTo>
                    <a:lnTo>
                      <a:pt x="7185" y="9138"/>
                    </a:lnTo>
                    <a:lnTo>
                      <a:pt x="9861" y="3279"/>
                    </a:lnTo>
                    <a:lnTo>
                      <a:pt x="2676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25"/>
              <p:cNvSpPr/>
              <p:nvPr/>
            </p:nvSpPr>
            <p:spPr>
              <a:xfrm>
                <a:off x="1466261" y="2541102"/>
                <a:ext cx="103128" cy="53663"/>
              </a:xfrm>
              <a:custGeom>
                <a:avLst/>
                <a:gdLst/>
                <a:ahLst/>
                <a:cxnLst/>
                <a:rect l="l" t="t" r="r" b="b"/>
                <a:pathLst>
                  <a:path w="5233" h="2723" extrusionOk="0">
                    <a:moveTo>
                      <a:pt x="425" y="1"/>
                    </a:moveTo>
                    <a:cubicBezTo>
                      <a:pt x="287" y="1"/>
                      <a:pt x="154" y="76"/>
                      <a:pt x="73" y="204"/>
                    </a:cubicBezTo>
                    <a:cubicBezTo>
                      <a:pt x="1" y="421"/>
                      <a:pt x="121" y="638"/>
                      <a:pt x="338" y="710"/>
                    </a:cubicBezTo>
                    <a:lnTo>
                      <a:pt x="4606" y="2663"/>
                    </a:lnTo>
                    <a:cubicBezTo>
                      <a:pt x="4670" y="2703"/>
                      <a:pt x="4742" y="2722"/>
                      <a:pt x="4814" y="2722"/>
                    </a:cubicBezTo>
                    <a:cubicBezTo>
                      <a:pt x="4959" y="2722"/>
                      <a:pt x="5104" y="2647"/>
                      <a:pt x="5184" y="2519"/>
                    </a:cubicBezTo>
                    <a:cubicBezTo>
                      <a:pt x="5232" y="2302"/>
                      <a:pt x="5136" y="2085"/>
                      <a:pt x="4919" y="2012"/>
                    </a:cubicBezTo>
                    <a:lnTo>
                      <a:pt x="628" y="60"/>
                    </a:lnTo>
                    <a:cubicBezTo>
                      <a:pt x="563" y="19"/>
                      <a:pt x="494" y="1"/>
                      <a:pt x="4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25"/>
              <p:cNvSpPr/>
              <p:nvPr/>
            </p:nvSpPr>
            <p:spPr>
              <a:xfrm>
                <a:off x="1612134" y="2222179"/>
                <a:ext cx="103108" cy="53564"/>
              </a:xfrm>
              <a:custGeom>
                <a:avLst/>
                <a:gdLst/>
                <a:ahLst/>
                <a:cxnLst/>
                <a:rect l="l" t="t" r="r" b="b"/>
                <a:pathLst>
                  <a:path w="5232" h="2718" extrusionOk="0">
                    <a:moveTo>
                      <a:pt x="404" y="0"/>
                    </a:moveTo>
                    <a:cubicBezTo>
                      <a:pt x="273" y="0"/>
                      <a:pt x="149" y="64"/>
                      <a:pt x="72" y="186"/>
                    </a:cubicBezTo>
                    <a:cubicBezTo>
                      <a:pt x="0" y="403"/>
                      <a:pt x="121" y="644"/>
                      <a:pt x="314" y="717"/>
                    </a:cubicBezTo>
                    <a:lnTo>
                      <a:pt x="4605" y="2670"/>
                    </a:lnTo>
                    <a:cubicBezTo>
                      <a:pt x="4669" y="2702"/>
                      <a:pt x="4739" y="2718"/>
                      <a:pt x="4807" y="2718"/>
                    </a:cubicBezTo>
                    <a:cubicBezTo>
                      <a:pt x="4945" y="2718"/>
                      <a:pt x="5079" y="2653"/>
                      <a:pt x="5159" y="2525"/>
                    </a:cubicBezTo>
                    <a:cubicBezTo>
                      <a:pt x="5232" y="2308"/>
                      <a:pt x="5111" y="2067"/>
                      <a:pt x="4894" y="1994"/>
                    </a:cubicBezTo>
                    <a:lnTo>
                      <a:pt x="627" y="66"/>
                    </a:lnTo>
                    <a:cubicBezTo>
                      <a:pt x="556" y="22"/>
                      <a:pt x="479" y="0"/>
                      <a:pt x="40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1716;p25"/>
              <p:cNvSpPr/>
              <p:nvPr/>
            </p:nvSpPr>
            <p:spPr>
              <a:xfrm>
                <a:off x="1715222" y="2635953"/>
                <a:ext cx="92665" cy="48402"/>
              </a:xfrm>
              <a:custGeom>
                <a:avLst/>
                <a:gdLst/>
                <a:ahLst/>
                <a:cxnLst/>
                <a:rect l="l" t="t" r="r" b="b"/>
                <a:pathLst>
                  <a:path w="4702" h="2456" extrusionOk="0">
                    <a:moveTo>
                      <a:pt x="391" y="1"/>
                    </a:moveTo>
                    <a:cubicBezTo>
                      <a:pt x="263" y="1"/>
                      <a:pt x="133" y="72"/>
                      <a:pt x="49" y="189"/>
                    </a:cubicBezTo>
                    <a:cubicBezTo>
                      <a:pt x="1" y="382"/>
                      <a:pt x="97" y="574"/>
                      <a:pt x="290" y="647"/>
                    </a:cubicBezTo>
                    <a:lnTo>
                      <a:pt x="4123" y="2407"/>
                    </a:lnTo>
                    <a:cubicBezTo>
                      <a:pt x="4189" y="2440"/>
                      <a:pt x="4258" y="2456"/>
                      <a:pt x="4324" y="2456"/>
                    </a:cubicBezTo>
                    <a:cubicBezTo>
                      <a:pt x="4451" y="2456"/>
                      <a:pt x="4566" y="2397"/>
                      <a:pt x="4629" y="2286"/>
                    </a:cubicBezTo>
                    <a:cubicBezTo>
                      <a:pt x="4702" y="2093"/>
                      <a:pt x="4605" y="1876"/>
                      <a:pt x="4412" y="1804"/>
                    </a:cubicBezTo>
                    <a:lnTo>
                      <a:pt x="555" y="44"/>
                    </a:lnTo>
                    <a:cubicBezTo>
                      <a:pt x="503" y="15"/>
                      <a:pt x="447" y="1"/>
                      <a:pt x="39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7" name="Google Shape;1717;p25"/>
              <p:cNvSpPr/>
              <p:nvPr/>
            </p:nvSpPr>
            <p:spPr>
              <a:xfrm>
                <a:off x="1846354" y="2348877"/>
                <a:ext cx="92664" cy="48263"/>
              </a:xfrm>
              <a:custGeom>
                <a:avLst/>
                <a:gdLst/>
                <a:ahLst/>
                <a:cxnLst/>
                <a:rect l="l" t="t" r="r" b="b"/>
                <a:pathLst>
                  <a:path w="4702" h="2449" extrusionOk="0">
                    <a:moveTo>
                      <a:pt x="378" y="1"/>
                    </a:moveTo>
                    <a:cubicBezTo>
                      <a:pt x="252" y="1"/>
                      <a:pt x="136" y="59"/>
                      <a:pt x="73" y="170"/>
                    </a:cubicBezTo>
                    <a:cubicBezTo>
                      <a:pt x="0" y="363"/>
                      <a:pt x="97" y="580"/>
                      <a:pt x="290" y="652"/>
                    </a:cubicBezTo>
                    <a:lnTo>
                      <a:pt x="4123" y="2388"/>
                    </a:lnTo>
                    <a:cubicBezTo>
                      <a:pt x="4181" y="2429"/>
                      <a:pt x="4247" y="2448"/>
                      <a:pt x="4313" y="2448"/>
                    </a:cubicBezTo>
                    <a:cubicBezTo>
                      <a:pt x="4440" y="2448"/>
                      <a:pt x="4566" y="2379"/>
                      <a:pt x="4629" y="2268"/>
                    </a:cubicBezTo>
                    <a:cubicBezTo>
                      <a:pt x="4702" y="2075"/>
                      <a:pt x="4581" y="1882"/>
                      <a:pt x="4412" y="1810"/>
                    </a:cubicBezTo>
                    <a:lnTo>
                      <a:pt x="579" y="50"/>
                    </a:lnTo>
                    <a:cubicBezTo>
                      <a:pt x="513" y="17"/>
                      <a:pt x="444" y="1"/>
                      <a:pt x="37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8" name="Google Shape;1718;p25"/>
              <p:cNvSpPr/>
              <p:nvPr/>
            </p:nvSpPr>
            <p:spPr>
              <a:xfrm>
                <a:off x="1927115" y="2716122"/>
                <a:ext cx="83639" cy="43337"/>
              </a:xfrm>
              <a:custGeom>
                <a:avLst/>
                <a:gdLst/>
                <a:ahLst/>
                <a:cxnLst/>
                <a:rect l="l" t="t" r="r" b="b"/>
                <a:pathLst>
                  <a:path w="4244" h="2199" extrusionOk="0">
                    <a:moveTo>
                      <a:pt x="324" y="0"/>
                    </a:moveTo>
                    <a:cubicBezTo>
                      <a:pt x="214" y="0"/>
                      <a:pt x="111" y="53"/>
                      <a:pt x="49" y="147"/>
                    </a:cubicBezTo>
                    <a:cubicBezTo>
                      <a:pt x="1" y="340"/>
                      <a:pt x="97" y="508"/>
                      <a:pt x="266" y="581"/>
                    </a:cubicBezTo>
                    <a:lnTo>
                      <a:pt x="3714" y="2148"/>
                    </a:lnTo>
                    <a:cubicBezTo>
                      <a:pt x="3773" y="2182"/>
                      <a:pt x="3836" y="2198"/>
                      <a:pt x="3897" y="2198"/>
                    </a:cubicBezTo>
                    <a:cubicBezTo>
                      <a:pt x="4007" y="2198"/>
                      <a:pt x="4109" y="2145"/>
                      <a:pt x="4172" y="2051"/>
                    </a:cubicBezTo>
                    <a:cubicBezTo>
                      <a:pt x="4244" y="1859"/>
                      <a:pt x="4148" y="1690"/>
                      <a:pt x="3979" y="1617"/>
                    </a:cubicBezTo>
                    <a:lnTo>
                      <a:pt x="507" y="50"/>
                    </a:lnTo>
                    <a:cubicBezTo>
                      <a:pt x="447" y="16"/>
                      <a:pt x="385" y="0"/>
                      <a:pt x="3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25"/>
              <p:cNvSpPr/>
              <p:nvPr/>
            </p:nvSpPr>
            <p:spPr>
              <a:xfrm>
                <a:off x="2044944" y="2457681"/>
                <a:ext cx="83638" cy="43317"/>
              </a:xfrm>
              <a:custGeom>
                <a:avLst/>
                <a:gdLst/>
                <a:ahLst/>
                <a:cxnLst/>
                <a:rect l="l" t="t" r="r" b="b"/>
                <a:pathLst>
                  <a:path w="4244" h="2198" extrusionOk="0">
                    <a:moveTo>
                      <a:pt x="340" y="0"/>
                    </a:moveTo>
                    <a:cubicBezTo>
                      <a:pt x="228" y="0"/>
                      <a:pt x="112" y="59"/>
                      <a:pt x="49" y="170"/>
                    </a:cubicBezTo>
                    <a:cubicBezTo>
                      <a:pt x="1" y="339"/>
                      <a:pt x="97" y="508"/>
                      <a:pt x="266" y="580"/>
                    </a:cubicBezTo>
                    <a:lnTo>
                      <a:pt x="3738" y="2147"/>
                    </a:lnTo>
                    <a:cubicBezTo>
                      <a:pt x="3789" y="2181"/>
                      <a:pt x="3846" y="2197"/>
                      <a:pt x="3903" y="2197"/>
                    </a:cubicBezTo>
                    <a:cubicBezTo>
                      <a:pt x="4007" y="2197"/>
                      <a:pt x="4109" y="2144"/>
                      <a:pt x="4172" y="2050"/>
                    </a:cubicBezTo>
                    <a:cubicBezTo>
                      <a:pt x="4244" y="1858"/>
                      <a:pt x="4147" y="1689"/>
                      <a:pt x="3979" y="1617"/>
                    </a:cubicBezTo>
                    <a:lnTo>
                      <a:pt x="507" y="49"/>
                    </a:lnTo>
                    <a:cubicBezTo>
                      <a:pt x="457" y="16"/>
                      <a:pt x="399" y="0"/>
                      <a:pt x="34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25"/>
              <p:cNvSpPr/>
              <p:nvPr/>
            </p:nvSpPr>
            <p:spPr>
              <a:xfrm>
                <a:off x="1526052" y="2355617"/>
                <a:ext cx="129319" cy="105926"/>
              </a:xfrm>
              <a:custGeom>
                <a:avLst/>
                <a:gdLst/>
                <a:ahLst/>
                <a:cxnLst/>
                <a:rect l="l" t="t" r="r" b="b"/>
                <a:pathLst>
                  <a:path w="6562" h="5375" extrusionOk="0">
                    <a:moveTo>
                      <a:pt x="3284" y="0"/>
                    </a:moveTo>
                    <a:cubicBezTo>
                      <a:pt x="2271" y="0"/>
                      <a:pt x="1307" y="575"/>
                      <a:pt x="848" y="1564"/>
                    </a:cubicBezTo>
                    <a:cubicBezTo>
                      <a:pt x="0" y="3425"/>
                      <a:pt x="1441" y="5375"/>
                      <a:pt x="3282" y="5375"/>
                    </a:cubicBezTo>
                    <a:cubicBezTo>
                      <a:pt x="3588" y="5375"/>
                      <a:pt x="3904" y="5321"/>
                      <a:pt x="4223" y="5204"/>
                    </a:cubicBezTo>
                    <a:cubicBezTo>
                      <a:pt x="6466" y="4361"/>
                      <a:pt x="6562" y="1226"/>
                      <a:pt x="4392" y="238"/>
                    </a:cubicBezTo>
                    <a:cubicBezTo>
                      <a:pt x="4031" y="77"/>
                      <a:pt x="3654" y="0"/>
                      <a:pt x="328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25"/>
              <p:cNvSpPr/>
              <p:nvPr/>
            </p:nvSpPr>
            <p:spPr>
              <a:xfrm>
                <a:off x="1545622" y="2371619"/>
                <a:ext cx="90279" cy="73587"/>
              </a:xfrm>
              <a:custGeom>
                <a:avLst/>
                <a:gdLst/>
                <a:ahLst/>
                <a:cxnLst/>
                <a:rect l="l" t="t" r="r" b="b"/>
                <a:pathLst>
                  <a:path w="4581" h="3734" extrusionOk="0">
                    <a:moveTo>
                      <a:pt x="2292" y="0"/>
                    </a:moveTo>
                    <a:cubicBezTo>
                      <a:pt x="1595" y="0"/>
                      <a:pt x="919" y="404"/>
                      <a:pt x="603" y="1090"/>
                    </a:cubicBezTo>
                    <a:cubicBezTo>
                      <a:pt x="1" y="2376"/>
                      <a:pt x="1006" y="3734"/>
                      <a:pt x="2282" y="3734"/>
                    </a:cubicBezTo>
                    <a:cubicBezTo>
                      <a:pt x="2488" y="3734"/>
                      <a:pt x="2702" y="3698"/>
                      <a:pt x="2917" y="3621"/>
                    </a:cubicBezTo>
                    <a:cubicBezTo>
                      <a:pt x="4484" y="3042"/>
                      <a:pt x="4581" y="873"/>
                      <a:pt x="3062" y="173"/>
                    </a:cubicBezTo>
                    <a:cubicBezTo>
                      <a:pt x="2814" y="56"/>
                      <a:pt x="2551" y="0"/>
                      <a:pt x="22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2" name="Google Shape;1722;p25"/>
              <p:cNvSpPr/>
              <p:nvPr/>
            </p:nvSpPr>
            <p:spPr>
              <a:xfrm>
                <a:off x="1769082" y="2469032"/>
                <a:ext cx="116253" cy="94890"/>
              </a:xfrm>
              <a:custGeom>
                <a:avLst/>
                <a:gdLst/>
                <a:ahLst/>
                <a:cxnLst/>
                <a:rect l="l" t="t" r="r" b="b"/>
                <a:pathLst>
                  <a:path w="5899" h="4815" extrusionOk="0">
                    <a:moveTo>
                      <a:pt x="2946" y="1"/>
                    </a:moveTo>
                    <a:cubicBezTo>
                      <a:pt x="2037" y="1"/>
                      <a:pt x="1169" y="521"/>
                      <a:pt x="763" y="1402"/>
                    </a:cubicBezTo>
                    <a:cubicBezTo>
                      <a:pt x="0" y="3073"/>
                      <a:pt x="1284" y="4814"/>
                      <a:pt x="2924" y="4814"/>
                    </a:cubicBezTo>
                    <a:cubicBezTo>
                      <a:pt x="3201" y="4814"/>
                      <a:pt x="3488" y="4765"/>
                      <a:pt x="3777" y="4657"/>
                    </a:cubicBezTo>
                    <a:cubicBezTo>
                      <a:pt x="5802" y="3909"/>
                      <a:pt x="5898" y="1113"/>
                      <a:pt x="3946" y="221"/>
                    </a:cubicBezTo>
                    <a:cubicBezTo>
                      <a:pt x="3621" y="72"/>
                      <a:pt x="3281" y="1"/>
                      <a:pt x="29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3" name="Google Shape;1723;p25"/>
              <p:cNvSpPr/>
              <p:nvPr/>
            </p:nvSpPr>
            <p:spPr>
              <a:xfrm>
                <a:off x="1786740" y="2483241"/>
                <a:ext cx="81017" cy="66335"/>
              </a:xfrm>
              <a:custGeom>
                <a:avLst/>
                <a:gdLst/>
                <a:ahLst/>
                <a:cxnLst/>
                <a:rect l="l" t="t" r="r" b="b"/>
                <a:pathLst>
                  <a:path w="4111" h="3366" extrusionOk="0">
                    <a:moveTo>
                      <a:pt x="2051" y="1"/>
                    </a:moveTo>
                    <a:cubicBezTo>
                      <a:pt x="1412" y="1"/>
                      <a:pt x="802" y="374"/>
                      <a:pt x="518" y="995"/>
                    </a:cubicBezTo>
                    <a:cubicBezTo>
                      <a:pt x="1" y="2153"/>
                      <a:pt x="905" y="3365"/>
                      <a:pt x="2055" y="3365"/>
                    </a:cubicBezTo>
                    <a:cubicBezTo>
                      <a:pt x="2245" y="3365"/>
                      <a:pt x="2442" y="3332"/>
                      <a:pt x="2640" y="3261"/>
                    </a:cubicBezTo>
                    <a:cubicBezTo>
                      <a:pt x="4038" y="2730"/>
                      <a:pt x="4110" y="778"/>
                      <a:pt x="2736" y="151"/>
                    </a:cubicBezTo>
                    <a:cubicBezTo>
                      <a:pt x="2513" y="49"/>
                      <a:pt x="2280" y="1"/>
                      <a:pt x="20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4" name="Google Shape;1724;p25"/>
              <p:cNvSpPr/>
              <p:nvPr/>
            </p:nvSpPr>
            <p:spPr>
              <a:xfrm>
                <a:off x="1975535" y="2565381"/>
                <a:ext cx="105061" cy="85649"/>
              </a:xfrm>
              <a:custGeom>
                <a:avLst/>
                <a:gdLst/>
                <a:ahLst/>
                <a:cxnLst/>
                <a:rect l="l" t="t" r="r" b="b"/>
                <a:pathLst>
                  <a:path w="5331" h="4346" extrusionOk="0">
                    <a:moveTo>
                      <a:pt x="2664" y="0"/>
                    </a:moveTo>
                    <a:cubicBezTo>
                      <a:pt x="1842" y="0"/>
                      <a:pt x="1054" y="471"/>
                      <a:pt x="702" y="1262"/>
                    </a:cubicBezTo>
                    <a:cubicBezTo>
                      <a:pt x="1" y="2769"/>
                      <a:pt x="1171" y="4346"/>
                      <a:pt x="2657" y="4346"/>
                    </a:cubicBezTo>
                    <a:cubicBezTo>
                      <a:pt x="2907" y="4346"/>
                      <a:pt x="3166" y="4301"/>
                      <a:pt x="3426" y="4204"/>
                    </a:cubicBezTo>
                    <a:cubicBezTo>
                      <a:pt x="5234" y="3529"/>
                      <a:pt x="5331" y="997"/>
                      <a:pt x="3571" y="202"/>
                    </a:cubicBezTo>
                    <a:cubicBezTo>
                      <a:pt x="3278" y="65"/>
                      <a:pt x="2969" y="0"/>
                      <a:pt x="26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5" name="Google Shape;1725;p25"/>
              <p:cNvSpPr/>
              <p:nvPr/>
            </p:nvSpPr>
            <p:spPr>
              <a:xfrm>
                <a:off x="1991459" y="2578348"/>
                <a:ext cx="72997" cy="59418"/>
              </a:xfrm>
              <a:custGeom>
                <a:avLst/>
                <a:gdLst/>
                <a:ahLst/>
                <a:cxnLst/>
                <a:rect l="l" t="t" r="r" b="b"/>
                <a:pathLst>
                  <a:path w="3704" h="3015" extrusionOk="0">
                    <a:moveTo>
                      <a:pt x="1841" y="1"/>
                    </a:moveTo>
                    <a:cubicBezTo>
                      <a:pt x="1279" y="1"/>
                      <a:pt x="742" y="327"/>
                      <a:pt x="497" y="870"/>
                    </a:cubicBezTo>
                    <a:cubicBezTo>
                      <a:pt x="1" y="1924"/>
                      <a:pt x="817" y="3014"/>
                      <a:pt x="1850" y="3014"/>
                    </a:cubicBezTo>
                    <a:cubicBezTo>
                      <a:pt x="2021" y="3014"/>
                      <a:pt x="2199" y="2984"/>
                      <a:pt x="2377" y="2919"/>
                    </a:cubicBezTo>
                    <a:cubicBezTo>
                      <a:pt x="3631" y="2437"/>
                      <a:pt x="3703" y="701"/>
                      <a:pt x="2474" y="146"/>
                    </a:cubicBezTo>
                    <a:cubicBezTo>
                      <a:pt x="2269" y="47"/>
                      <a:pt x="2053" y="1"/>
                      <a:pt x="18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6" name="Google Shape;1726;p25"/>
              <p:cNvSpPr/>
              <p:nvPr/>
            </p:nvSpPr>
            <p:spPr>
              <a:xfrm>
                <a:off x="2163878" y="2653177"/>
                <a:ext cx="94419" cy="76899"/>
              </a:xfrm>
              <a:custGeom>
                <a:avLst/>
                <a:gdLst/>
                <a:ahLst/>
                <a:cxnLst/>
                <a:rect l="l" t="t" r="r" b="b"/>
                <a:pathLst>
                  <a:path w="4791" h="3902" extrusionOk="0">
                    <a:moveTo>
                      <a:pt x="2401" y="0"/>
                    </a:moveTo>
                    <a:cubicBezTo>
                      <a:pt x="1660" y="0"/>
                      <a:pt x="954" y="426"/>
                      <a:pt x="620" y="1147"/>
                    </a:cubicBezTo>
                    <a:cubicBezTo>
                      <a:pt x="0" y="2489"/>
                      <a:pt x="1043" y="3901"/>
                      <a:pt x="2384" y="3901"/>
                    </a:cubicBezTo>
                    <a:cubicBezTo>
                      <a:pt x="2609" y="3901"/>
                      <a:pt x="2843" y="3861"/>
                      <a:pt x="3079" y="3775"/>
                    </a:cubicBezTo>
                    <a:cubicBezTo>
                      <a:pt x="4718" y="3172"/>
                      <a:pt x="4790" y="906"/>
                      <a:pt x="3223" y="183"/>
                    </a:cubicBezTo>
                    <a:cubicBezTo>
                      <a:pt x="2956" y="59"/>
                      <a:pt x="2676" y="0"/>
                      <a:pt x="24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25"/>
              <p:cNvSpPr/>
              <p:nvPr/>
            </p:nvSpPr>
            <p:spPr>
              <a:xfrm>
                <a:off x="2178382" y="2664745"/>
                <a:ext cx="65192" cy="53604"/>
              </a:xfrm>
              <a:custGeom>
                <a:avLst/>
                <a:gdLst/>
                <a:ahLst/>
                <a:cxnLst/>
                <a:rect l="l" t="t" r="r" b="b"/>
                <a:pathLst>
                  <a:path w="3308" h="2720" extrusionOk="0">
                    <a:moveTo>
                      <a:pt x="1653" y="0"/>
                    </a:moveTo>
                    <a:cubicBezTo>
                      <a:pt x="1139" y="0"/>
                      <a:pt x="642" y="292"/>
                      <a:pt x="414" y="801"/>
                    </a:cubicBezTo>
                    <a:cubicBezTo>
                      <a:pt x="1" y="1751"/>
                      <a:pt x="720" y="2719"/>
                      <a:pt x="1648" y="2719"/>
                    </a:cubicBezTo>
                    <a:cubicBezTo>
                      <a:pt x="1803" y="2719"/>
                      <a:pt x="1963" y="2692"/>
                      <a:pt x="2126" y="2633"/>
                    </a:cubicBezTo>
                    <a:cubicBezTo>
                      <a:pt x="3259" y="2199"/>
                      <a:pt x="3307" y="632"/>
                      <a:pt x="2222" y="126"/>
                    </a:cubicBezTo>
                    <a:cubicBezTo>
                      <a:pt x="2039" y="41"/>
                      <a:pt x="1845" y="0"/>
                      <a:pt x="165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25"/>
              <p:cNvSpPr/>
              <p:nvPr/>
            </p:nvSpPr>
            <p:spPr>
              <a:xfrm>
                <a:off x="2120009" y="2788802"/>
                <a:ext cx="75578" cy="39198"/>
              </a:xfrm>
              <a:custGeom>
                <a:avLst/>
                <a:gdLst/>
                <a:ahLst/>
                <a:cxnLst/>
                <a:rect l="l" t="t" r="r" b="b"/>
                <a:pathLst>
                  <a:path w="3835" h="1989" extrusionOk="0">
                    <a:moveTo>
                      <a:pt x="319" y="1"/>
                    </a:moveTo>
                    <a:cubicBezTo>
                      <a:pt x="217" y="1"/>
                      <a:pt x="120" y="54"/>
                      <a:pt x="73" y="147"/>
                    </a:cubicBezTo>
                    <a:cubicBezTo>
                      <a:pt x="1" y="292"/>
                      <a:pt x="97" y="461"/>
                      <a:pt x="242" y="533"/>
                    </a:cubicBezTo>
                    <a:lnTo>
                      <a:pt x="3376" y="1956"/>
                    </a:lnTo>
                    <a:cubicBezTo>
                      <a:pt x="3421" y="1978"/>
                      <a:pt x="3468" y="1989"/>
                      <a:pt x="3514" y="1989"/>
                    </a:cubicBezTo>
                    <a:cubicBezTo>
                      <a:pt x="3618" y="1989"/>
                      <a:pt x="3719" y="1935"/>
                      <a:pt x="3786" y="1835"/>
                    </a:cubicBezTo>
                    <a:cubicBezTo>
                      <a:pt x="3834" y="1690"/>
                      <a:pt x="3738" y="1522"/>
                      <a:pt x="3593" y="1473"/>
                    </a:cubicBezTo>
                    <a:lnTo>
                      <a:pt x="483" y="51"/>
                    </a:lnTo>
                    <a:cubicBezTo>
                      <a:pt x="432" y="17"/>
                      <a:pt x="375" y="1"/>
                      <a:pt x="3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25"/>
              <p:cNvSpPr/>
              <p:nvPr/>
            </p:nvSpPr>
            <p:spPr>
              <a:xfrm>
                <a:off x="2226448" y="2556316"/>
                <a:ext cx="75085" cy="39001"/>
              </a:xfrm>
              <a:custGeom>
                <a:avLst/>
                <a:gdLst/>
                <a:ahLst/>
                <a:cxnLst/>
                <a:rect l="l" t="t" r="r" b="b"/>
                <a:pathLst>
                  <a:path w="3810" h="1979" extrusionOk="0">
                    <a:moveTo>
                      <a:pt x="310" y="1"/>
                    </a:moveTo>
                    <a:cubicBezTo>
                      <a:pt x="202" y="1"/>
                      <a:pt x="98" y="49"/>
                      <a:pt x="48" y="131"/>
                    </a:cubicBezTo>
                    <a:cubicBezTo>
                      <a:pt x="0" y="300"/>
                      <a:pt x="72" y="469"/>
                      <a:pt x="241" y="517"/>
                    </a:cubicBezTo>
                    <a:lnTo>
                      <a:pt x="3351" y="1939"/>
                    </a:lnTo>
                    <a:cubicBezTo>
                      <a:pt x="3403" y="1965"/>
                      <a:pt x="3458" y="1979"/>
                      <a:pt x="3512" y="1979"/>
                    </a:cubicBezTo>
                    <a:cubicBezTo>
                      <a:pt x="3608" y="1979"/>
                      <a:pt x="3699" y="1936"/>
                      <a:pt x="3761" y="1843"/>
                    </a:cubicBezTo>
                    <a:cubicBezTo>
                      <a:pt x="3809" y="1674"/>
                      <a:pt x="3737" y="1506"/>
                      <a:pt x="3568" y="1457"/>
                    </a:cubicBezTo>
                    <a:lnTo>
                      <a:pt x="458" y="35"/>
                    </a:lnTo>
                    <a:cubicBezTo>
                      <a:pt x="412" y="12"/>
                      <a:pt x="361" y="1"/>
                      <a:pt x="3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25"/>
              <p:cNvSpPr/>
              <p:nvPr/>
            </p:nvSpPr>
            <p:spPr>
              <a:xfrm>
                <a:off x="2243061" y="2635756"/>
                <a:ext cx="233787" cy="247484"/>
              </a:xfrm>
              <a:custGeom>
                <a:avLst/>
                <a:gdLst/>
                <a:ahLst/>
                <a:cxnLst/>
                <a:rect l="l" t="t" r="r" b="b"/>
                <a:pathLst>
                  <a:path w="11863" h="12558" extrusionOk="0">
                    <a:moveTo>
                      <a:pt x="4885" y="0"/>
                    </a:moveTo>
                    <a:cubicBezTo>
                      <a:pt x="4387" y="0"/>
                      <a:pt x="3917" y="287"/>
                      <a:pt x="3690" y="777"/>
                    </a:cubicBezTo>
                    <a:lnTo>
                      <a:pt x="314" y="8203"/>
                    </a:lnTo>
                    <a:cubicBezTo>
                      <a:pt x="1" y="8854"/>
                      <a:pt x="290" y="9649"/>
                      <a:pt x="965" y="9939"/>
                    </a:cubicBezTo>
                    <a:lnTo>
                      <a:pt x="6438" y="12446"/>
                    </a:lnTo>
                    <a:cubicBezTo>
                      <a:pt x="6609" y="12522"/>
                      <a:pt x="6790" y="12558"/>
                      <a:pt x="6970" y="12558"/>
                    </a:cubicBezTo>
                    <a:cubicBezTo>
                      <a:pt x="7472" y="12558"/>
                      <a:pt x="7960" y="12275"/>
                      <a:pt x="8174" y="11795"/>
                    </a:cubicBezTo>
                    <a:lnTo>
                      <a:pt x="11573" y="4370"/>
                    </a:lnTo>
                    <a:cubicBezTo>
                      <a:pt x="11862" y="3694"/>
                      <a:pt x="11573" y="2923"/>
                      <a:pt x="10922" y="2610"/>
                    </a:cubicBezTo>
                    <a:lnTo>
                      <a:pt x="5449" y="126"/>
                    </a:lnTo>
                    <a:cubicBezTo>
                      <a:pt x="5265" y="41"/>
                      <a:pt x="5073" y="0"/>
                      <a:pt x="48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25"/>
              <p:cNvSpPr/>
              <p:nvPr/>
            </p:nvSpPr>
            <p:spPr>
              <a:xfrm>
                <a:off x="1356984" y="2147134"/>
                <a:ext cx="237098" cy="417045"/>
              </a:xfrm>
              <a:custGeom>
                <a:avLst/>
                <a:gdLst/>
                <a:ahLst/>
                <a:cxnLst/>
                <a:rect l="l" t="t" r="r" b="b"/>
                <a:pathLst>
                  <a:path w="12031" h="21162" extrusionOk="0">
                    <a:moveTo>
                      <a:pt x="9801" y="1"/>
                    </a:moveTo>
                    <a:cubicBezTo>
                      <a:pt x="9294" y="1"/>
                      <a:pt x="8814" y="284"/>
                      <a:pt x="8583" y="764"/>
                    </a:cubicBezTo>
                    <a:lnTo>
                      <a:pt x="290" y="18966"/>
                    </a:lnTo>
                    <a:cubicBezTo>
                      <a:pt x="1" y="19617"/>
                      <a:pt x="290" y="20388"/>
                      <a:pt x="941" y="20701"/>
                    </a:cubicBezTo>
                    <a:lnTo>
                      <a:pt x="1688" y="21039"/>
                    </a:lnTo>
                    <a:cubicBezTo>
                      <a:pt x="1862" y="21122"/>
                      <a:pt x="2046" y="21161"/>
                      <a:pt x="2227" y="21161"/>
                    </a:cubicBezTo>
                    <a:cubicBezTo>
                      <a:pt x="2727" y="21161"/>
                      <a:pt x="3212" y="20866"/>
                      <a:pt x="3424" y="20388"/>
                    </a:cubicBezTo>
                    <a:lnTo>
                      <a:pt x="11718" y="2210"/>
                    </a:lnTo>
                    <a:cubicBezTo>
                      <a:pt x="12031" y="1535"/>
                      <a:pt x="11742" y="764"/>
                      <a:pt x="11067" y="475"/>
                    </a:cubicBezTo>
                    <a:lnTo>
                      <a:pt x="10343" y="113"/>
                    </a:lnTo>
                    <a:cubicBezTo>
                      <a:pt x="10166" y="37"/>
                      <a:pt x="9982" y="1"/>
                      <a:pt x="98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25"/>
              <p:cNvSpPr/>
              <p:nvPr/>
            </p:nvSpPr>
            <p:spPr>
              <a:xfrm>
                <a:off x="1601196" y="2274660"/>
                <a:ext cx="213353" cy="375132"/>
              </a:xfrm>
              <a:custGeom>
                <a:avLst/>
                <a:gdLst/>
                <a:ahLst/>
                <a:cxnLst/>
                <a:rect l="l" t="t" r="r" b="b"/>
                <a:pathLst>
                  <a:path w="10826" h="19035" extrusionOk="0">
                    <a:moveTo>
                      <a:pt x="8832" y="0"/>
                    </a:moveTo>
                    <a:cubicBezTo>
                      <a:pt x="8380" y="0"/>
                      <a:pt x="7935" y="261"/>
                      <a:pt x="7739" y="706"/>
                    </a:cubicBezTo>
                    <a:lnTo>
                      <a:pt x="266" y="17051"/>
                    </a:lnTo>
                    <a:cubicBezTo>
                      <a:pt x="1" y="17654"/>
                      <a:pt x="266" y="18353"/>
                      <a:pt x="869" y="18642"/>
                    </a:cubicBezTo>
                    <a:lnTo>
                      <a:pt x="1519" y="18932"/>
                    </a:lnTo>
                    <a:cubicBezTo>
                      <a:pt x="1678" y="19001"/>
                      <a:pt x="1844" y="19034"/>
                      <a:pt x="2009" y="19034"/>
                    </a:cubicBezTo>
                    <a:cubicBezTo>
                      <a:pt x="2470" y="19034"/>
                      <a:pt x="2915" y="18773"/>
                      <a:pt x="3111" y="18329"/>
                    </a:cubicBezTo>
                    <a:lnTo>
                      <a:pt x="10560" y="1983"/>
                    </a:lnTo>
                    <a:cubicBezTo>
                      <a:pt x="10825" y="1381"/>
                      <a:pt x="10584" y="682"/>
                      <a:pt x="9981" y="392"/>
                    </a:cubicBezTo>
                    <a:lnTo>
                      <a:pt x="9306" y="103"/>
                    </a:lnTo>
                    <a:cubicBezTo>
                      <a:pt x="9155" y="33"/>
                      <a:pt x="8993" y="0"/>
                      <a:pt x="88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25"/>
              <p:cNvSpPr/>
              <p:nvPr/>
            </p:nvSpPr>
            <p:spPr>
              <a:xfrm>
                <a:off x="1832106" y="2393337"/>
                <a:ext cx="191971" cy="337984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17150" extrusionOk="0">
                    <a:moveTo>
                      <a:pt x="7914" y="0"/>
                    </a:moveTo>
                    <a:cubicBezTo>
                      <a:pt x="7518" y="0"/>
                      <a:pt x="7142" y="237"/>
                      <a:pt x="6968" y="638"/>
                    </a:cubicBezTo>
                    <a:lnTo>
                      <a:pt x="241" y="15369"/>
                    </a:lnTo>
                    <a:cubicBezTo>
                      <a:pt x="0" y="15899"/>
                      <a:pt x="241" y="16526"/>
                      <a:pt x="772" y="16767"/>
                    </a:cubicBezTo>
                    <a:lnTo>
                      <a:pt x="1374" y="17056"/>
                    </a:lnTo>
                    <a:cubicBezTo>
                      <a:pt x="1514" y="17120"/>
                      <a:pt x="1661" y="17150"/>
                      <a:pt x="1806" y="17150"/>
                    </a:cubicBezTo>
                    <a:cubicBezTo>
                      <a:pt x="2209" y="17150"/>
                      <a:pt x="2595" y="16916"/>
                      <a:pt x="2773" y="16526"/>
                    </a:cubicBezTo>
                    <a:lnTo>
                      <a:pt x="9499" y="1796"/>
                    </a:lnTo>
                    <a:cubicBezTo>
                      <a:pt x="9740" y="1265"/>
                      <a:pt x="9523" y="638"/>
                      <a:pt x="8969" y="373"/>
                    </a:cubicBezTo>
                    <a:lnTo>
                      <a:pt x="8366" y="108"/>
                    </a:lnTo>
                    <a:cubicBezTo>
                      <a:pt x="8219" y="35"/>
                      <a:pt x="8065" y="0"/>
                      <a:pt x="7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25"/>
              <p:cNvSpPr/>
              <p:nvPr/>
            </p:nvSpPr>
            <p:spPr>
              <a:xfrm>
                <a:off x="2037357" y="2499933"/>
                <a:ext cx="172953" cy="304382"/>
              </a:xfrm>
              <a:custGeom>
                <a:avLst/>
                <a:gdLst/>
                <a:ahLst/>
                <a:cxnLst/>
                <a:rect l="l" t="t" r="r" b="b"/>
                <a:pathLst>
                  <a:path w="8776" h="15445" extrusionOk="0">
                    <a:moveTo>
                      <a:pt x="7129" y="0"/>
                    </a:moveTo>
                    <a:cubicBezTo>
                      <a:pt x="6768" y="0"/>
                      <a:pt x="6425" y="210"/>
                      <a:pt x="6268" y="557"/>
                    </a:cubicBezTo>
                    <a:lnTo>
                      <a:pt x="217" y="13817"/>
                    </a:lnTo>
                    <a:cubicBezTo>
                      <a:pt x="0" y="14299"/>
                      <a:pt x="217" y="14878"/>
                      <a:pt x="699" y="15095"/>
                    </a:cubicBezTo>
                    <a:lnTo>
                      <a:pt x="1230" y="15360"/>
                    </a:lnTo>
                    <a:cubicBezTo>
                      <a:pt x="1357" y="15417"/>
                      <a:pt x="1490" y="15444"/>
                      <a:pt x="1622" y="15444"/>
                    </a:cubicBezTo>
                    <a:cubicBezTo>
                      <a:pt x="1992" y="15444"/>
                      <a:pt x="2348" y="15233"/>
                      <a:pt x="2507" y="14878"/>
                    </a:cubicBezTo>
                    <a:lnTo>
                      <a:pt x="8559" y="1618"/>
                    </a:lnTo>
                    <a:cubicBezTo>
                      <a:pt x="8775" y="1136"/>
                      <a:pt x="8559" y="557"/>
                      <a:pt x="8076" y="340"/>
                    </a:cubicBezTo>
                    <a:lnTo>
                      <a:pt x="7546" y="99"/>
                    </a:lnTo>
                    <a:cubicBezTo>
                      <a:pt x="7411" y="32"/>
                      <a:pt x="7269" y="0"/>
                      <a:pt x="712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1735;p25"/>
              <p:cNvSpPr/>
              <p:nvPr/>
            </p:nvSpPr>
            <p:spPr>
              <a:xfrm>
                <a:off x="2211234" y="2590390"/>
                <a:ext cx="155865" cy="273596"/>
              </a:xfrm>
              <a:custGeom>
                <a:avLst/>
                <a:gdLst/>
                <a:ahLst/>
                <a:cxnLst/>
                <a:rect l="l" t="t" r="r" b="b"/>
                <a:pathLst>
                  <a:path w="7909" h="13883" extrusionOk="0">
                    <a:moveTo>
                      <a:pt x="6425" y="0"/>
                    </a:moveTo>
                    <a:cubicBezTo>
                      <a:pt x="6106" y="0"/>
                      <a:pt x="5805" y="188"/>
                      <a:pt x="5666" y="500"/>
                    </a:cubicBezTo>
                    <a:lnTo>
                      <a:pt x="194" y="12433"/>
                    </a:lnTo>
                    <a:cubicBezTo>
                      <a:pt x="1" y="12867"/>
                      <a:pt x="194" y="13374"/>
                      <a:pt x="628" y="13591"/>
                    </a:cubicBezTo>
                    <a:lnTo>
                      <a:pt x="1110" y="13808"/>
                    </a:lnTo>
                    <a:cubicBezTo>
                      <a:pt x="1224" y="13858"/>
                      <a:pt x="1345" y="13882"/>
                      <a:pt x="1464" y="13882"/>
                    </a:cubicBezTo>
                    <a:cubicBezTo>
                      <a:pt x="1799" y="13882"/>
                      <a:pt x="2125" y="13693"/>
                      <a:pt x="2267" y="13374"/>
                    </a:cubicBezTo>
                    <a:lnTo>
                      <a:pt x="7715" y="1440"/>
                    </a:lnTo>
                    <a:cubicBezTo>
                      <a:pt x="7908" y="1006"/>
                      <a:pt x="7715" y="500"/>
                      <a:pt x="7281" y="307"/>
                    </a:cubicBezTo>
                    <a:lnTo>
                      <a:pt x="6799" y="90"/>
                    </a:lnTo>
                    <a:cubicBezTo>
                      <a:pt x="6677" y="29"/>
                      <a:pt x="6550" y="0"/>
                      <a:pt x="64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6" name="Google Shape;1736;p25"/>
              <p:cNvSpPr/>
              <p:nvPr/>
            </p:nvSpPr>
            <p:spPr>
              <a:xfrm>
                <a:off x="2354723" y="2666125"/>
                <a:ext cx="140651" cy="246124"/>
              </a:xfrm>
              <a:custGeom>
                <a:avLst/>
                <a:gdLst/>
                <a:ahLst/>
                <a:cxnLst/>
                <a:rect l="l" t="t" r="r" b="b"/>
                <a:pathLst>
                  <a:path w="7137" h="12489" extrusionOk="0">
                    <a:moveTo>
                      <a:pt x="5776" y="1"/>
                    </a:moveTo>
                    <a:cubicBezTo>
                      <a:pt x="5480" y="1"/>
                      <a:pt x="5209" y="171"/>
                      <a:pt x="5087" y="466"/>
                    </a:cubicBezTo>
                    <a:lnTo>
                      <a:pt x="193" y="11194"/>
                    </a:lnTo>
                    <a:cubicBezTo>
                      <a:pt x="0" y="11580"/>
                      <a:pt x="193" y="12038"/>
                      <a:pt x="579" y="12231"/>
                    </a:cubicBezTo>
                    <a:lnTo>
                      <a:pt x="1013" y="12424"/>
                    </a:lnTo>
                    <a:cubicBezTo>
                      <a:pt x="1114" y="12468"/>
                      <a:pt x="1220" y="12489"/>
                      <a:pt x="1325" y="12489"/>
                    </a:cubicBezTo>
                    <a:cubicBezTo>
                      <a:pt x="1621" y="12489"/>
                      <a:pt x="1907" y="12322"/>
                      <a:pt x="2050" y="12038"/>
                    </a:cubicBezTo>
                    <a:lnTo>
                      <a:pt x="6944" y="1310"/>
                    </a:lnTo>
                    <a:cubicBezTo>
                      <a:pt x="7136" y="900"/>
                      <a:pt x="6944" y="442"/>
                      <a:pt x="6558" y="273"/>
                    </a:cubicBezTo>
                    <a:lnTo>
                      <a:pt x="6124" y="80"/>
                    </a:lnTo>
                    <a:cubicBezTo>
                      <a:pt x="6009" y="26"/>
                      <a:pt x="5891" y="1"/>
                      <a:pt x="577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37" name="Google Shape;1737;p25"/>
          <p:cNvGrpSpPr/>
          <p:nvPr/>
        </p:nvGrpSpPr>
        <p:grpSpPr>
          <a:xfrm>
            <a:off x="3690825" y="1369400"/>
            <a:ext cx="4439725" cy="411600"/>
            <a:chOff x="3690825" y="1369400"/>
            <a:chExt cx="4439725" cy="411600"/>
          </a:xfrm>
        </p:grpSpPr>
        <p:sp>
          <p:nvSpPr>
            <p:cNvPr id="1738" name="Google Shape;1738;p25"/>
            <p:cNvSpPr txBox="1"/>
            <p:nvPr/>
          </p:nvSpPr>
          <p:spPr>
            <a:xfrm>
              <a:off x="5469550" y="1369400"/>
              <a:ext cx="26610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Venus has a beautiful name, but also high temperatures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739" name="Google Shape;1739;p25"/>
            <p:cNvSpPr txBox="1"/>
            <p:nvPr/>
          </p:nvSpPr>
          <p:spPr>
            <a:xfrm>
              <a:off x="3690825" y="1369400"/>
              <a:ext cx="13263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grpSp>
          <p:nvGrpSpPr>
            <p:cNvPr id="1740" name="Google Shape;1740;p25"/>
            <p:cNvGrpSpPr/>
            <p:nvPr/>
          </p:nvGrpSpPr>
          <p:grpSpPr>
            <a:xfrm>
              <a:off x="5141501" y="1477814"/>
              <a:ext cx="203673" cy="194772"/>
              <a:chOff x="2850881" y="599075"/>
              <a:chExt cx="203673" cy="194772"/>
            </a:xfrm>
          </p:grpSpPr>
          <p:sp>
            <p:nvSpPr>
              <p:cNvPr id="1741" name="Google Shape;1741;p25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1182" y="1"/>
                    </a:moveTo>
                    <a:lnTo>
                      <a:pt x="1" y="483"/>
                    </a:lnTo>
                    <a:lnTo>
                      <a:pt x="4437" y="11211"/>
                    </a:lnTo>
                    <a:lnTo>
                      <a:pt x="5618" y="10729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2" name="Google Shape;1742;p25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10728" y="0"/>
                    </a:moveTo>
                    <a:lnTo>
                      <a:pt x="0" y="4436"/>
                    </a:lnTo>
                    <a:lnTo>
                      <a:pt x="482" y="5618"/>
                    </a:lnTo>
                    <a:lnTo>
                      <a:pt x="11211" y="1182"/>
                    </a:lnTo>
                    <a:lnTo>
                      <a:pt x="107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3" name="Google Shape;1743;p25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482" y="0"/>
                    </a:moveTo>
                    <a:lnTo>
                      <a:pt x="0" y="1182"/>
                    </a:lnTo>
                    <a:lnTo>
                      <a:pt x="10728" y="5618"/>
                    </a:lnTo>
                    <a:lnTo>
                      <a:pt x="11211" y="4436"/>
                    </a:lnTo>
                    <a:lnTo>
                      <a:pt x="48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4" name="Google Shape;1744;p25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4437" y="1"/>
                    </a:moveTo>
                    <a:lnTo>
                      <a:pt x="1" y="10729"/>
                    </a:lnTo>
                    <a:lnTo>
                      <a:pt x="1182" y="11211"/>
                    </a:lnTo>
                    <a:lnTo>
                      <a:pt x="5618" y="507"/>
                    </a:lnTo>
                    <a:lnTo>
                      <a:pt x="443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5" name="Google Shape;1745;p25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6" name="Google Shape;1746;p25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7" name="Google Shape;1747;p25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8" name="Google Shape;1748;p25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9" name="Google Shape;1749;p25"/>
              <p:cNvSpPr/>
              <p:nvPr/>
            </p:nvSpPr>
            <p:spPr>
              <a:xfrm>
                <a:off x="2850881" y="616877"/>
                <a:ext cx="185853" cy="159552"/>
              </a:xfrm>
              <a:custGeom>
                <a:avLst/>
                <a:gdLst/>
                <a:ahLst/>
                <a:cxnLst/>
                <a:rect l="l" t="t" r="r" b="b"/>
                <a:pathLst>
                  <a:path w="11066" h="9500" extrusionOk="0">
                    <a:moveTo>
                      <a:pt x="6341" y="1"/>
                    </a:moveTo>
                    <a:cubicBezTo>
                      <a:pt x="2097" y="1"/>
                      <a:pt x="0" y="5112"/>
                      <a:pt x="2965" y="8101"/>
                    </a:cubicBezTo>
                    <a:cubicBezTo>
                      <a:pt x="3932" y="9068"/>
                      <a:pt x="5120" y="9500"/>
                      <a:pt x="6285" y="9500"/>
                    </a:cubicBezTo>
                    <a:cubicBezTo>
                      <a:pt x="8725" y="9500"/>
                      <a:pt x="11066" y="7605"/>
                      <a:pt x="11066" y="4750"/>
                    </a:cubicBezTo>
                    <a:cubicBezTo>
                      <a:pt x="11066" y="2122"/>
                      <a:pt x="8944" y="1"/>
                      <a:pt x="63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0" name="Google Shape;1750;p25"/>
              <p:cNvSpPr/>
              <p:nvPr/>
            </p:nvSpPr>
            <p:spPr>
              <a:xfrm>
                <a:off x="2867072" y="629037"/>
                <a:ext cx="157520" cy="134948"/>
              </a:xfrm>
              <a:custGeom>
                <a:avLst/>
                <a:gdLst/>
                <a:ahLst/>
                <a:cxnLst/>
                <a:rect l="l" t="t" r="r" b="b"/>
                <a:pathLst>
                  <a:path w="9379" h="8035" extrusionOk="0">
                    <a:moveTo>
                      <a:pt x="5377" y="0"/>
                    </a:moveTo>
                    <a:cubicBezTo>
                      <a:pt x="1784" y="0"/>
                      <a:pt x="0" y="4315"/>
                      <a:pt x="2532" y="6847"/>
                    </a:cubicBezTo>
                    <a:cubicBezTo>
                      <a:pt x="3352" y="7667"/>
                      <a:pt x="4360" y="8034"/>
                      <a:pt x="5348" y="8034"/>
                    </a:cubicBezTo>
                    <a:cubicBezTo>
                      <a:pt x="7407" y="8034"/>
                      <a:pt x="9378" y="6438"/>
                      <a:pt x="9378" y="4026"/>
                    </a:cubicBezTo>
                    <a:cubicBezTo>
                      <a:pt x="9378" y="1808"/>
                      <a:pt x="7594" y="0"/>
                      <a:pt x="53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1" name="Google Shape;1751;p25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2" name="Google Shape;1752;p25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3" name="Google Shape;1753;p25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4" name="Google Shape;1754;p25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55" name="Google Shape;1755;p25"/>
          <p:cNvGrpSpPr/>
          <p:nvPr/>
        </p:nvGrpSpPr>
        <p:grpSpPr>
          <a:xfrm>
            <a:off x="3690825" y="2164025"/>
            <a:ext cx="4439725" cy="411600"/>
            <a:chOff x="3690825" y="2164025"/>
            <a:chExt cx="4439725" cy="411600"/>
          </a:xfrm>
        </p:grpSpPr>
        <p:sp>
          <p:nvSpPr>
            <p:cNvPr id="1756" name="Google Shape;1756;p25"/>
            <p:cNvSpPr txBox="1"/>
            <p:nvPr/>
          </p:nvSpPr>
          <p:spPr>
            <a:xfrm>
              <a:off x="5469550" y="2164025"/>
              <a:ext cx="26610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Despite being red, Mars is actually a cold place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757" name="Google Shape;1757;p25"/>
            <p:cNvSpPr txBox="1"/>
            <p:nvPr/>
          </p:nvSpPr>
          <p:spPr>
            <a:xfrm>
              <a:off x="3690825" y="2164025"/>
              <a:ext cx="13263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grpSp>
          <p:nvGrpSpPr>
            <p:cNvPr id="1758" name="Google Shape;1758;p25"/>
            <p:cNvGrpSpPr/>
            <p:nvPr/>
          </p:nvGrpSpPr>
          <p:grpSpPr>
            <a:xfrm>
              <a:off x="5141501" y="2272439"/>
              <a:ext cx="203673" cy="194772"/>
              <a:chOff x="2850881" y="599075"/>
              <a:chExt cx="203673" cy="194772"/>
            </a:xfrm>
          </p:grpSpPr>
          <p:sp>
            <p:nvSpPr>
              <p:cNvPr id="1759" name="Google Shape;1759;p25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1182" y="1"/>
                    </a:moveTo>
                    <a:lnTo>
                      <a:pt x="1" y="483"/>
                    </a:lnTo>
                    <a:lnTo>
                      <a:pt x="4437" y="11211"/>
                    </a:lnTo>
                    <a:lnTo>
                      <a:pt x="5618" y="10729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1760;p25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10728" y="0"/>
                    </a:moveTo>
                    <a:lnTo>
                      <a:pt x="0" y="4436"/>
                    </a:lnTo>
                    <a:lnTo>
                      <a:pt x="482" y="5618"/>
                    </a:lnTo>
                    <a:lnTo>
                      <a:pt x="11211" y="1182"/>
                    </a:lnTo>
                    <a:lnTo>
                      <a:pt x="107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1" name="Google Shape;1761;p25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482" y="0"/>
                    </a:moveTo>
                    <a:lnTo>
                      <a:pt x="0" y="1182"/>
                    </a:lnTo>
                    <a:lnTo>
                      <a:pt x="10728" y="5618"/>
                    </a:lnTo>
                    <a:lnTo>
                      <a:pt x="11211" y="4436"/>
                    </a:lnTo>
                    <a:lnTo>
                      <a:pt x="48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2" name="Google Shape;1762;p25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4437" y="1"/>
                    </a:moveTo>
                    <a:lnTo>
                      <a:pt x="1" y="10729"/>
                    </a:lnTo>
                    <a:lnTo>
                      <a:pt x="1182" y="11211"/>
                    </a:lnTo>
                    <a:lnTo>
                      <a:pt x="5618" y="507"/>
                    </a:lnTo>
                    <a:lnTo>
                      <a:pt x="443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3" name="Google Shape;1763;p25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4" name="Google Shape;1764;p25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5" name="Google Shape;1765;p25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6" name="Google Shape;1766;p25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7" name="Google Shape;1767;p25"/>
              <p:cNvSpPr/>
              <p:nvPr/>
            </p:nvSpPr>
            <p:spPr>
              <a:xfrm>
                <a:off x="2850881" y="616877"/>
                <a:ext cx="185853" cy="159552"/>
              </a:xfrm>
              <a:custGeom>
                <a:avLst/>
                <a:gdLst/>
                <a:ahLst/>
                <a:cxnLst/>
                <a:rect l="l" t="t" r="r" b="b"/>
                <a:pathLst>
                  <a:path w="11066" h="9500" extrusionOk="0">
                    <a:moveTo>
                      <a:pt x="6341" y="1"/>
                    </a:moveTo>
                    <a:cubicBezTo>
                      <a:pt x="2097" y="1"/>
                      <a:pt x="0" y="5112"/>
                      <a:pt x="2965" y="8101"/>
                    </a:cubicBezTo>
                    <a:cubicBezTo>
                      <a:pt x="3932" y="9068"/>
                      <a:pt x="5120" y="9500"/>
                      <a:pt x="6285" y="9500"/>
                    </a:cubicBezTo>
                    <a:cubicBezTo>
                      <a:pt x="8725" y="9500"/>
                      <a:pt x="11066" y="7605"/>
                      <a:pt x="11066" y="4750"/>
                    </a:cubicBezTo>
                    <a:cubicBezTo>
                      <a:pt x="11066" y="2122"/>
                      <a:pt x="8944" y="1"/>
                      <a:pt x="63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8" name="Google Shape;1768;p25"/>
              <p:cNvSpPr/>
              <p:nvPr/>
            </p:nvSpPr>
            <p:spPr>
              <a:xfrm>
                <a:off x="2867072" y="629037"/>
                <a:ext cx="157520" cy="134948"/>
              </a:xfrm>
              <a:custGeom>
                <a:avLst/>
                <a:gdLst/>
                <a:ahLst/>
                <a:cxnLst/>
                <a:rect l="l" t="t" r="r" b="b"/>
                <a:pathLst>
                  <a:path w="9379" h="8035" extrusionOk="0">
                    <a:moveTo>
                      <a:pt x="5377" y="0"/>
                    </a:moveTo>
                    <a:cubicBezTo>
                      <a:pt x="1784" y="0"/>
                      <a:pt x="0" y="4315"/>
                      <a:pt x="2532" y="6847"/>
                    </a:cubicBezTo>
                    <a:cubicBezTo>
                      <a:pt x="3352" y="7667"/>
                      <a:pt x="4360" y="8034"/>
                      <a:pt x="5348" y="8034"/>
                    </a:cubicBezTo>
                    <a:cubicBezTo>
                      <a:pt x="7407" y="8034"/>
                      <a:pt x="9378" y="6438"/>
                      <a:pt x="9378" y="4026"/>
                    </a:cubicBezTo>
                    <a:cubicBezTo>
                      <a:pt x="9378" y="1808"/>
                      <a:pt x="7594" y="0"/>
                      <a:pt x="53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9" name="Google Shape;1769;p25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0" name="Google Shape;1770;p25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1" name="Google Shape;1771;p25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2" name="Google Shape;1772;p25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73" name="Google Shape;1773;p25"/>
          <p:cNvGrpSpPr/>
          <p:nvPr/>
        </p:nvGrpSpPr>
        <p:grpSpPr>
          <a:xfrm>
            <a:off x="3690825" y="2958650"/>
            <a:ext cx="4439725" cy="411600"/>
            <a:chOff x="3690825" y="2958650"/>
            <a:chExt cx="4439725" cy="411600"/>
          </a:xfrm>
        </p:grpSpPr>
        <p:sp>
          <p:nvSpPr>
            <p:cNvPr id="1774" name="Google Shape;1774;p25"/>
            <p:cNvSpPr txBox="1"/>
            <p:nvPr/>
          </p:nvSpPr>
          <p:spPr>
            <a:xfrm>
              <a:off x="5469550" y="2958650"/>
              <a:ext cx="26610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Jupiter is the biggest planet in the Solar System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775" name="Google Shape;1775;p25"/>
            <p:cNvSpPr txBox="1"/>
            <p:nvPr/>
          </p:nvSpPr>
          <p:spPr>
            <a:xfrm>
              <a:off x="3690825" y="2958650"/>
              <a:ext cx="13263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grpSp>
          <p:nvGrpSpPr>
            <p:cNvPr id="1776" name="Google Shape;1776;p25"/>
            <p:cNvGrpSpPr/>
            <p:nvPr/>
          </p:nvGrpSpPr>
          <p:grpSpPr>
            <a:xfrm>
              <a:off x="5141501" y="3067064"/>
              <a:ext cx="203673" cy="194772"/>
              <a:chOff x="2850881" y="599075"/>
              <a:chExt cx="203673" cy="194772"/>
            </a:xfrm>
          </p:grpSpPr>
          <p:sp>
            <p:nvSpPr>
              <p:cNvPr id="1777" name="Google Shape;1777;p25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1182" y="1"/>
                    </a:moveTo>
                    <a:lnTo>
                      <a:pt x="1" y="483"/>
                    </a:lnTo>
                    <a:lnTo>
                      <a:pt x="4437" y="11211"/>
                    </a:lnTo>
                    <a:lnTo>
                      <a:pt x="5618" y="10729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8" name="Google Shape;1778;p25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10728" y="0"/>
                    </a:moveTo>
                    <a:lnTo>
                      <a:pt x="0" y="4436"/>
                    </a:lnTo>
                    <a:lnTo>
                      <a:pt x="482" y="5618"/>
                    </a:lnTo>
                    <a:lnTo>
                      <a:pt x="11211" y="1182"/>
                    </a:lnTo>
                    <a:lnTo>
                      <a:pt x="107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9" name="Google Shape;1779;p25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482" y="0"/>
                    </a:moveTo>
                    <a:lnTo>
                      <a:pt x="0" y="1182"/>
                    </a:lnTo>
                    <a:lnTo>
                      <a:pt x="10728" y="5618"/>
                    </a:lnTo>
                    <a:lnTo>
                      <a:pt x="11211" y="4436"/>
                    </a:lnTo>
                    <a:lnTo>
                      <a:pt x="48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0" name="Google Shape;1780;p25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4437" y="1"/>
                    </a:moveTo>
                    <a:lnTo>
                      <a:pt x="1" y="10729"/>
                    </a:lnTo>
                    <a:lnTo>
                      <a:pt x="1182" y="11211"/>
                    </a:lnTo>
                    <a:lnTo>
                      <a:pt x="5618" y="507"/>
                    </a:lnTo>
                    <a:lnTo>
                      <a:pt x="443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25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2" name="Google Shape;1782;p25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3" name="Google Shape;1783;p25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4" name="Google Shape;1784;p25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5" name="Google Shape;1785;p25"/>
              <p:cNvSpPr/>
              <p:nvPr/>
            </p:nvSpPr>
            <p:spPr>
              <a:xfrm>
                <a:off x="2850881" y="616877"/>
                <a:ext cx="185853" cy="159552"/>
              </a:xfrm>
              <a:custGeom>
                <a:avLst/>
                <a:gdLst/>
                <a:ahLst/>
                <a:cxnLst/>
                <a:rect l="l" t="t" r="r" b="b"/>
                <a:pathLst>
                  <a:path w="11066" h="9500" extrusionOk="0">
                    <a:moveTo>
                      <a:pt x="6341" y="1"/>
                    </a:moveTo>
                    <a:cubicBezTo>
                      <a:pt x="2097" y="1"/>
                      <a:pt x="0" y="5112"/>
                      <a:pt x="2965" y="8101"/>
                    </a:cubicBezTo>
                    <a:cubicBezTo>
                      <a:pt x="3932" y="9068"/>
                      <a:pt x="5120" y="9500"/>
                      <a:pt x="6285" y="9500"/>
                    </a:cubicBezTo>
                    <a:cubicBezTo>
                      <a:pt x="8725" y="9500"/>
                      <a:pt x="11066" y="7605"/>
                      <a:pt x="11066" y="4750"/>
                    </a:cubicBezTo>
                    <a:cubicBezTo>
                      <a:pt x="11066" y="2122"/>
                      <a:pt x="8944" y="1"/>
                      <a:pt x="63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6" name="Google Shape;1786;p25"/>
              <p:cNvSpPr/>
              <p:nvPr/>
            </p:nvSpPr>
            <p:spPr>
              <a:xfrm>
                <a:off x="2867072" y="629037"/>
                <a:ext cx="157520" cy="134948"/>
              </a:xfrm>
              <a:custGeom>
                <a:avLst/>
                <a:gdLst/>
                <a:ahLst/>
                <a:cxnLst/>
                <a:rect l="l" t="t" r="r" b="b"/>
                <a:pathLst>
                  <a:path w="9379" h="8035" extrusionOk="0">
                    <a:moveTo>
                      <a:pt x="5377" y="0"/>
                    </a:moveTo>
                    <a:cubicBezTo>
                      <a:pt x="1784" y="0"/>
                      <a:pt x="0" y="4315"/>
                      <a:pt x="2532" y="6847"/>
                    </a:cubicBezTo>
                    <a:cubicBezTo>
                      <a:pt x="3352" y="7667"/>
                      <a:pt x="4360" y="8034"/>
                      <a:pt x="5348" y="8034"/>
                    </a:cubicBezTo>
                    <a:cubicBezTo>
                      <a:pt x="7407" y="8034"/>
                      <a:pt x="9378" y="6438"/>
                      <a:pt x="9378" y="4026"/>
                    </a:cubicBezTo>
                    <a:cubicBezTo>
                      <a:pt x="9378" y="1808"/>
                      <a:pt x="7594" y="0"/>
                      <a:pt x="53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7" name="Google Shape;1787;p25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8" name="Google Shape;1788;p25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9" name="Google Shape;1789;p25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1790;p25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91" name="Google Shape;1791;p25"/>
          <p:cNvGrpSpPr/>
          <p:nvPr/>
        </p:nvGrpSpPr>
        <p:grpSpPr>
          <a:xfrm>
            <a:off x="3690725" y="3753275"/>
            <a:ext cx="4439725" cy="411600"/>
            <a:chOff x="3690725" y="3753275"/>
            <a:chExt cx="4439725" cy="411600"/>
          </a:xfrm>
        </p:grpSpPr>
        <p:sp>
          <p:nvSpPr>
            <p:cNvPr id="1792" name="Google Shape;1792;p25"/>
            <p:cNvSpPr txBox="1"/>
            <p:nvPr/>
          </p:nvSpPr>
          <p:spPr>
            <a:xfrm>
              <a:off x="5469450" y="3753275"/>
              <a:ext cx="26610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Saturn is the second-largest planet in the Solar System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793" name="Google Shape;1793;p25"/>
            <p:cNvSpPr txBox="1"/>
            <p:nvPr/>
          </p:nvSpPr>
          <p:spPr>
            <a:xfrm>
              <a:off x="3690725" y="3753275"/>
              <a:ext cx="13263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Saturn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grpSp>
          <p:nvGrpSpPr>
            <p:cNvPr id="1794" name="Google Shape;1794;p25"/>
            <p:cNvGrpSpPr/>
            <p:nvPr/>
          </p:nvGrpSpPr>
          <p:grpSpPr>
            <a:xfrm>
              <a:off x="5141401" y="3861689"/>
              <a:ext cx="203673" cy="194772"/>
              <a:chOff x="2850881" y="599075"/>
              <a:chExt cx="203673" cy="194772"/>
            </a:xfrm>
          </p:grpSpPr>
          <p:sp>
            <p:nvSpPr>
              <p:cNvPr id="1795" name="Google Shape;1795;p25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1182" y="1"/>
                    </a:moveTo>
                    <a:lnTo>
                      <a:pt x="1" y="483"/>
                    </a:lnTo>
                    <a:lnTo>
                      <a:pt x="4437" y="11211"/>
                    </a:lnTo>
                    <a:lnTo>
                      <a:pt x="5618" y="10729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6" name="Google Shape;1796;p25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10728" y="0"/>
                    </a:moveTo>
                    <a:lnTo>
                      <a:pt x="0" y="4436"/>
                    </a:lnTo>
                    <a:lnTo>
                      <a:pt x="482" y="5618"/>
                    </a:lnTo>
                    <a:lnTo>
                      <a:pt x="11211" y="1182"/>
                    </a:lnTo>
                    <a:lnTo>
                      <a:pt x="107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7" name="Google Shape;1797;p25"/>
              <p:cNvSpPr/>
              <p:nvPr/>
            </p:nvSpPr>
            <p:spPr>
              <a:xfrm>
                <a:off x="2863024" y="649275"/>
                <a:ext cx="188289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1" h="5618" extrusionOk="0">
                    <a:moveTo>
                      <a:pt x="482" y="0"/>
                    </a:moveTo>
                    <a:lnTo>
                      <a:pt x="0" y="1182"/>
                    </a:lnTo>
                    <a:lnTo>
                      <a:pt x="10728" y="5618"/>
                    </a:lnTo>
                    <a:lnTo>
                      <a:pt x="11211" y="4436"/>
                    </a:lnTo>
                    <a:lnTo>
                      <a:pt x="48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25"/>
              <p:cNvSpPr/>
              <p:nvPr/>
            </p:nvSpPr>
            <p:spPr>
              <a:xfrm>
                <a:off x="2909983" y="602299"/>
                <a:ext cx="94371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11212" extrusionOk="0">
                    <a:moveTo>
                      <a:pt x="4437" y="1"/>
                    </a:moveTo>
                    <a:lnTo>
                      <a:pt x="1" y="10729"/>
                    </a:lnTo>
                    <a:lnTo>
                      <a:pt x="1182" y="11211"/>
                    </a:lnTo>
                    <a:lnTo>
                      <a:pt x="5618" y="507"/>
                    </a:lnTo>
                    <a:lnTo>
                      <a:pt x="443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9" name="Google Shape;1799;p25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0" name="Google Shape;1800;p25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25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25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25"/>
              <p:cNvSpPr/>
              <p:nvPr/>
            </p:nvSpPr>
            <p:spPr>
              <a:xfrm>
                <a:off x="2850881" y="616877"/>
                <a:ext cx="185853" cy="159552"/>
              </a:xfrm>
              <a:custGeom>
                <a:avLst/>
                <a:gdLst/>
                <a:ahLst/>
                <a:cxnLst/>
                <a:rect l="l" t="t" r="r" b="b"/>
                <a:pathLst>
                  <a:path w="11066" h="9500" extrusionOk="0">
                    <a:moveTo>
                      <a:pt x="6341" y="1"/>
                    </a:moveTo>
                    <a:cubicBezTo>
                      <a:pt x="2097" y="1"/>
                      <a:pt x="0" y="5112"/>
                      <a:pt x="2965" y="8101"/>
                    </a:cubicBezTo>
                    <a:cubicBezTo>
                      <a:pt x="3932" y="9068"/>
                      <a:pt x="5120" y="9500"/>
                      <a:pt x="6285" y="9500"/>
                    </a:cubicBezTo>
                    <a:cubicBezTo>
                      <a:pt x="8725" y="9500"/>
                      <a:pt x="11066" y="7605"/>
                      <a:pt x="11066" y="4750"/>
                    </a:cubicBezTo>
                    <a:cubicBezTo>
                      <a:pt x="11066" y="2122"/>
                      <a:pt x="8944" y="1"/>
                      <a:pt x="63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25"/>
              <p:cNvSpPr/>
              <p:nvPr/>
            </p:nvSpPr>
            <p:spPr>
              <a:xfrm>
                <a:off x="2867072" y="629037"/>
                <a:ext cx="157520" cy="134948"/>
              </a:xfrm>
              <a:custGeom>
                <a:avLst/>
                <a:gdLst/>
                <a:ahLst/>
                <a:cxnLst/>
                <a:rect l="l" t="t" r="r" b="b"/>
                <a:pathLst>
                  <a:path w="9379" h="8035" extrusionOk="0">
                    <a:moveTo>
                      <a:pt x="5377" y="0"/>
                    </a:moveTo>
                    <a:cubicBezTo>
                      <a:pt x="1784" y="0"/>
                      <a:pt x="0" y="4315"/>
                      <a:pt x="2532" y="6847"/>
                    </a:cubicBezTo>
                    <a:cubicBezTo>
                      <a:pt x="3352" y="7667"/>
                      <a:pt x="4360" y="8034"/>
                      <a:pt x="5348" y="8034"/>
                    </a:cubicBezTo>
                    <a:cubicBezTo>
                      <a:pt x="7407" y="8034"/>
                      <a:pt x="9378" y="6438"/>
                      <a:pt x="9378" y="4026"/>
                    </a:cubicBezTo>
                    <a:cubicBezTo>
                      <a:pt x="9378" y="1808"/>
                      <a:pt x="7594" y="0"/>
                      <a:pt x="53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5" name="Google Shape;1805;p25"/>
              <p:cNvSpPr/>
              <p:nvPr/>
            </p:nvSpPr>
            <p:spPr>
              <a:xfrm>
                <a:off x="2946428" y="599075"/>
                <a:ext cx="21481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597" extrusionOk="0">
                    <a:moveTo>
                      <a:pt x="1" y="0"/>
                    </a:moveTo>
                    <a:lnTo>
                      <a:pt x="1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6" name="Google Shape;1806;p25"/>
              <p:cNvSpPr/>
              <p:nvPr/>
            </p:nvSpPr>
            <p:spPr>
              <a:xfrm>
                <a:off x="2859783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7" y="1278"/>
                    </a:lnTo>
                    <a:lnTo>
                      <a:pt x="1159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7" name="Google Shape;1807;p25"/>
              <p:cNvSpPr/>
              <p:nvPr/>
            </p:nvSpPr>
            <p:spPr>
              <a:xfrm>
                <a:off x="2880424" y="620119"/>
                <a:ext cx="153473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14" extrusionOk="0">
                    <a:moveTo>
                      <a:pt x="917" y="1"/>
                    </a:moveTo>
                    <a:lnTo>
                      <a:pt x="1" y="917"/>
                    </a:lnTo>
                    <a:lnTo>
                      <a:pt x="8222" y="9114"/>
                    </a:lnTo>
                    <a:lnTo>
                      <a:pt x="9138" y="8197"/>
                    </a:lnTo>
                    <a:lnTo>
                      <a:pt x="91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8" name="Google Shape;1808;p25"/>
              <p:cNvSpPr/>
              <p:nvPr/>
            </p:nvSpPr>
            <p:spPr>
              <a:xfrm>
                <a:off x="2880424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222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893"/>
                    </a:lnTo>
                    <a:lnTo>
                      <a:pt x="8222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09" name="Google Shape;1809;p25"/>
          <p:cNvGrpSpPr/>
          <p:nvPr/>
        </p:nvGrpSpPr>
        <p:grpSpPr>
          <a:xfrm>
            <a:off x="3180375" y="4492349"/>
            <a:ext cx="2347193" cy="159149"/>
            <a:chOff x="5889125" y="3216399"/>
            <a:chExt cx="2347193" cy="159149"/>
          </a:xfrm>
        </p:grpSpPr>
        <p:sp>
          <p:nvSpPr>
            <p:cNvPr id="1810" name="Google Shape;1810;p25"/>
            <p:cNvSpPr/>
            <p:nvPr/>
          </p:nvSpPr>
          <p:spPr>
            <a:xfrm>
              <a:off x="7207742" y="3216399"/>
              <a:ext cx="49210" cy="75253"/>
            </a:xfrm>
            <a:custGeom>
              <a:avLst/>
              <a:gdLst/>
              <a:ahLst/>
              <a:cxnLst/>
              <a:rect l="l" t="t" r="r" b="b"/>
              <a:pathLst>
                <a:path w="2602" h="3979" extrusionOk="0">
                  <a:moveTo>
                    <a:pt x="1301" y="1"/>
                  </a:moveTo>
                  <a:cubicBezTo>
                    <a:pt x="1301" y="1"/>
                    <a:pt x="0" y="459"/>
                    <a:pt x="0" y="1186"/>
                  </a:cubicBezTo>
                  <a:cubicBezTo>
                    <a:pt x="0" y="1875"/>
                    <a:pt x="1301" y="3978"/>
                    <a:pt x="1301" y="3978"/>
                  </a:cubicBezTo>
                  <a:cubicBezTo>
                    <a:pt x="1301" y="3978"/>
                    <a:pt x="2601" y="1875"/>
                    <a:pt x="2601" y="1186"/>
                  </a:cubicBezTo>
                  <a:cubicBezTo>
                    <a:pt x="2601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25"/>
            <p:cNvSpPr/>
            <p:nvPr/>
          </p:nvSpPr>
          <p:spPr>
            <a:xfrm>
              <a:off x="7207742" y="3301032"/>
              <a:ext cx="49210" cy="74515"/>
            </a:xfrm>
            <a:custGeom>
              <a:avLst/>
              <a:gdLst/>
              <a:ahLst/>
              <a:cxnLst/>
              <a:rect l="l" t="t" r="r" b="b"/>
              <a:pathLst>
                <a:path w="2602" h="3940" extrusionOk="0">
                  <a:moveTo>
                    <a:pt x="1301" y="0"/>
                  </a:moveTo>
                  <a:cubicBezTo>
                    <a:pt x="1301" y="0"/>
                    <a:pt x="0" y="2066"/>
                    <a:pt x="0" y="2792"/>
                  </a:cubicBezTo>
                  <a:cubicBezTo>
                    <a:pt x="0" y="3519"/>
                    <a:pt x="1301" y="3940"/>
                    <a:pt x="1301" y="3940"/>
                  </a:cubicBezTo>
                  <a:cubicBezTo>
                    <a:pt x="1301" y="3940"/>
                    <a:pt x="2601" y="3519"/>
                    <a:pt x="2601" y="2792"/>
                  </a:cubicBezTo>
                  <a:cubicBezTo>
                    <a:pt x="2601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25"/>
            <p:cNvSpPr/>
            <p:nvPr/>
          </p:nvSpPr>
          <p:spPr>
            <a:xfrm>
              <a:off x="72352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1722" y="0"/>
                  </a:moveTo>
                  <a:cubicBezTo>
                    <a:pt x="1263" y="0"/>
                    <a:pt x="1" y="804"/>
                    <a:pt x="1" y="804"/>
                  </a:cubicBezTo>
                  <a:cubicBezTo>
                    <a:pt x="1" y="804"/>
                    <a:pt x="1263" y="1607"/>
                    <a:pt x="1722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25"/>
            <p:cNvSpPr/>
            <p:nvPr/>
          </p:nvSpPr>
          <p:spPr>
            <a:xfrm>
              <a:off x="71838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30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25"/>
            <p:cNvSpPr/>
            <p:nvPr/>
          </p:nvSpPr>
          <p:spPr>
            <a:xfrm>
              <a:off x="7037756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25"/>
            <p:cNvSpPr/>
            <p:nvPr/>
          </p:nvSpPr>
          <p:spPr>
            <a:xfrm>
              <a:off x="7037756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01" y="0"/>
                  </a:moveTo>
                  <a:cubicBezTo>
                    <a:pt x="1301" y="0"/>
                    <a:pt x="1" y="2066"/>
                    <a:pt x="1" y="2792"/>
                  </a:cubicBezTo>
                  <a:cubicBezTo>
                    <a:pt x="1" y="3519"/>
                    <a:pt x="1301" y="3940"/>
                    <a:pt x="1301" y="3940"/>
                  </a:cubicBezTo>
                  <a:cubicBezTo>
                    <a:pt x="1301" y="3940"/>
                    <a:pt x="2640" y="3519"/>
                    <a:pt x="2640" y="2792"/>
                  </a:cubicBezTo>
                  <a:cubicBezTo>
                    <a:pt x="2640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25"/>
            <p:cNvSpPr/>
            <p:nvPr/>
          </p:nvSpPr>
          <p:spPr>
            <a:xfrm>
              <a:off x="70659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721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721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25"/>
            <p:cNvSpPr/>
            <p:nvPr/>
          </p:nvSpPr>
          <p:spPr>
            <a:xfrm>
              <a:off x="7013889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68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25"/>
            <p:cNvSpPr/>
            <p:nvPr/>
          </p:nvSpPr>
          <p:spPr>
            <a:xfrm>
              <a:off x="6867771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25"/>
            <p:cNvSpPr/>
            <p:nvPr/>
          </p:nvSpPr>
          <p:spPr>
            <a:xfrm>
              <a:off x="6867771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39" y="0"/>
                  </a:moveTo>
                  <a:cubicBezTo>
                    <a:pt x="1339" y="0"/>
                    <a:pt x="1" y="2066"/>
                    <a:pt x="1" y="2792"/>
                  </a:cubicBezTo>
                  <a:cubicBezTo>
                    <a:pt x="1" y="3519"/>
                    <a:pt x="1339" y="3940"/>
                    <a:pt x="1339" y="3940"/>
                  </a:cubicBezTo>
                  <a:cubicBezTo>
                    <a:pt x="1339" y="3940"/>
                    <a:pt x="2640" y="3519"/>
                    <a:pt x="2640" y="2792"/>
                  </a:cubicBezTo>
                  <a:cubicBezTo>
                    <a:pt x="2640" y="2066"/>
                    <a:pt x="1339" y="0"/>
                    <a:pt x="133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25"/>
            <p:cNvSpPr/>
            <p:nvPr/>
          </p:nvSpPr>
          <p:spPr>
            <a:xfrm>
              <a:off x="6895988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683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683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68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25"/>
            <p:cNvSpPr/>
            <p:nvPr/>
          </p:nvSpPr>
          <p:spPr>
            <a:xfrm>
              <a:off x="68446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689" y="0"/>
                  </a:moveTo>
                  <a:cubicBezTo>
                    <a:pt x="230" y="0"/>
                    <a:pt x="1" y="804"/>
                    <a:pt x="1" y="804"/>
                  </a:cubicBezTo>
                  <a:cubicBezTo>
                    <a:pt x="1" y="804"/>
                    <a:pt x="230" y="1607"/>
                    <a:pt x="689" y="1607"/>
                  </a:cubicBezTo>
                  <a:cubicBezTo>
                    <a:pt x="1110" y="1607"/>
                    <a:pt x="2410" y="804"/>
                    <a:pt x="2410" y="804"/>
                  </a:cubicBezTo>
                  <a:cubicBezTo>
                    <a:pt x="2410" y="804"/>
                    <a:pt x="1110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25"/>
            <p:cNvSpPr/>
            <p:nvPr/>
          </p:nvSpPr>
          <p:spPr>
            <a:xfrm>
              <a:off x="6782419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1" y="2601"/>
                    <a:pt x="966" y="2390"/>
                    <a:pt x="1511" y="2390"/>
                  </a:cubicBezTo>
                  <a:cubicBezTo>
                    <a:pt x="2056" y="2390"/>
                    <a:pt x="2601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1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25"/>
            <p:cNvSpPr/>
            <p:nvPr/>
          </p:nvSpPr>
          <p:spPr>
            <a:xfrm>
              <a:off x="6944442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25"/>
            <p:cNvSpPr/>
            <p:nvPr/>
          </p:nvSpPr>
          <p:spPr>
            <a:xfrm>
              <a:off x="7112253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7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25"/>
            <p:cNvSpPr/>
            <p:nvPr/>
          </p:nvSpPr>
          <p:spPr>
            <a:xfrm>
              <a:off x="7285851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12" y="12"/>
                    <a:pt x="24" y="24"/>
                    <a:pt x="36" y="35"/>
                  </a:cubicBezTo>
                  <a:lnTo>
                    <a:pt x="36" y="35"/>
                  </a:lnTo>
                  <a:cubicBezTo>
                    <a:pt x="24" y="24"/>
                    <a:pt x="13" y="12"/>
                    <a:pt x="1" y="0"/>
                  </a:cubicBezTo>
                  <a:close/>
                  <a:moveTo>
                    <a:pt x="36" y="2986"/>
                  </a:moveTo>
                  <a:lnTo>
                    <a:pt x="36" y="2986"/>
                  </a:lnTo>
                  <a:cubicBezTo>
                    <a:pt x="24" y="2998"/>
                    <a:pt x="12" y="3009"/>
                    <a:pt x="1" y="3021"/>
                  </a:cubicBezTo>
                  <a:cubicBezTo>
                    <a:pt x="13" y="3010"/>
                    <a:pt x="24" y="2998"/>
                    <a:pt x="36" y="2986"/>
                  </a:cubicBezTo>
                  <a:close/>
                  <a:moveTo>
                    <a:pt x="3022" y="0"/>
                  </a:moveTo>
                  <a:cubicBezTo>
                    <a:pt x="2601" y="421"/>
                    <a:pt x="2047" y="631"/>
                    <a:pt x="1497" y="631"/>
                  </a:cubicBezTo>
                  <a:cubicBezTo>
                    <a:pt x="963" y="631"/>
                    <a:pt x="434" y="433"/>
                    <a:pt x="36" y="35"/>
                  </a:cubicBezTo>
                  <a:lnTo>
                    <a:pt x="36" y="35"/>
                  </a:lnTo>
                  <a:cubicBezTo>
                    <a:pt x="831" y="867"/>
                    <a:pt x="831" y="2155"/>
                    <a:pt x="36" y="2986"/>
                  </a:cubicBezTo>
                  <a:lnTo>
                    <a:pt x="36" y="2986"/>
                  </a:lnTo>
                  <a:cubicBezTo>
                    <a:pt x="434" y="2589"/>
                    <a:pt x="963" y="2390"/>
                    <a:pt x="1497" y="2390"/>
                  </a:cubicBezTo>
                  <a:cubicBezTo>
                    <a:pt x="204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25"/>
            <p:cNvSpPr/>
            <p:nvPr/>
          </p:nvSpPr>
          <p:spPr>
            <a:xfrm>
              <a:off x="737916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1263" y="0"/>
                  </a:moveTo>
                  <a:lnTo>
                    <a:pt x="1" y="804"/>
                  </a:lnTo>
                  <a:lnTo>
                    <a:pt x="1263" y="1607"/>
                  </a:lnTo>
                  <a:lnTo>
                    <a:pt x="45322" y="804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25"/>
            <p:cNvSpPr/>
            <p:nvPr/>
          </p:nvSpPr>
          <p:spPr>
            <a:xfrm>
              <a:off x="588912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8" name="Google Shape;1828;p25"/>
          <p:cNvGrpSpPr/>
          <p:nvPr/>
        </p:nvGrpSpPr>
        <p:grpSpPr>
          <a:xfrm>
            <a:off x="1910025" y="3652450"/>
            <a:ext cx="1780800" cy="338250"/>
            <a:chOff x="1910025" y="3652450"/>
            <a:chExt cx="1780800" cy="338250"/>
          </a:xfrm>
        </p:grpSpPr>
        <p:cxnSp>
          <p:nvCxnSpPr>
            <p:cNvPr id="1829" name="Google Shape;1829;p25"/>
            <p:cNvCxnSpPr>
              <a:stCxn id="1830" idx="2"/>
              <a:endCxn id="1680" idx="4"/>
            </p:cNvCxnSpPr>
            <p:nvPr/>
          </p:nvCxnSpPr>
          <p:spPr>
            <a:xfrm rot="10800000">
              <a:off x="1910025" y="3652450"/>
              <a:ext cx="1717500" cy="306600"/>
            </a:xfrm>
            <a:prstGeom prst="bentConnector2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  <p:sp>
          <p:nvSpPr>
            <p:cNvPr id="1830" name="Google Shape;1830;p25"/>
            <p:cNvSpPr/>
            <p:nvPr/>
          </p:nvSpPr>
          <p:spPr>
            <a:xfrm>
              <a:off x="3627525" y="3927400"/>
              <a:ext cx="63300" cy="63300"/>
            </a:xfrm>
            <a:prstGeom prst="ellipse">
              <a:avLst/>
            </a:prstGeom>
            <a:solidFill>
              <a:srgbClr val="8F9474"/>
            </a:solidFill>
            <a:ln w="9525" cap="flat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1" name="Google Shape;1831;p25"/>
          <p:cNvGrpSpPr/>
          <p:nvPr/>
        </p:nvGrpSpPr>
        <p:grpSpPr>
          <a:xfrm>
            <a:off x="2800425" y="2762138"/>
            <a:ext cx="890400" cy="433950"/>
            <a:chOff x="2800425" y="2762138"/>
            <a:chExt cx="890400" cy="433950"/>
          </a:xfrm>
        </p:grpSpPr>
        <p:cxnSp>
          <p:nvCxnSpPr>
            <p:cNvPr id="1832" name="Google Shape;1832;p25"/>
            <p:cNvCxnSpPr>
              <a:stCxn id="1833" idx="2"/>
              <a:endCxn id="1680" idx="6"/>
            </p:cNvCxnSpPr>
            <p:nvPr/>
          </p:nvCxnSpPr>
          <p:spPr>
            <a:xfrm rot="10800000">
              <a:off x="2800425" y="2762138"/>
              <a:ext cx="827100" cy="4023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  <p:sp>
          <p:nvSpPr>
            <p:cNvPr id="1833" name="Google Shape;1833;p25"/>
            <p:cNvSpPr/>
            <p:nvPr/>
          </p:nvSpPr>
          <p:spPr>
            <a:xfrm>
              <a:off x="3627525" y="3132788"/>
              <a:ext cx="63300" cy="63300"/>
            </a:xfrm>
            <a:prstGeom prst="ellipse">
              <a:avLst/>
            </a:prstGeom>
            <a:solidFill>
              <a:srgbClr val="8F9474"/>
            </a:solidFill>
            <a:ln w="9525" cap="flat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4" name="Google Shape;1834;p25"/>
          <p:cNvGrpSpPr/>
          <p:nvPr/>
        </p:nvGrpSpPr>
        <p:grpSpPr>
          <a:xfrm>
            <a:off x="2800425" y="2338188"/>
            <a:ext cx="890400" cy="423750"/>
            <a:chOff x="2800425" y="2338188"/>
            <a:chExt cx="890400" cy="423750"/>
          </a:xfrm>
        </p:grpSpPr>
        <p:cxnSp>
          <p:nvCxnSpPr>
            <p:cNvPr id="1835" name="Google Shape;1835;p25"/>
            <p:cNvCxnSpPr>
              <a:stCxn id="1836" idx="2"/>
              <a:endCxn id="1680" idx="6"/>
            </p:cNvCxnSpPr>
            <p:nvPr/>
          </p:nvCxnSpPr>
          <p:spPr>
            <a:xfrm flipH="1">
              <a:off x="2800425" y="2369838"/>
              <a:ext cx="827100" cy="3921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  <p:sp>
          <p:nvSpPr>
            <p:cNvPr id="1836" name="Google Shape;1836;p25"/>
            <p:cNvSpPr/>
            <p:nvPr/>
          </p:nvSpPr>
          <p:spPr>
            <a:xfrm>
              <a:off x="3627525" y="2338188"/>
              <a:ext cx="63300" cy="63300"/>
            </a:xfrm>
            <a:prstGeom prst="ellipse">
              <a:avLst/>
            </a:prstGeom>
            <a:solidFill>
              <a:srgbClr val="8F9474"/>
            </a:solidFill>
            <a:ln w="9525" cap="flat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7" name="Google Shape;1837;p25"/>
          <p:cNvGrpSpPr/>
          <p:nvPr/>
        </p:nvGrpSpPr>
        <p:grpSpPr>
          <a:xfrm>
            <a:off x="1910025" y="1543550"/>
            <a:ext cx="1780800" cy="328088"/>
            <a:chOff x="1910025" y="1543550"/>
            <a:chExt cx="1780800" cy="328088"/>
          </a:xfrm>
        </p:grpSpPr>
        <p:cxnSp>
          <p:nvCxnSpPr>
            <p:cNvPr id="1838" name="Google Shape;1838;p25"/>
            <p:cNvCxnSpPr>
              <a:stCxn id="1680" idx="0"/>
              <a:endCxn id="1839" idx="2"/>
            </p:cNvCxnSpPr>
            <p:nvPr/>
          </p:nvCxnSpPr>
          <p:spPr>
            <a:xfrm rot="-5400000">
              <a:off x="2620575" y="864688"/>
              <a:ext cx="296400" cy="1717500"/>
            </a:xfrm>
            <a:prstGeom prst="bentConnector2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  <p:sp>
          <p:nvSpPr>
            <p:cNvPr id="1839" name="Google Shape;1839;p25"/>
            <p:cNvSpPr/>
            <p:nvPr/>
          </p:nvSpPr>
          <p:spPr>
            <a:xfrm>
              <a:off x="3627525" y="1543550"/>
              <a:ext cx="63300" cy="63300"/>
            </a:xfrm>
            <a:prstGeom prst="ellipse">
              <a:avLst/>
            </a:prstGeom>
            <a:solidFill>
              <a:srgbClr val="8F9474"/>
            </a:solidFill>
            <a:ln w="9525" cap="flat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Google Shape;1844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1845" name="Google Shape;1845;p26"/>
          <p:cNvGrpSpPr/>
          <p:nvPr/>
        </p:nvGrpSpPr>
        <p:grpSpPr>
          <a:xfrm>
            <a:off x="1014150" y="1371575"/>
            <a:ext cx="902400" cy="1200300"/>
            <a:chOff x="1014150" y="1371575"/>
            <a:chExt cx="902400" cy="1200300"/>
          </a:xfrm>
        </p:grpSpPr>
        <p:sp>
          <p:nvSpPr>
            <p:cNvPr id="1846" name="Google Shape;1846;p26"/>
            <p:cNvSpPr/>
            <p:nvPr/>
          </p:nvSpPr>
          <p:spPr>
            <a:xfrm>
              <a:off x="1014150" y="1371575"/>
              <a:ext cx="902400" cy="1200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47" name="Google Shape;1847;p26"/>
            <p:cNvGrpSpPr/>
            <p:nvPr/>
          </p:nvGrpSpPr>
          <p:grpSpPr>
            <a:xfrm>
              <a:off x="1169038" y="1463193"/>
              <a:ext cx="592624" cy="1017073"/>
              <a:chOff x="1884988" y="379665"/>
              <a:chExt cx="651092" cy="1117539"/>
            </a:xfrm>
          </p:grpSpPr>
          <p:sp>
            <p:nvSpPr>
              <p:cNvPr id="1848" name="Google Shape;1848;p26"/>
              <p:cNvSpPr/>
              <p:nvPr/>
            </p:nvSpPr>
            <p:spPr>
              <a:xfrm>
                <a:off x="2108496" y="386131"/>
                <a:ext cx="191127" cy="380625"/>
              </a:xfrm>
              <a:custGeom>
                <a:avLst/>
                <a:gdLst/>
                <a:ahLst/>
                <a:cxnLst/>
                <a:rect l="l" t="t" r="r" b="b"/>
                <a:pathLst>
                  <a:path w="11380" h="22663" extrusionOk="0">
                    <a:moveTo>
                      <a:pt x="2411" y="1"/>
                    </a:moveTo>
                    <a:lnTo>
                      <a:pt x="0" y="1013"/>
                    </a:lnTo>
                    <a:lnTo>
                      <a:pt x="8969" y="22663"/>
                    </a:lnTo>
                    <a:lnTo>
                      <a:pt x="11379" y="21650"/>
                    </a:lnTo>
                    <a:lnTo>
                      <a:pt x="2411" y="1"/>
                    </a:ln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9" name="Google Shape;1849;p26"/>
              <p:cNvSpPr/>
              <p:nvPr/>
            </p:nvSpPr>
            <p:spPr>
              <a:xfrm>
                <a:off x="2013739" y="480888"/>
                <a:ext cx="380222" cy="191127"/>
              </a:xfrm>
              <a:custGeom>
                <a:avLst/>
                <a:gdLst/>
                <a:ahLst/>
                <a:cxnLst/>
                <a:rect l="l" t="t" r="r" b="b"/>
                <a:pathLst>
                  <a:path w="22639" h="11380" extrusionOk="0">
                    <a:moveTo>
                      <a:pt x="21650" y="0"/>
                    </a:moveTo>
                    <a:lnTo>
                      <a:pt x="1" y="8968"/>
                    </a:lnTo>
                    <a:lnTo>
                      <a:pt x="989" y="11379"/>
                    </a:lnTo>
                    <a:lnTo>
                      <a:pt x="22639" y="2411"/>
                    </a:lnTo>
                    <a:lnTo>
                      <a:pt x="21650" y="0"/>
                    </a:ln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0" name="Google Shape;1850;p26"/>
              <p:cNvSpPr/>
              <p:nvPr/>
            </p:nvSpPr>
            <p:spPr>
              <a:xfrm>
                <a:off x="2013739" y="480888"/>
                <a:ext cx="380625" cy="191127"/>
              </a:xfrm>
              <a:custGeom>
                <a:avLst/>
                <a:gdLst/>
                <a:ahLst/>
                <a:cxnLst/>
                <a:rect l="l" t="t" r="r" b="b"/>
                <a:pathLst>
                  <a:path w="22663" h="11380" extrusionOk="0">
                    <a:moveTo>
                      <a:pt x="1013" y="0"/>
                    </a:moveTo>
                    <a:lnTo>
                      <a:pt x="1" y="2411"/>
                    </a:lnTo>
                    <a:lnTo>
                      <a:pt x="21650" y="11379"/>
                    </a:lnTo>
                    <a:lnTo>
                      <a:pt x="22663" y="8968"/>
                    </a:lnTo>
                    <a:lnTo>
                      <a:pt x="1013" y="0"/>
                    </a:ln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1" name="Google Shape;1851;p26"/>
              <p:cNvSpPr/>
              <p:nvPr/>
            </p:nvSpPr>
            <p:spPr>
              <a:xfrm>
                <a:off x="2108496" y="386131"/>
                <a:ext cx="191127" cy="380222"/>
              </a:xfrm>
              <a:custGeom>
                <a:avLst/>
                <a:gdLst/>
                <a:ahLst/>
                <a:cxnLst/>
                <a:rect l="l" t="t" r="r" b="b"/>
                <a:pathLst>
                  <a:path w="11380" h="22639" extrusionOk="0">
                    <a:moveTo>
                      <a:pt x="8969" y="1"/>
                    </a:moveTo>
                    <a:lnTo>
                      <a:pt x="0" y="21650"/>
                    </a:lnTo>
                    <a:lnTo>
                      <a:pt x="2411" y="22639"/>
                    </a:lnTo>
                    <a:lnTo>
                      <a:pt x="11379" y="989"/>
                    </a:lnTo>
                    <a:lnTo>
                      <a:pt x="8969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1852;p26"/>
              <p:cNvSpPr/>
              <p:nvPr/>
            </p:nvSpPr>
            <p:spPr>
              <a:xfrm>
                <a:off x="2182176" y="379665"/>
                <a:ext cx="43751" cy="393574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3434" extrusionOk="0">
                    <a:moveTo>
                      <a:pt x="1" y="0"/>
                    </a:moveTo>
                    <a:lnTo>
                      <a:pt x="1" y="23433"/>
                    </a:lnTo>
                    <a:lnTo>
                      <a:pt x="2605" y="23433"/>
                    </a:lnTo>
                    <a:lnTo>
                      <a:pt x="2605" y="0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3" name="Google Shape;1853;p26"/>
              <p:cNvSpPr/>
              <p:nvPr/>
            </p:nvSpPr>
            <p:spPr>
              <a:xfrm>
                <a:off x="2007273" y="554568"/>
                <a:ext cx="393574" cy="43751"/>
              </a:xfrm>
              <a:custGeom>
                <a:avLst/>
                <a:gdLst/>
                <a:ahLst/>
                <a:cxnLst/>
                <a:rect l="l" t="t" r="r" b="b"/>
                <a:pathLst>
                  <a:path w="23434" h="2605" extrusionOk="0">
                    <a:moveTo>
                      <a:pt x="0" y="1"/>
                    </a:moveTo>
                    <a:lnTo>
                      <a:pt x="0" y="2605"/>
                    </a:lnTo>
                    <a:lnTo>
                      <a:pt x="23433" y="2605"/>
                    </a:lnTo>
                    <a:lnTo>
                      <a:pt x="23433" y="1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4" name="Google Shape;1854;p26"/>
              <p:cNvSpPr/>
              <p:nvPr/>
            </p:nvSpPr>
            <p:spPr>
              <a:xfrm>
                <a:off x="2049378" y="421770"/>
                <a:ext cx="309364" cy="309364"/>
              </a:xfrm>
              <a:custGeom>
                <a:avLst/>
                <a:gdLst/>
                <a:ahLst/>
                <a:cxnLst/>
                <a:rect l="l" t="t" r="r" b="b"/>
                <a:pathLst>
                  <a:path w="18420" h="18420" extrusionOk="0">
                    <a:moveTo>
                      <a:pt x="1833" y="0"/>
                    </a:moveTo>
                    <a:lnTo>
                      <a:pt x="0" y="1857"/>
                    </a:lnTo>
                    <a:lnTo>
                      <a:pt x="16563" y="18419"/>
                    </a:lnTo>
                    <a:lnTo>
                      <a:pt x="18419" y="16587"/>
                    </a:lnTo>
                    <a:lnTo>
                      <a:pt x="1833" y="0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5" name="Google Shape;1855;p26"/>
              <p:cNvSpPr/>
              <p:nvPr/>
            </p:nvSpPr>
            <p:spPr>
              <a:xfrm>
                <a:off x="2049378" y="421770"/>
                <a:ext cx="308961" cy="308961"/>
              </a:xfrm>
              <a:custGeom>
                <a:avLst/>
                <a:gdLst/>
                <a:ahLst/>
                <a:cxnLst/>
                <a:rect l="l" t="t" r="r" b="b"/>
                <a:pathLst>
                  <a:path w="18396" h="18396" extrusionOk="0">
                    <a:moveTo>
                      <a:pt x="16563" y="0"/>
                    </a:moveTo>
                    <a:lnTo>
                      <a:pt x="0" y="16563"/>
                    </a:lnTo>
                    <a:lnTo>
                      <a:pt x="1833" y="18395"/>
                    </a:lnTo>
                    <a:lnTo>
                      <a:pt x="18395" y="1833"/>
                    </a:lnTo>
                    <a:lnTo>
                      <a:pt x="16563" y="0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6" name="Google Shape;1856;p26"/>
              <p:cNvSpPr/>
              <p:nvPr/>
            </p:nvSpPr>
            <p:spPr>
              <a:xfrm>
                <a:off x="2027511" y="415589"/>
                <a:ext cx="353098" cy="321708"/>
              </a:xfrm>
              <a:custGeom>
                <a:avLst/>
                <a:gdLst/>
                <a:ahLst/>
                <a:cxnLst/>
                <a:rect l="l" t="t" r="r" b="b"/>
                <a:pathLst>
                  <a:path w="21024" h="19155" extrusionOk="0">
                    <a:moveTo>
                      <a:pt x="10512" y="1"/>
                    </a:moveTo>
                    <a:cubicBezTo>
                      <a:pt x="8059" y="1"/>
                      <a:pt x="5606" y="935"/>
                      <a:pt x="3737" y="2803"/>
                    </a:cubicBezTo>
                    <a:cubicBezTo>
                      <a:pt x="1" y="6540"/>
                      <a:pt x="1" y="12615"/>
                      <a:pt x="3737" y="16352"/>
                    </a:cubicBezTo>
                    <a:cubicBezTo>
                      <a:pt x="5606" y="18221"/>
                      <a:pt x="8059" y="19155"/>
                      <a:pt x="10512" y="19155"/>
                    </a:cubicBezTo>
                    <a:cubicBezTo>
                      <a:pt x="12965" y="19155"/>
                      <a:pt x="15418" y="18221"/>
                      <a:pt x="17286" y="16352"/>
                    </a:cubicBezTo>
                    <a:cubicBezTo>
                      <a:pt x="21023" y="12615"/>
                      <a:pt x="21023" y="6540"/>
                      <a:pt x="17286" y="2803"/>
                    </a:cubicBezTo>
                    <a:cubicBezTo>
                      <a:pt x="15418" y="935"/>
                      <a:pt x="12965" y="1"/>
                      <a:pt x="1051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7" name="Google Shape;1857;p26"/>
              <p:cNvSpPr/>
              <p:nvPr/>
            </p:nvSpPr>
            <p:spPr>
              <a:xfrm>
                <a:off x="2021851" y="440396"/>
                <a:ext cx="318265" cy="272314"/>
              </a:xfrm>
              <a:custGeom>
                <a:avLst/>
                <a:gdLst/>
                <a:ahLst/>
                <a:cxnLst/>
                <a:rect l="l" t="t" r="r" b="b"/>
                <a:pathLst>
                  <a:path w="18950" h="16214" extrusionOk="0">
                    <a:moveTo>
                      <a:pt x="10893" y="0"/>
                    </a:moveTo>
                    <a:cubicBezTo>
                      <a:pt x="10878" y="0"/>
                      <a:pt x="10864" y="0"/>
                      <a:pt x="10849" y="0"/>
                    </a:cubicBezTo>
                    <a:cubicBezTo>
                      <a:pt x="3616" y="0"/>
                      <a:pt x="0" y="8728"/>
                      <a:pt x="5111" y="13839"/>
                    </a:cubicBezTo>
                    <a:cubicBezTo>
                      <a:pt x="6661" y="15388"/>
                      <a:pt x="8740" y="16214"/>
                      <a:pt x="10850" y="16214"/>
                    </a:cubicBezTo>
                    <a:cubicBezTo>
                      <a:pt x="11891" y="16214"/>
                      <a:pt x="12939" y="16013"/>
                      <a:pt x="13935" y="15598"/>
                    </a:cubicBezTo>
                    <a:cubicBezTo>
                      <a:pt x="16972" y="14345"/>
                      <a:pt x="18949" y="11379"/>
                      <a:pt x="18949" y="8101"/>
                    </a:cubicBezTo>
                    <a:cubicBezTo>
                      <a:pt x="18949" y="3631"/>
                      <a:pt x="15357" y="0"/>
                      <a:pt x="1089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8" name="Google Shape;1858;p26"/>
              <p:cNvSpPr/>
              <p:nvPr/>
            </p:nvSpPr>
            <p:spPr>
              <a:xfrm>
                <a:off x="2182176" y="379665"/>
                <a:ext cx="43751" cy="393574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3434" extrusionOk="0">
                    <a:moveTo>
                      <a:pt x="1" y="0"/>
                    </a:moveTo>
                    <a:lnTo>
                      <a:pt x="1" y="23433"/>
                    </a:lnTo>
                    <a:lnTo>
                      <a:pt x="2605" y="23433"/>
                    </a:lnTo>
                    <a:lnTo>
                      <a:pt x="2605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9" name="Google Shape;1859;p26"/>
              <p:cNvSpPr/>
              <p:nvPr/>
            </p:nvSpPr>
            <p:spPr>
              <a:xfrm>
                <a:off x="2007273" y="554568"/>
                <a:ext cx="393574" cy="43751"/>
              </a:xfrm>
              <a:custGeom>
                <a:avLst/>
                <a:gdLst/>
                <a:ahLst/>
                <a:cxnLst/>
                <a:rect l="l" t="t" r="r" b="b"/>
                <a:pathLst>
                  <a:path w="23434" h="2605" extrusionOk="0">
                    <a:moveTo>
                      <a:pt x="0" y="1"/>
                    </a:moveTo>
                    <a:lnTo>
                      <a:pt x="0" y="2605"/>
                    </a:lnTo>
                    <a:lnTo>
                      <a:pt x="23433" y="2605"/>
                    </a:lnTo>
                    <a:lnTo>
                      <a:pt x="23433" y="1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0" name="Google Shape;1860;p26"/>
              <p:cNvSpPr/>
              <p:nvPr/>
            </p:nvSpPr>
            <p:spPr>
              <a:xfrm>
                <a:off x="2049378" y="421770"/>
                <a:ext cx="309364" cy="309364"/>
              </a:xfrm>
              <a:custGeom>
                <a:avLst/>
                <a:gdLst/>
                <a:ahLst/>
                <a:cxnLst/>
                <a:rect l="l" t="t" r="r" b="b"/>
                <a:pathLst>
                  <a:path w="18420" h="18420" extrusionOk="0">
                    <a:moveTo>
                      <a:pt x="1833" y="0"/>
                    </a:moveTo>
                    <a:lnTo>
                      <a:pt x="0" y="1857"/>
                    </a:lnTo>
                    <a:lnTo>
                      <a:pt x="16563" y="18419"/>
                    </a:lnTo>
                    <a:lnTo>
                      <a:pt x="18419" y="16587"/>
                    </a:lnTo>
                    <a:lnTo>
                      <a:pt x="183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1" name="Google Shape;1861;p26"/>
              <p:cNvSpPr/>
              <p:nvPr/>
            </p:nvSpPr>
            <p:spPr>
              <a:xfrm>
                <a:off x="2049378" y="421770"/>
                <a:ext cx="308961" cy="308961"/>
              </a:xfrm>
              <a:custGeom>
                <a:avLst/>
                <a:gdLst/>
                <a:ahLst/>
                <a:cxnLst/>
                <a:rect l="l" t="t" r="r" b="b"/>
                <a:pathLst>
                  <a:path w="18396" h="18396" extrusionOk="0">
                    <a:moveTo>
                      <a:pt x="16563" y="0"/>
                    </a:moveTo>
                    <a:lnTo>
                      <a:pt x="0" y="16563"/>
                    </a:lnTo>
                    <a:lnTo>
                      <a:pt x="1833" y="18395"/>
                    </a:lnTo>
                    <a:lnTo>
                      <a:pt x="18395" y="1833"/>
                    </a:lnTo>
                    <a:lnTo>
                      <a:pt x="1656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2" name="Google Shape;1862;p26"/>
              <p:cNvSpPr/>
              <p:nvPr/>
            </p:nvSpPr>
            <p:spPr>
              <a:xfrm>
                <a:off x="2134411" y="835985"/>
                <a:ext cx="151844" cy="420295"/>
              </a:xfrm>
              <a:custGeom>
                <a:avLst/>
                <a:gdLst/>
                <a:ahLst/>
                <a:cxnLst/>
                <a:rect l="l" t="t" r="r" b="b"/>
                <a:pathLst>
                  <a:path w="9041" h="25025" extrusionOk="0">
                    <a:moveTo>
                      <a:pt x="1808" y="0"/>
                    </a:moveTo>
                    <a:cubicBezTo>
                      <a:pt x="820" y="0"/>
                      <a:pt x="0" y="796"/>
                      <a:pt x="0" y="1808"/>
                    </a:cubicBezTo>
                    <a:lnTo>
                      <a:pt x="0" y="23217"/>
                    </a:lnTo>
                    <a:cubicBezTo>
                      <a:pt x="0" y="24229"/>
                      <a:pt x="820" y="25025"/>
                      <a:pt x="1808" y="25025"/>
                    </a:cubicBezTo>
                    <a:lnTo>
                      <a:pt x="7233" y="25025"/>
                    </a:lnTo>
                    <a:cubicBezTo>
                      <a:pt x="8245" y="25025"/>
                      <a:pt x="9041" y="24229"/>
                      <a:pt x="9041" y="23217"/>
                    </a:cubicBezTo>
                    <a:lnTo>
                      <a:pt x="9041" y="1808"/>
                    </a:lnTo>
                    <a:cubicBezTo>
                      <a:pt x="9041" y="796"/>
                      <a:pt x="8245" y="0"/>
                      <a:pt x="7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3" name="Google Shape;1863;p26"/>
              <p:cNvSpPr/>
              <p:nvPr/>
            </p:nvSpPr>
            <p:spPr>
              <a:xfrm>
                <a:off x="2210526" y="835985"/>
                <a:ext cx="76132" cy="420295"/>
              </a:xfrm>
              <a:custGeom>
                <a:avLst/>
                <a:gdLst/>
                <a:ahLst/>
                <a:cxnLst/>
                <a:rect l="l" t="t" r="r" b="b"/>
                <a:pathLst>
                  <a:path w="4533" h="25025" extrusionOk="0">
                    <a:moveTo>
                      <a:pt x="1" y="0"/>
                    </a:moveTo>
                    <a:lnTo>
                      <a:pt x="314" y="25025"/>
                    </a:lnTo>
                    <a:lnTo>
                      <a:pt x="2725" y="25025"/>
                    </a:lnTo>
                    <a:cubicBezTo>
                      <a:pt x="3713" y="25025"/>
                      <a:pt x="4533" y="24229"/>
                      <a:pt x="4533" y="23217"/>
                    </a:cubicBezTo>
                    <a:lnTo>
                      <a:pt x="4533" y="1808"/>
                    </a:lnTo>
                    <a:cubicBezTo>
                      <a:pt x="4533" y="796"/>
                      <a:pt x="3713" y="0"/>
                      <a:pt x="2725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4" name="Google Shape;1864;p26"/>
              <p:cNvSpPr/>
              <p:nvPr/>
            </p:nvSpPr>
            <p:spPr>
              <a:xfrm>
                <a:off x="1884988" y="551343"/>
                <a:ext cx="650689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2" extrusionOk="0">
                    <a:moveTo>
                      <a:pt x="1809" y="0"/>
                    </a:moveTo>
                    <a:cubicBezTo>
                      <a:pt x="820" y="0"/>
                      <a:pt x="0" y="820"/>
                      <a:pt x="0" y="1808"/>
                    </a:cubicBezTo>
                    <a:lnTo>
                      <a:pt x="0" y="2073"/>
                    </a:lnTo>
                    <a:cubicBezTo>
                      <a:pt x="0" y="3086"/>
                      <a:pt x="820" y="3881"/>
                      <a:pt x="1809" y="3881"/>
                    </a:cubicBezTo>
                    <a:lnTo>
                      <a:pt x="36934" y="3881"/>
                    </a:lnTo>
                    <a:cubicBezTo>
                      <a:pt x="37947" y="3881"/>
                      <a:pt x="38743" y="3086"/>
                      <a:pt x="38743" y="2073"/>
                    </a:cubicBezTo>
                    <a:lnTo>
                      <a:pt x="38743" y="1808"/>
                    </a:lnTo>
                    <a:cubicBezTo>
                      <a:pt x="38743" y="820"/>
                      <a:pt x="37947" y="0"/>
                      <a:pt x="369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5" name="Google Shape;1865;p26"/>
              <p:cNvSpPr/>
              <p:nvPr/>
            </p:nvSpPr>
            <p:spPr>
              <a:xfrm>
                <a:off x="1884988" y="1431989"/>
                <a:ext cx="650689" cy="65215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3" extrusionOk="0">
                    <a:moveTo>
                      <a:pt x="1809" y="1"/>
                    </a:moveTo>
                    <a:cubicBezTo>
                      <a:pt x="820" y="1"/>
                      <a:pt x="0" y="820"/>
                      <a:pt x="0" y="1809"/>
                    </a:cubicBezTo>
                    <a:lnTo>
                      <a:pt x="0" y="2074"/>
                    </a:lnTo>
                    <a:cubicBezTo>
                      <a:pt x="0" y="3087"/>
                      <a:pt x="820" y="3882"/>
                      <a:pt x="1809" y="3882"/>
                    </a:cubicBezTo>
                    <a:lnTo>
                      <a:pt x="36934" y="3882"/>
                    </a:lnTo>
                    <a:cubicBezTo>
                      <a:pt x="37947" y="3882"/>
                      <a:pt x="38743" y="3087"/>
                      <a:pt x="38743" y="2074"/>
                    </a:cubicBezTo>
                    <a:lnTo>
                      <a:pt x="38743" y="1809"/>
                    </a:lnTo>
                    <a:cubicBezTo>
                      <a:pt x="38743" y="820"/>
                      <a:pt x="37947" y="1"/>
                      <a:pt x="369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6" name="Google Shape;1866;p26"/>
              <p:cNvSpPr/>
              <p:nvPr/>
            </p:nvSpPr>
            <p:spPr>
              <a:xfrm>
                <a:off x="2211735" y="551343"/>
                <a:ext cx="324345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19312" h="3882" extrusionOk="0">
                    <a:moveTo>
                      <a:pt x="1" y="0"/>
                    </a:moveTo>
                    <a:lnTo>
                      <a:pt x="1" y="3881"/>
                    </a:lnTo>
                    <a:lnTo>
                      <a:pt x="17504" y="3881"/>
                    </a:lnTo>
                    <a:cubicBezTo>
                      <a:pt x="18492" y="3881"/>
                      <a:pt x="19312" y="3062"/>
                      <a:pt x="19312" y="2073"/>
                    </a:cubicBezTo>
                    <a:lnTo>
                      <a:pt x="19312" y="1808"/>
                    </a:lnTo>
                    <a:cubicBezTo>
                      <a:pt x="19312" y="820"/>
                      <a:pt x="18492" y="0"/>
                      <a:pt x="1750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7" name="Google Shape;1867;p26"/>
              <p:cNvSpPr/>
              <p:nvPr/>
            </p:nvSpPr>
            <p:spPr>
              <a:xfrm>
                <a:off x="2211735" y="1431989"/>
                <a:ext cx="324345" cy="65215"/>
              </a:xfrm>
              <a:custGeom>
                <a:avLst/>
                <a:gdLst/>
                <a:ahLst/>
                <a:cxnLst/>
                <a:rect l="l" t="t" r="r" b="b"/>
                <a:pathLst>
                  <a:path w="19312" h="3883" extrusionOk="0">
                    <a:moveTo>
                      <a:pt x="1" y="1"/>
                    </a:moveTo>
                    <a:lnTo>
                      <a:pt x="1" y="3882"/>
                    </a:lnTo>
                    <a:lnTo>
                      <a:pt x="17504" y="3882"/>
                    </a:lnTo>
                    <a:cubicBezTo>
                      <a:pt x="18492" y="3882"/>
                      <a:pt x="19312" y="3063"/>
                      <a:pt x="19312" y="2074"/>
                    </a:cubicBezTo>
                    <a:lnTo>
                      <a:pt x="19312" y="1809"/>
                    </a:lnTo>
                    <a:cubicBezTo>
                      <a:pt x="19312" y="820"/>
                      <a:pt x="18492" y="1"/>
                      <a:pt x="175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8" name="Google Shape;1868;p26"/>
              <p:cNvSpPr/>
              <p:nvPr/>
            </p:nvSpPr>
            <p:spPr>
              <a:xfrm>
                <a:off x="1950571" y="652973"/>
                <a:ext cx="506151" cy="313008"/>
              </a:xfrm>
              <a:custGeom>
                <a:avLst/>
                <a:gdLst/>
                <a:ahLst/>
                <a:cxnLst/>
                <a:rect l="l" t="t" r="r" b="b"/>
                <a:pathLst>
                  <a:path w="30137" h="18637" extrusionOk="0">
                    <a:moveTo>
                      <a:pt x="1" y="1"/>
                    </a:moveTo>
                    <a:cubicBezTo>
                      <a:pt x="1" y="8801"/>
                      <a:pt x="6751" y="18637"/>
                      <a:pt x="15069" y="18637"/>
                    </a:cubicBezTo>
                    <a:cubicBezTo>
                      <a:pt x="23386" y="18637"/>
                      <a:pt x="30136" y="8801"/>
                      <a:pt x="301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9" name="Google Shape;1869;p26"/>
              <p:cNvSpPr/>
              <p:nvPr/>
            </p:nvSpPr>
            <p:spPr>
              <a:xfrm>
                <a:off x="1957459" y="1076892"/>
                <a:ext cx="506151" cy="313411"/>
              </a:xfrm>
              <a:custGeom>
                <a:avLst/>
                <a:gdLst/>
                <a:ahLst/>
                <a:cxnLst/>
                <a:rect l="l" t="t" r="r" b="b"/>
                <a:pathLst>
                  <a:path w="30137" h="18661" extrusionOk="0">
                    <a:moveTo>
                      <a:pt x="15069" y="1"/>
                    </a:moveTo>
                    <a:cubicBezTo>
                      <a:pt x="6751" y="1"/>
                      <a:pt x="1" y="9861"/>
                      <a:pt x="1" y="18661"/>
                    </a:cubicBezTo>
                    <a:lnTo>
                      <a:pt x="30136" y="18661"/>
                    </a:lnTo>
                    <a:cubicBezTo>
                      <a:pt x="30136" y="9861"/>
                      <a:pt x="23386" y="1"/>
                      <a:pt x="15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0" name="Google Shape;1870;p26"/>
              <p:cNvSpPr/>
              <p:nvPr/>
            </p:nvSpPr>
            <p:spPr>
              <a:xfrm>
                <a:off x="2134814" y="659436"/>
                <a:ext cx="328796" cy="313008"/>
              </a:xfrm>
              <a:custGeom>
                <a:avLst/>
                <a:gdLst/>
                <a:ahLst/>
                <a:cxnLst/>
                <a:rect l="l" t="t" r="r" b="b"/>
                <a:pathLst>
                  <a:path w="19577" h="18637" extrusionOk="0">
                    <a:moveTo>
                      <a:pt x="10849" y="1"/>
                    </a:moveTo>
                    <a:cubicBezTo>
                      <a:pt x="10849" y="8801"/>
                      <a:pt x="0" y="18613"/>
                      <a:pt x="4509" y="18637"/>
                    </a:cubicBezTo>
                    <a:cubicBezTo>
                      <a:pt x="4529" y="18637"/>
                      <a:pt x="4549" y="18637"/>
                      <a:pt x="4569" y="18637"/>
                    </a:cubicBezTo>
                    <a:cubicBezTo>
                      <a:pt x="12859" y="18637"/>
                      <a:pt x="19576" y="8779"/>
                      <a:pt x="195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1" name="Google Shape;1871;p26"/>
              <p:cNvSpPr/>
              <p:nvPr/>
            </p:nvSpPr>
            <p:spPr>
              <a:xfrm>
                <a:off x="2134814" y="1076892"/>
                <a:ext cx="328796" cy="313411"/>
              </a:xfrm>
              <a:custGeom>
                <a:avLst/>
                <a:gdLst/>
                <a:ahLst/>
                <a:cxnLst/>
                <a:rect l="l" t="t" r="r" b="b"/>
                <a:pathLst>
                  <a:path w="19577" h="18661" extrusionOk="0">
                    <a:moveTo>
                      <a:pt x="4509" y="1"/>
                    </a:moveTo>
                    <a:cubicBezTo>
                      <a:pt x="0" y="1"/>
                      <a:pt x="10849" y="9861"/>
                      <a:pt x="10849" y="18661"/>
                    </a:cubicBezTo>
                    <a:lnTo>
                      <a:pt x="19576" y="18661"/>
                    </a:lnTo>
                    <a:cubicBezTo>
                      <a:pt x="19576" y="9861"/>
                      <a:pt x="12826" y="1"/>
                      <a:pt x="45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2" name="Google Shape;1872;p26"/>
              <p:cNvSpPr/>
              <p:nvPr/>
            </p:nvSpPr>
            <p:spPr>
              <a:xfrm>
                <a:off x="2058682" y="722199"/>
                <a:ext cx="303704" cy="187902"/>
              </a:xfrm>
              <a:custGeom>
                <a:avLst/>
                <a:gdLst/>
                <a:ahLst/>
                <a:cxnLst/>
                <a:rect l="l" t="t" r="r" b="b"/>
                <a:pathLst>
                  <a:path w="18083" h="11188" extrusionOk="0">
                    <a:moveTo>
                      <a:pt x="1" y="1"/>
                    </a:moveTo>
                    <a:cubicBezTo>
                      <a:pt x="1" y="5280"/>
                      <a:pt x="4051" y="11187"/>
                      <a:pt x="9042" y="11187"/>
                    </a:cubicBezTo>
                    <a:cubicBezTo>
                      <a:pt x="14032" y="11187"/>
                      <a:pt x="18082" y="5280"/>
                      <a:pt x="180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3" name="Google Shape;1873;p26"/>
              <p:cNvSpPr/>
              <p:nvPr/>
            </p:nvSpPr>
            <p:spPr>
              <a:xfrm>
                <a:off x="2058682" y="1139655"/>
                <a:ext cx="303704" cy="187886"/>
              </a:xfrm>
              <a:custGeom>
                <a:avLst/>
                <a:gdLst/>
                <a:ahLst/>
                <a:cxnLst/>
                <a:rect l="l" t="t" r="r" b="b"/>
                <a:pathLst>
                  <a:path w="18083" h="11187" extrusionOk="0">
                    <a:moveTo>
                      <a:pt x="9042" y="0"/>
                    </a:moveTo>
                    <a:cubicBezTo>
                      <a:pt x="4051" y="0"/>
                      <a:pt x="7113" y="8221"/>
                      <a:pt x="1" y="11187"/>
                    </a:cubicBezTo>
                    <a:lnTo>
                      <a:pt x="18082" y="11187"/>
                    </a:lnTo>
                    <a:cubicBezTo>
                      <a:pt x="11766" y="10512"/>
                      <a:pt x="14032" y="0"/>
                      <a:pt x="90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4" name="Google Shape;1874;p26"/>
              <p:cNvSpPr/>
              <p:nvPr/>
            </p:nvSpPr>
            <p:spPr>
              <a:xfrm>
                <a:off x="2187853" y="882944"/>
                <a:ext cx="45363" cy="303704"/>
              </a:xfrm>
              <a:custGeom>
                <a:avLst/>
                <a:gdLst/>
                <a:ahLst/>
                <a:cxnLst/>
                <a:rect l="l" t="t" r="r" b="b"/>
                <a:pathLst>
                  <a:path w="2701" h="18083" extrusionOk="0">
                    <a:moveTo>
                      <a:pt x="1" y="1"/>
                    </a:moveTo>
                    <a:lnTo>
                      <a:pt x="1" y="18082"/>
                    </a:lnTo>
                    <a:lnTo>
                      <a:pt x="2701" y="18082"/>
                    </a:lnTo>
                    <a:lnTo>
                      <a:pt x="2701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5" name="Google Shape;1875;p26"/>
              <p:cNvSpPr/>
              <p:nvPr/>
            </p:nvSpPr>
            <p:spPr>
              <a:xfrm>
                <a:off x="2098369" y="1002390"/>
                <a:ext cx="224331" cy="43751"/>
              </a:xfrm>
              <a:custGeom>
                <a:avLst/>
                <a:gdLst/>
                <a:ahLst/>
                <a:cxnLst/>
                <a:rect l="l" t="t" r="r" b="b"/>
                <a:pathLst>
                  <a:path w="13357" h="2605" extrusionOk="0">
                    <a:moveTo>
                      <a:pt x="1302" y="1"/>
                    </a:moveTo>
                    <a:cubicBezTo>
                      <a:pt x="579" y="1"/>
                      <a:pt x="1" y="579"/>
                      <a:pt x="1" y="1303"/>
                    </a:cubicBezTo>
                    <a:cubicBezTo>
                      <a:pt x="1" y="2026"/>
                      <a:pt x="579" y="2604"/>
                      <a:pt x="1302" y="2604"/>
                    </a:cubicBezTo>
                    <a:lnTo>
                      <a:pt x="12055" y="2604"/>
                    </a:lnTo>
                    <a:cubicBezTo>
                      <a:pt x="12778" y="2604"/>
                      <a:pt x="13357" y="2026"/>
                      <a:pt x="13357" y="1303"/>
                    </a:cubicBezTo>
                    <a:lnTo>
                      <a:pt x="13332" y="1303"/>
                    </a:lnTo>
                    <a:cubicBezTo>
                      <a:pt x="13332" y="579"/>
                      <a:pt x="12754" y="1"/>
                      <a:pt x="120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6" name="Google Shape;1876;p26"/>
              <p:cNvSpPr/>
              <p:nvPr/>
            </p:nvSpPr>
            <p:spPr>
              <a:xfrm>
                <a:off x="2014965" y="697107"/>
                <a:ext cx="119463" cy="102030"/>
              </a:xfrm>
              <a:custGeom>
                <a:avLst/>
                <a:gdLst/>
                <a:ahLst/>
                <a:cxnLst/>
                <a:rect l="l" t="t" r="r" b="b"/>
                <a:pathLst>
                  <a:path w="7113" h="6075" extrusionOk="0">
                    <a:moveTo>
                      <a:pt x="4075" y="0"/>
                    </a:moveTo>
                    <a:cubicBezTo>
                      <a:pt x="1374" y="0"/>
                      <a:pt x="0" y="3279"/>
                      <a:pt x="1929" y="5183"/>
                    </a:cubicBezTo>
                    <a:cubicBezTo>
                      <a:pt x="2544" y="5799"/>
                      <a:pt x="3303" y="6074"/>
                      <a:pt x="4049" y="6074"/>
                    </a:cubicBezTo>
                    <a:cubicBezTo>
                      <a:pt x="5610" y="6074"/>
                      <a:pt x="7112" y="4865"/>
                      <a:pt x="7112" y="3038"/>
                    </a:cubicBezTo>
                    <a:cubicBezTo>
                      <a:pt x="7112" y="1350"/>
                      <a:pt x="5738" y="0"/>
                      <a:pt x="4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7" name="Google Shape;1877;p26"/>
              <p:cNvSpPr/>
              <p:nvPr/>
            </p:nvSpPr>
            <p:spPr>
              <a:xfrm>
                <a:off x="1884988" y="604382"/>
                <a:ext cx="650689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2" extrusionOk="0">
                    <a:moveTo>
                      <a:pt x="1809" y="0"/>
                    </a:moveTo>
                    <a:cubicBezTo>
                      <a:pt x="820" y="0"/>
                      <a:pt x="0" y="820"/>
                      <a:pt x="0" y="1808"/>
                    </a:cubicBezTo>
                    <a:lnTo>
                      <a:pt x="0" y="2074"/>
                    </a:lnTo>
                    <a:cubicBezTo>
                      <a:pt x="0" y="3086"/>
                      <a:pt x="820" y="3882"/>
                      <a:pt x="1809" y="3882"/>
                    </a:cubicBezTo>
                    <a:lnTo>
                      <a:pt x="36934" y="3882"/>
                    </a:lnTo>
                    <a:cubicBezTo>
                      <a:pt x="37947" y="3882"/>
                      <a:pt x="38743" y="3086"/>
                      <a:pt x="38743" y="2074"/>
                    </a:cubicBezTo>
                    <a:lnTo>
                      <a:pt x="38743" y="1808"/>
                    </a:lnTo>
                    <a:cubicBezTo>
                      <a:pt x="38743" y="820"/>
                      <a:pt x="37947" y="0"/>
                      <a:pt x="369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8" name="Google Shape;1878;p26"/>
              <p:cNvSpPr/>
              <p:nvPr/>
            </p:nvSpPr>
            <p:spPr>
              <a:xfrm>
                <a:off x="1884988" y="1378950"/>
                <a:ext cx="650689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2" extrusionOk="0">
                    <a:moveTo>
                      <a:pt x="1809" y="1"/>
                    </a:moveTo>
                    <a:cubicBezTo>
                      <a:pt x="820" y="1"/>
                      <a:pt x="0" y="796"/>
                      <a:pt x="0" y="1809"/>
                    </a:cubicBezTo>
                    <a:lnTo>
                      <a:pt x="0" y="2074"/>
                    </a:lnTo>
                    <a:cubicBezTo>
                      <a:pt x="0" y="3062"/>
                      <a:pt x="820" y="3882"/>
                      <a:pt x="1809" y="3882"/>
                    </a:cubicBezTo>
                    <a:lnTo>
                      <a:pt x="36934" y="3882"/>
                    </a:lnTo>
                    <a:cubicBezTo>
                      <a:pt x="37947" y="3882"/>
                      <a:pt x="38743" y="3062"/>
                      <a:pt x="38743" y="2074"/>
                    </a:cubicBezTo>
                    <a:lnTo>
                      <a:pt x="38743" y="1809"/>
                    </a:lnTo>
                    <a:cubicBezTo>
                      <a:pt x="38743" y="796"/>
                      <a:pt x="37947" y="1"/>
                      <a:pt x="369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9" name="Google Shape;1879;p26"/>
              <p:cNvSpPr/>
              <p:nvPr/>
            </p:nvSpPr>
            <p:spPr>
              <a:xfrm>
                <a:off x="2173678" y="604785"/>
                <a:ext cx="362403" cy="64795"/>
              </a:xfrm>
              <a:custGeom>
                <a:avLst/>
                <a:gdLst/>
                <a:ahLst/>
                <a:cxnLst/>
                <a:rect l="l" t="t" r="r" b="b"/>
                <a:pathLst>
                  <a:path w="21578" h="3858" extrusionOk="0">
                    <a:moveTo>
                      <a:pt x="1" y="0"/>
                    </a:moveTo>
                    <a:lnTo>
                      <a:pt x="1" y="3858"/>
                    </a:lnTo>
                    <a:lnTo>
                      <a:pt x="19770" y="3858"/>
                    </a:lnTo>
                    <a:cubicBezTo>
                      <a:pt x="20758" y="3858"/>
                      <a:pt x="21578" y="3062"/>
                      <a:pt x="21578" y="2050"/>
                    </a:cubicBezTo>
                    <a:lnTo>
                      <a:pt x="21578" y="1808"/>
                    </a:lnTo>
                    <a:cubicBezTo>
                      <a:pt x="21578" y="796"/>
                      <a:pt x="20758" y="0"/>
                      <a:pt x="197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0" name="Google Shape;1880;p26"/>
              <p:cNvSpPr/>
              <p:nvPr/>
            </p:nvSpPr>
            <p:spPr>
              <a:xfrm>
                <a:off x="2173678" y="1378950"/>
                <a:ext cx="362403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21578" h="3882" extrusionOk="0">
                    <a:moveTo>
                      <a:pt x="1" y="1"/>
                    </a:moveTo>
                    <a:lnTo>
                      <a:pt x="1" y="3882"/>
                    </a:lnTo>
                    <a:lnTo>
                      <a:pt x="19770" y="3882"/>
                    </a:lnTo>
                    <a:cubicBezTo>
                      <a:pt x="20758" y="3882"/>
                      <a:pt x="21578" y="3062"/>
                      <a:pt x="21578" y="2074"/>
                    </a:cubicBezTo>
                    <a:lnTo>
                      <a:pt x="21578" y="1809"/>
                    </a:lnTo>
                    <a:cubicBezTo>
                      <a:pt x="21578" y="820"/>
                      <a:pt x="20758" y="1"/>
                      <a:pt x="197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1" name="Google Shape;1881;p26"/>
              <p:cNvSpPr/>
              <p:nvPr/>
            </p:nvSpPr>
            <p:spPr>
              <a:xfrm>
                <a:off x="2178548" y="753387"/>
                <a:ext cx="16610" cy="12966"/>
              </a:xfrm>
              <a:custGeom>
                <a:avLst/>
                <a:gdLst/>
                <a:ahLst/>
                <a:cxnLst/>
                <a:rect l="l" t="t" r="r" b="b"/>
                <a:pathLst>
                  <a:path w="989" h="772" extrusionOk="0">
                    <a:moveTo>
                      <a:pt x="506" y="0"/>
                    </a:moveTo>
                    <a:cubicBezTo>
                      <a:pt x="0" y="0"/>
                      <a:pt x="0" y="772"/>
                      <a:pt x="506" y="772"/>
                    </a:cubicBezTo>
                    <a:cubicBezTo>
                      <a:pt x="988" y="772"/>
                      <a:pt x="988" y="0"/>
                      <a:pt x="50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2" name="Google Shape;1882;p26"/>
              <p:cNvSpPr/>
              <p:nvPr/>
            </p:nvSpPr>
            <p:spPr>
              <a:xfrm>
                <a:off x="2126719" y="812909"/>
                <a:ext cx="32801" cy="25512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1519" extrusionOk="0">
                    <a:moveTo>
                      <a:pt x="964" y="0"/>
                    </a:moveTo>
                    <a:cubicBezTo>
                      <a:pt x="0" y="0"/>
                      <a:pt x="0" y="1519"/>
                      <a:pt x="964" y="1519"/>
                    </a:cubicBezTo>
                    <a:cubicBezTo>
                      <a:pt x="1953" y="1519"/>
                      <a:pt x="1953" y="0"/>
                      <a:pt x="9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3" name="Google Shape;1883;p26"/>
              <p:cNvSpPr/>
              <p:nvPr/>
            </p:nvSpPr>
            <p:spPr>
              <a:xfrm>
                <a:off x="2234005" y="849740"/>
                <a:ext cx="17030" cy="12579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749" extrusionOk="0">
                    <a:moveTo>
                      <a:pt x="507" y="1"/>
                    </a:moveTo>
                    <a:cubicBezTo>
                      <a:pt x="1" y="1"/>
                      <a:pt x="1" y="748"/>
                      <a:pt x="507" y="748"/>
                    </a:cubicBezTo>
                    <a:cubicBezTo>
                      <a:pt x="1013" y="748"/>
                      <a:pt x="1013" y="1"/>
                      <a:pt x="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4" name="Google Shape;1884;p26"/>
              <p:cNvSpPr/>
              <p:nvPr/>
            </p:nvSpPr>
            <p:spPr>
              <a:xfrm>
                <a:off x="2239682" y="767545"/>
                <a:ext cx="32817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1496" extrusionOk="0">
                    <a:moveTo>
                      <a:pt x="965" y="1"/>
                    </a:moveTo>
                    <a:cubicBezTo>
                      <a:pt x="0" y="1"/>
                      <a:pt x="0" y="1496"/>
                      <a:pt x="965" y="1496"/>
                    </a:cubicBezTo>
                    <a:cubicBezTo>
                      <a:pt x="1953" y="1496"/>
                      <a:pt x="1953" y="1"/>
                      <a:pt x="9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5" name="Google Shape;1885;p26"/>
              <p:cNvSpPr/>
              <p:nvPr/>
            </p:nvSpPr>
            <p:spPr>
              <a:xfrm>
                <a:off x="2310137" y="746904"/>
                <a:ext cx="23496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34" extrusionOk="0">
                    <a:moveTo>
                      <a:pt x="699" y="0"/>
                    </a:moveTo>
                    <a:cubicBezTo>
                      <a:pt x="0" y="49"/>
                      <a:pt x="0" y="1085"/>
                      <a:pt x="699" y="1133"/>
                    </a:cubicBezTo>
                    <a:cubicBezTo>
                      <a:pt x="1399" y="1085"/>
                      <a:pt x="1399" y="49"/>
                      <a:pt x="6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6" name="Google Shape;1886;p26"/>
              <p:cNvSpPr/>
              <p:nvPr/>
            </p:nvSpPr>
            <p:spPr>
              <a:xfrm>
                <a:off x="2193529" y="806023"/>
                <a:ext cx="23496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34" extrusionOk="0">
                    <a:moveTo>
                      <a:pt x="699" y="0"/>
                    </a:moveTo>
                    <a:cubicBezTo>
                      <a:pt x="0" y="48"/>
                      <a:pt x="0" y="1085"/>
                      <a:pt x="699" y="1133"/>
                    </a:cubicBezTo>
                    <a:cubicBezTo>
                      <a:pt x="1398" y="1085"/>
                      <a:pt x="1398" y="48"/>
                      <a:pt x="6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7" name="Google Shape;1887;p26"/>
              <p:cNvSpPr/>
              <p:nvPr/>
            </p:nvSpPr>
            <p:spPr>
              <a:xfrm>
                <a:off x="2166792" y="1178939"/>
                <a:ext cx="23513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1134" extrusionOk="0">
                    <a:moveTo>
                      <a:pt x="700" y="0"/>
                    </a:moveTo>
                    <a:cubicBezTo>
                      <a:pt x="1" y="48"/>
                      <a:pt x="1" y="1085"/>
                      <a:pt x="700" y="1133"/>
                    </a:cubicBezTo>
                    <a:cubicBezTo>
                      <a:pt x="1399" y="1085"/>
                      <a:pt x="1399" y="48"/>
                      <a:pt x="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8" name="Google Shape;1888;p26"/>
              <p:cNvSpPr/>
              <p:nvPr/>
            </p:nvSpPr>
            <p:spPr>
              <a:xfrm>
                <a:off x="2236441" y="1199580"/>
                <a:ext cx="32414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930" h="1496" extrusionOk="0">
                    <a:moveTo>
                      <a:pt x="965" y="1"/>
                    </a:moveTo>
                    <a:cubicBezTo>
                      <a:pt x="1" y="1"/>
                      <a:pt x="1" y="1495"/>
                      <a:pt x="965" y="1495"/>
                    </a:cubicBezTo>
                    <a:cubicBezTo>
                      <a:pt x="1929" y="1495"/>
                      <a:pt x="1929" y="1"/>
                      <a:pt x="9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9" name="Google Shape;1889;p26"/>
              <p:cNvSpPr/>
              <p:nvPr/>
            </p:nvSpPr>
            <p:spPr>
              <a:xfrm>
                <a:off x="2195142" y="1237637"/>
                <a:ext cx="17013" cy="12983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773" extrusionOk="0">
                    <a:moveTo>
                      <a:pt x="507" y="1"/>
                    </a:moveTo>
                    <a:cubicBezTo>
                      <a:pt x="0" y="1"/>
                      <a:pt x="0" y="772"/>
                      <a:pt x="507" y="772"/>
                    </a:cubicBezTo>
                    <a:cubicBezTo>
                      <a:pt x="1013" y="772"/>
                      <a:pt x="1013" y="1"/>
                      <a:pt x="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0" name="Google Shape;1890;p26"/>
              <p:cNvSpPr/>
              <p:nvPr/>
            </p:nvSpPr>
            <p:spPr>
              <a:xfrm>
                <a:off x="2133588" y="1283807"/>
                <a:ext cx="32414" cy="25109"/>
              </a:xfrm>
              <a:custGeom>
                <a:avLst/>
                <a:gdLst/>
                <a:ahLst/>
                <a:cxnLst/>
                <a:rect l="l" t="t" r="r" b="b"/>
                <a:pathLst>
                  <a:path w="1930" h="1495" extrusionOk="0">
                    <a:moveTo>
                      <a:pt x="965" y="0"/>
                    </a:moveTo>
                    <a:cubicBezTo>
                      <a:pt x="1" y="0"/>
                      <a:pt x="1" y="1495"/>
                      <a:pt x="965" y="1495"/>
                    </a:cubicBezTo>
                    <a:cubicBezTo>
                      <a:pt x="1930" y="1495"/>
                      <a:pt x="1930" y="0"/>
                      <a:pt x="96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1" name="Google Shape;1891;p26"/>
              <p:cNvSpPr/>
              <p:nvPr/>
            </p:nvSpPr>
            <p:spPr>
              <a:xfrm>
                <a:off x="2251019" y="1288661"/>
                <a:ext cx="23496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34" extrusionOk="0">
                    <a:moveTo>
                      <a:pt x="700" y="0"/>
                    </a:moveTo>
                    <a:cubicBezTo>
                      <a:pt x="0" y="49"/>
                      <a:pt x="0" y="1085"/>
                      <a:pt x="700" y="1133"/>
                    </a:cubicBezTo>
                    <a:cubicBezTo>
                      <a:pt x="1399" y="1085"/>
                      <a:pt x="1399" y="49"/>
                      <a:pt x="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92" name="Google Shape;1892;p26"/>
          <p:cNvGrpSpPr/>
          <p:nvPr/>
        </p:nvGrpSpPr>
        <p:grpSpPr>
          <a:xfrm>
            <a:off x="5018200" y="1371575"/>
            <a:ext cx="902400" cy="1200300"/>
            <a:chOff x="5018200" y="1371575"/>
            <a:chExt cx="902400" cy="1200300"/>
          </a:xfrm>
        </p:grpSpPr>
        <p:sp>
          <p:nvSpPr>
            <p:cNvPr id="1893" name="Google Shape;1893;p26"/>
            <p:cNvSpPr/>
            <p:nvPr/>
          </p:nvSpPr>
          <p:spPr>
            <a:xfrm>
              <a:off x="5018200" y="1371575"/>
              <a:ext cx="902400" cy="1200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94" name="Google Shape;1894;p26"/>
            <p:cNvGrpSpPr/>
            <p:nvPr/>
          </p:nvGrpSpPr>
          <p:grpSpPr>
            <a:xfrm>
              <a:off x="5096099" y="1547156"/>
              <a:ext cx="746626" cy="849152"/>
              <a:chOff x="6491958" y="2231390"/>
              <a:chExt cx="798958" cy="908767"/>
            </a:xfrm>
          </p:grpSpPr>
          <p:sp>
            <p:nvSpPr>
              <p:cNvPr id="1895" name="Google Shape;1895;p26"/>
              <p:cNvSpPr/>
              <p:nvPr/>
            </p:nvSpPr>
            <p:spPr>
              <a:xfrm>
                <a:off x="6554348" y="2231390"/>
                <a:ext cx="633496" cy="813545"/>
              </a:xfrm>
              <a:custGeom>
                <a:avLst/>
                <a:gdLst/>
                <a:ahLst/>
                <a:cxnLst/>
                <a:rect l="l" t="t" r="r" b="b"/>
                <a:pathLst>
                  <a:path w="39780" h="51086" extrusionOk="0">
                    <a:moveTo>
                      <a:pt x="1" y="0"/>
                    </a:moveTo>
                    <a:lnTo>
                      <a:pt x="1809" y="51086"/>
                    </a:lnTo>
                    <a:lnTo>
                      <a:pt x="37971" y="51086"/>
                    </a:lnTo>
                    <a:lnTo>
                      <a:pt x="397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6" name="Google Shape;1896;p26"/>
              <p:cNvSpPr/>
              <p:nvPr/>
            </p:nvSpPr>
            <p:spPr>
              <a:xfrm>
                <a:off x="6901996" y="2293201"/>
                <a:ext cx="316748" cy="813545"/>
              </a:xfrm>
              <a:custGeom>
                <a:avLst/>
                <a:gdLst/>
                <a:ahLst/>
                <a:cxnLst/>
                <a:rect l="l" t="t" r="r" b="b"/>
                <a:pathLst>
                  <a:path w="19890" h="51086" extrusionOk="0">
                    <a:moveTo>
                      <a:pt x="0" y="0"/>
                    </a:moveTo>
                    <a:lnTo>
                      <a:pt x="0" y="51086"/>
                    </a:lnTo>
                    <a:lnTo>
                      <a:pt x="18081" y="51086"/>
                    </a:lnTo>
                    <a:lnTo>
                      <a:pt x="19889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7" name="Google Shape;1897;p26"/>
              <p:cNvSpPr/>
              <p:nvPr/>
            </p:nvSpPr>
            <p:spPr>
              <a:xfrm>
                <a:off x="6564895" y="2803056"/>
                <a:ext cx="674583" cy="102525"/>
              </a:xfrm>
              <a:custGeom>
                <a:avLst/>
                <a:gdLst/>
                <a:ahLst/>
                <a:cxnLst/>
                <a:rect l="l" t="t" r="r" b="b"/>
                <a:pathLst>
                  <a:path w="42360" h="6438" extrusionOk="0">
                    <a:moveTo>
                      <a:pt x="1" y="0"/>
                    </a:moveTo>
                    <a:lnTo>
                      <a:pt x="1" y="6437"/>
                    </a:lnTo>
                    <a:lnTo>
                      <a:pt x="42359" y="6437"/>
                    </a:lnTo>
                    <a:lnTo>
                      <a:pt x="42359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8" name="Google Shape;1898;p26"/>
              <p:cNvSpPr/>
              <p:nvPr/>
            </p:nvSpPr>
            <p:spPr>
              <a:xfrm>
                <a:off x="6491958" y="3025720"/>
                <a:ext cx="798957" cy="114437"/>
              </a:xfrm>
              <a:custGeom>
                <a:avLst/>
                <a:gdLst/>
                <a:ahLst/>
                <a:cxnLst/>
                <a:rect l="l" t="t" r="r" b="b"/>
                <a:pathLst>
                  <a:path w="50170" h="7186" extrusionOk="0">
                    <a:moveTo>
                      <a:pt x="3593" y="1"/>
                    </a:moveTo>
                    <a:cubicBezTo>
                      <a:pt x="1592" y="1"/>
                      <a:pt x="0" y="1616"/>
                      <a:pt x="0" y="3593"/>
                    </a:cubicBezTo>
                    <a:cubicBezTo>
                      <a:pt x="0" y="5570"/>
                      <a:pt x="1592" y="7161"/>
                      <a:pt x="3593" y="7185"/>
                    </a:cubicBezTo>
                    <a:lnTo>
                      <a:pt x="46578" y="7185"/>
                    </a:lnTo>
                    <a:cubicBezTo>
                      <a:pt x="48555" y="7185"/>
                      <a:pt x="50170" y="5570"/>
                      <a:pt x="50170" y="3593"/>
                    </a:cubicBezTo>
                    <a:cubicBezTo>
                      <a:pt x="50170" y="1616"/>
                      <a:pt x="48555" y="1"/>
                      <a:pt x="465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9" name="Google Shape;1899;p26"/>
              <p:cNvSpPr/>
              <p:nvPr/>
            </p:nvSpPr>
            <p:spPr>
              <a:xfrm>
                <a:off x="6901598" y="3025720"/>
                <a:ext cx="389318" cy="114437"/>
              </a:xfrm>
              <a:custGeom>
                <a:avLst/>
                <a:gdLst/>
                <a:ahLst/>
                <a:cxnLst/>
                <a:rect l="l" t="t" r="r" b="b"/>
                <a:pathLst>
                  <a:path w="24447" h="7186" extrusionOk="0">
                    <a:moveTo>
                      <a:pt x="1" y="1"/>
                    </a:moveTo>
                    <a:lnTo>
                      <a:pt x="1" y="7185"/>
                    </a:lnTo>
                    <a:lnTo>
                      <a:pt x="20855" y="7185"/>
                    </a:lnTo>
                    <a:cubicBezTo>
                      <a:pt x="22832" y="7185"/>
                      <a:pt x="24447" y="5570"/>
                      <a:pt x="24447" y="3593"/>
                    </a:cubicBezTo>
                    <a:cubicBezTo>
                      <a:pt x="24447" y="1616"/>
                      <a:pt x="22832" y="1"/>
                      <a:pt x="2085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0" name="Google Shape;1900;p26"/>
              <p:cNvSpPr/>
              <p:nvPr/>
            </p:nvSpPr>
            <p:spPr>
              <a:xfrm>
                <a:off x="6687374" y="2710930"/>
                <a:ext cx="130171" cy="286761"/>
              </a:xfrm>
              <a:custGeom>
                <a:avLst/>
                <a:gdLst/>
                <a:ahLst/>
                <a:cxnLst/>
                <a:rect l="l" t="t" r="r" b="b"/>
                <a:pathLst>
                  <a:path w="8174" h="18007" extrusionOk="0">
                    <a:moveTo>
                      <a:pt x="583" y="0"/>
                    </a:moveTo>
                    <a:cubicBezTo>
                      <a:pt x="517" y="0"/>
                      <a:pt x="450" y="15"/>
                      <a:pt x="386" y="47"/>
                    </a:cubicBezTo>
                    <a:cubicBezTo>
                      <a:pt x="121" y="144"/>
                      <a:pt x="1" y="433"/>
                      <a:pt x="121" y="698"/>
                    </a:cubicBezTo>
                    <a:lnTo>
                      <a:pt x="7161" y="17695"/>
                    </a:lnTo>
                    <a:cubicBezTo>
                      <a:pt x="7232" y="17890"/>
                      <a:pt x="7407" y="18007"/>
                      <a:pt x="7601" y="18007"/>
                    </a:cubicBezTo>
                    <a:cubicBezTo>
                      <a:pt x="7670" y="18007"/>
                      <a:pt x="7742" y="17992"/>
                      <a:pt x="7812" y="17960"/>
                    </a:cubicBezTo>
                    <a:cubicBezTo>
                      <a:pt x="8053" y="17863"/>
                      <a:pt x="8173" y="17574"/>
                      <a:pt x="8077" y="17309"/>
                    </a:cubicBezTo>
                    <a:lnTo>
                      <a:pt x="1037" y="312"/>
                    </a:lnTo>
                    <a:cubicBezTo>
                      <a:pt x="948" y="117"/>
                      <a:pt x="768" y="0"/>
                      <a:pt x="58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1" name="Google Shape;1901;p26"/>
              <p:cNvSpPr/>
              <p:nvPr/>
            </p:nvSpPr>
            <p:spPr>
              <a:xfrm>
                <a:off x="6608291" y="2790236"/>
                <a:ext cx="288720" cy="128148"/>
              </a:xfrm>
              <a:custGeom>
                <a:avLst/>
                <a:gdLst/>
                <a:ahLst/>
                <a:cxnLst/>
                <a:rect l="l" t="t" r="r" b="b"/>
                <a:pathLst>
                  <a:path w="18130" h="8047" extrusionOk="0">
                    <a:moveTo>
                      <a:pt x="17555" y="1"/>
                    </a:moveTo>
                    <a:cubicBezTo>
                      <a:pt x="17496" y="1"/>
                      <a:pt x="17438" y="11"/>
                      <a:pt x="17382" y="34"/>
                    </a:cubicBezTo>
                    <a:lnTo>
                      <a:pt x="362" y="7097"/>
                    </a:lnTo>
                    <a:cubicBezTo>
                      <a:pt x="121" y="7194"/>
                      <a:pt x="0" y="7483"/>
                      <a:pt x="97" y="7748"/>
                    </a:cubicBezTo>
                    <a:cubicBezTo>
                      <a:pt x="170" y="7933"/>
                      <a:pt x="357" y="8047"/>
                      <a:pt x="560" y="8047"/>
                    </a:cubicBezTo>
                    <a:cubicBezTo>
                      <a:pt x="622" y="8047"/>
                      <a:pt x="685" y="8036"/>
                      <a:pt x="748" y="8013"/>
                    </a:cubicBezTo>
                    <a:lnTo>
                      <a:pt x="17744" y="974"/>
                    </a:lnTo>
                    <a:cubicBezTo>
                      <a:pt x="18009" y="853"/>
                      <a:pt x="18130" y="564"/>
                      <a:pt x="18033" y="323"/>
                    </a:cubicBezTo>
                    <a:cubicBezTo>
                      <a:pt x="17941" y="119"/>
                      <a:pt x="17748" y="1"/>
                      <a:pt x="175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2" name="Google Shape;1902;p26"/>
              <p:cNvSpPr/>
              <p:nvPr/>
            </p:nvSpPr>
            <p:spPr>
              <a:xfrm>
                <a:off x="6608291" y="2790236"/>
                <a:ext cx="288720" cy="128148"/>
              </a:xfrm>
              <a:custGeom>
                <a:avLst/>
                <a:gdLst/>
                <a:ahLst/>
                <a:cxnLst/>
                <a:rect l="l" t="t" r="r" b="b"/>
                <a:pathLst>
                  <a:path w="18130" h="8047" extrusionOk="0">
                    <a:moveTo>
                      <a:pt x="563" y="1"/>
                    </a:moveTo>
                    <a:cubicBezTo>
                      <a:pt x="359" y="1"/>
                      <a:pt x="171" y="119"/>
                      <a:pt x="97" y="323"/>
                    </a:cubicBezTo>
                    <a:cubicBezTo>
                      <a:pt x="0" y="564"/>
                      <a:pt x="121" y="853"/>
                      <a:pt x="362" y="974"/>
                    </a:cubicBezTo>
                    <a:lnTo>
                      <a:pt x="17358" y="8013"/>
                    </a:lnTo>
                    <a:cubicBezTo>
                      <a:pt x="17420" y="8036"/>
                      <a:pt x="17484" y="8047"/>
                      <a:pt x="17546" y="8047"/>
                    </a:cubicBezTo>
                    <a:cubicBezTo>
                      <a:pt x="17748" y="8047"/>
                      <a:pt x="17935" y="7933"/>
                      <a:pt x="18009" y="7748"/>
                    </a:cubicBezTo>
                    <a:cubicBezTo>
                      <a:pt x="18130" y="7483"/>
                      <a:pt x="18009" y="7194"/>
                      <a:pt x="17744" y="7097"/>
                    </a:cubicBezTo>
                    <a:lnTo>
                      <a:pt x="748" y="34"/>
                    </a:lnTo>
                    <a:cubicBezTo>
                      <a:pt x="686" y="11"/>
                      <a:pt x="624" y="1"/>
                      <a:pt x="5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3" name="Google Shape;1903;p26"/>
              <p:cNvSpPr/>
              <p:nvPr/>
            </p:nvSpPr>
            <p:spPr>
              <a:xfrm>
                <a:off x="6687374" y="2710930"/>
                <a:ext cx="130171" cy="286761"/>
              </a:xfrm>
              <a:custGeom>
                <a:avLst/>
                <a:gdLst/>
                <a:ahLst/>
                <a:cxnLst/>
                <a:rect l="l" t="t" r="r" b="b"/>
                <a:pathLst>
                  <a:path w="8174" h="18007" extrusionOk="0">
                    <a:moveTo>
                      <a:pt x="7601" y="0"/>
                    </a:moveTo>
                    <a:cubicBezTo>
                      <a:pt x="7407" y="0"/>
                      <a:pt x="7232" y="117"/>
                      <a:pt x="7161" y="312"/>
                    </a:cubicBezTo>
                    <a:lnTo>
                      <a:pt x="121" y="17309"/>
                    </a:lnTo>
                    <a:cubicBezTo>
                      <a:pt x="1" y="17574"/>
                      <a:pt x="121" y="17863"/>
                      <a:pt x="386" y="17960"/>
                    </a:cubicBezTo>
                    <a:cubicBezTo>
                      <a:pt x="450" y="17992"/>
                      <a:pt x="517" y="18007"/>
                      <a:pt x="583" y="18007"/>
                    </a:cubicBezTo>
                    <a:cubicBezTo>
                      <a:pt x="768" y="18007"/>
                      <a:pt x="948" y="17890"/>
                      <a:pt x="1037" y="17695"/>
                    </a:cubicBezTo>
                    <a:lnTo>
                      <a:pt x="8077" y="698"/>
                    </a:lnTo>
                    <a:cubicBezTo>
                      <a:pt x="8173" y="433"/>
                      <a:pt x="8053" y="144"/>
                      <a:pt x="7812" y="47"/>
                    </a:cubicBezTo>
                    <a:cubicBezTo>
                      <a:pt x="7742" y="15"/>
                      <a:pt x="7670" y="0"/>
                      <a:pt x="76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4" name="Google Shape;1904;p26"/>
              <p:cNvSpPr/>
              <p:nvPr/>
            </p:nvSpPr>
            <p:spPr>
              <a:xfrm>
                <a:off x="6579100" y="2724721"/>
                <a:ext cx="302941" cy="259243"/>
              </a:xfrm>
              <a:custGeom>
                <a:avLst/>
                <a:gdLst/>
                <a:ahLst/>
                <a:cxnLst/>
                <a:rect l="l" t="t" r="r" b="b"/>
                <a:pathLst>
                  <a:path w="19023" h="16279" extrusionOk="0">
                    <a:moveTo>
                      <a:pt x="10898" y="1"/>
                    </a:moveTo>
                    <a:cubicBezTo>
                      <a:pt x="3641" y="1"/>
                      <a:pt x="1" y="8776"/>
                      <a:pt x="5136" y="13887"/>
                    </a:cubicBezTo>
                    <a:cubicBezTo>
                      <a:pt x="6697" y="15448"/>
                      <a:pt x="8773" y="16279"/>
                      <a:pt x="10884" y="16279"/>
                    </a:cubicBezTo>
                    <a:cubicBezTo>
                      <a:pt x="11937" y="16279"/>
                      <a:pt x="12998" y="16072"/>
                      <a:pt x="14008" y="15647"/>
                    </a:cubicBezTo>
                    <a:cubicBezTo>
                      <a:pt x="17046" y="14394"/>
                      <a:pt x="19022" y="11428"/>
                      <a:pt x="19022" y="8150"/>
                    </a:cubicBezTo>
                    <a:cubicBezTo>
                      <a:pt x="19022" y="3641"/>
                      <a:pt x="15382" y="1"/>
                      <a:pt x="10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5" name="Google Shape;1905;p26"/>
              <p:cNvSpPr/>
              <p:nvPr/>
            </p:nvSpPr>
            <p:spPr>
              <a:xfrm>
                <a:off x="6746504" y="2735486"/>
                <a:ext cx="12294" cy="237665"/>
              </a:xfrm>
              <a:custGeom>
                <a:avLst/>
                <a:gdLst/>
                <a:ahLst/>
                <a:cxnLst/>
                <a:rect l="l" t="t" r="r" b="b"/>
                <a:pathLst>
                  <a:path w="772" h="14924" extrusionOk="0">
                    <a:moveTo>
                      <a:pt x="386" y="0"/>
                    </a:moveTo>
                    <a:cubicBezTo>
                      <a:pt x="169" y="0"/>
                      <a:pt x="0" y="169"/>
                      <a:pt x="0" y="386"/>
                    </a:cubicBezTo>
                    <a:lnTo>
                      <a:pt x="0" y="14537"/>
                    </a:lnTo>
                    <a:cubicBezTo>
                      <a:pt x="0" y="14754"/>
                      <a:pt x="169" y="14923"/>
                      <a:pt x="386" y="14923"/>
                    </a:cubicBezTo>
                    <a:cubicBezTo>
                      <a:pt x="579" y="14923"/>
                      <a:pt x="772" y="14754"/>
                      <a:pt x="772" y="14537"/>
                    </a:cubicBezTo>
                    <a:lnTo>
                      <a:pt x="772" y="386"/>
                    </a:lnTo>
                    <a:cubicBezTo>
                      <a:pt x="772" y="169"/>
                      <a:pt x="579" y="0"/>
                      <a:pt x="386" y="0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6" name="Google Shape;1906;p26"/>
              <p:cNvSpPr/>
              <p:nvPr/>
            </p:nvSpPr>
            <p:spPr>
              <a:xfrm>
                <a:off x="6633627" y="2848347"/>
                <a:ext cx="237665" cy="12310"/>
              </a:xfrm>
              <a:custGeom>
                <a:avLst/>
                <a:gdLst/>
                <a:ahLst/>
                <a:cxnLst/>
                <a:rect l="l" t="t" r="r" b="b"/>
                <a:pathLst>
                  <a:path w="14924" h="773" extrusionOk="0">
                    <a:moveTo>
                      <a:pt x="386" y="1"/>
                    </a:moveTo>
                    <a:cubicBezTo>
                      <a:pt x="169" y="1"/>
                      <a:pt x="0" y="170"/>
                      <a:pt x="0" y="387"/>
                    </a:cubicBezTo>
                    <a:cubicBezTo>
                      <a:pt x="0" y="604"/>
                      <a:pt x="169" y="772"/>
                      <a:pt x="386" y="772"/>
                    </a:cubicBezTo>
                    <a:lnTo>
                      <a:pt x="14538" y="772"/>
                    </a:lnTo>
                    <a:cubicBezTo>
                      <a:pt x="14755" y="772"/>
                      <a:pt x="14923" y="604"/>
                      <a:pt x="14923" y="387"/>
                    </a:cubicBezTo>
                    <a:cubicBezTo>
                      <a:pt x="14923" y="170"/>
                      <a:pt x="14755" y="1"/>
                      <a:pt x="14538" y="1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7" name="Google Shape;1907;p26"/>
              <p:cNvSpPr/>
              <p:nvPr/>
            </p:nvSpPr>
            <p:spPr>
              <a:xfrm>
                <a:off x="6666258" y="2768690"/>
                <a:ext cx="172786" cy="171624"/>
              </a:xfrm>
              <a:custGeom>
                <a:avLst/>
                <a:gdLst/>
                <a:ahLst/>
                <a:cxnLst/>
                <a:rect l="l" t="t" r="r" b="b"/>
                <a:pathLst>
                  <a:path w="10850" h="10777" extrusionOk="0">
                    <a:moveTo>
                      <a:pt x="410" y="0"/>
                    </a:moveTo>
                    <a:cubicBezTo>
                      <a:pt x="314" y="0"/>
                      <a:pt x="218" y="37"/>
                      <a:pt x="145" y="109"/>
                    </a:cubicBezTo>
                    <a:cubicBezTo>
                      <a:pt x="1" y="254"/>
                      <a:pt x="1" y="495"/>
                      <a:pt x="145" y="663"/>
                    </a:cubicBezTo>
                    <a:lnTo>
                      <a:pt x="10150" y="10668"/>
                    </a:lnTo>
                    <a:cubicBezTo>
                      <a:pt x="10223" y="10741"/>
                      <a:pt x="10319" y="10777"/>
                      <a:pt x="10415" y="10777"/>
                    </a:cubicBezTo>
                    <a:cubicBezTo>
                      <a:pt x="10512" y="10777"/>
                      <a:pt x="10608" y="10741"/>
                      <a:pt x="10681" y="10668"/>
                    </a:cubicBezTo>
                    <a:cubicBezTo>
                      <a:pt x="10849" y="10500"/>
                      <a:pt x="10849" y="10258"/>
                      <a:pt x="10681" y="10114"/>
                    </a:cubicBezTo>
                    <a:lnTo>
                      <a:pt x="676" y="109"/>
                    </a:lnTo>
                    <a:cubicBezTo>
                      <a:pt x="603" y="37"/>
                      <a:pt x="507" y="0"/>
                      <a:pt x="410" y="0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8" name="Google Shape;1908;p26"/>
              <p:cNvSpPr/>
              <p:nvPr/>
            </p:nvSpPr>
            <p:spPr>
              <a:xfrm>
                <a:off x="6666258" y="2768690"/>
                <a:ext cx="172786" cy="171624"/>
              </a:xfrm>
              <a:custGeom>
                <a:avLst/>
                <a:gdLst/>
                <a:ahLst/>
                <a:cxnLst/>
                <a:rect l="l" t="t" r="r" b="b"/>
                <a:pathLst>
                  <a:path w="10850" h="10777" extrusionOk="0">
                    <a:moveTo>
                      <a:pt x="10415" y="0"/>
                    </a:moveTo>
                    <a:cubicBezTo>
                      <a:pt x="10319" y="0"/>
                      <a:pt x="10223" y="37"/>
                      <a:pt x="10150" y="109"/>
                    </a:cubicBezTo>
                    <a:lnTo>
                      <a:pt x="145" y="10114"/>
                    </a:lnTo>
                    <a:cubicBezTo>
                      <a:pt x="1" y="10258"/>
                      <a:pt x="1" y="10500"/>
                      <a:pt x="145" y="10668"/>
                    </a:cubicBezTo>
                    <a:cubicBezTo>
                      <a:pt x="218" y="10741"/>
                      <a:pt x="314" y="10777"/>
                      <a:pt x="410" y="10777"/>
                    </a:cubicBezTo>
                    <a:cubicBezTo>
                      <a:pt x="507" y="10777"/>
                      <a:pt x="603" y="10741"/>
                      <a:pt x="676" y="10668"/>
                    </a:cubicBezTo>
                    <a:lnTo>
                      <a:pt x="10681" y="639"/>
                    </a:lnTo>
                    <a:cubicBezTo>
                      <a:pt x="10849" y="495"/>
                      <a:pt x="10849" y="254"/>
                      <a:pt x="10681" y="109"/>
                    </a:cubicBezTo>
                    <a:cubicBezTo>
                      <a:pt x="10608" y="37"/>
                      <a:pt x="10512" y="0"/>
                      <a:pt x="10415" y="0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9" name="Google Shape;1909;p26"/>
              <p:cNvSpPr/>
              <p:nvPr/>
            </p:nvSpPr>
            <p:spPr>
              <a:xfrm>
                <a:off x="6615584" y="2751984"/>
                <a:ext cx="239576" cy="204907"/>
              </a:xfrm>
              <a:custGeom>
                <a:avLst/>
                <a:gdLst/>
                <a:ahLst/>
                <a:cxnLst/>
                <a:rect l="l" t="t" r="r" b="b"/>
                <a:pathLst>
                  <a:path w="15044" h="12867" extrusionOk="0">
                    <a:moveTo>
                      <a:pt x="8607" y="1"/>
                    </a:moveTo>
                    <a:cubicBezTo>
                      <a:pt x="2869" y="1"/>
                      <a:pt x="0" y="6920"/>
                      <a:pt x="4050" y="10970"/>
                    </a:cubicBezTo>
                    <a:cubicBezTo>
                      <a:pt x="5361" y="12280"/>
                      <a:pt x="6974" y="12866"/>
                      <a:pt x="8556" y="12866"/>
                    </a:cubicBezTo>
                    <a:cubicBezTo>
                      <a:pt x="11866" y="12866"/>
                      <a:pt x="15044" y="10303"/>
                      <a:pt x="15044" y="6438"/>
                    </a:cubicBezTo>
                    <a:cubicBezTo>
                      <a:pt x="15044" y="2870"/>
                      <a:pt x="12151" y="1"/>
                      <a:pt x="86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0" name="Google Shape;1910;p26"/>
              <p:cNvSpPr/>
              <p:nvPr/>
            </p:nvSpPr>
            <p:spPr>
              <a:xfrm>
                <a:off x="6629025" y="2761969"/>
                <a:ext cx="215768" cy="184810"/>
              </a:xfrm>
              <a:custGeom>
                <a:avLst/>
                <a:gdLst/>
                <a:ahLst/>
                <a:cxnLst/>
                <a:rect l="l" t="t" r="r" b="b"/>
                <a:pathLst>
                  <a:path w="13549" h="11605" extrusionOk="0">
                    <a:moveTo>
                      <a:pt x="7763" y="0"/>
                    </a:moveTo>
                    <a:cubicBezTo>
                      <a:pt x="2604" y="0"/>
                      <a:pt x="0" y="6245"/>
                      <a:pt x="3665" y="9885"/>
                    </a:cubicBezTo>
                    <a:cubicBezTo>
                      <a:pt x="4845" y="11073"/>
                      <a:pt x="6299" y="11605"/>
                      <a:pt x="7726" y="11605"/>
                    </a:cubicBezTo>
                    <a:cubicBezTo>
                      <a:pt x="10698" y="11605"/>
                      <a:pt x="13549" y="9297"/>
                      <a:pt x="13549" y="5811"/>
                    </a:cubicBezTo>
                    <a:cubicBezTo>
                      <a:pt x="13549" y="2604"/>
                      <a:pt x="10945" y="0"/>
                      <a:pt x="7763" y="0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1" name="Google Shape;1911;p26"/>
              <p:cNvSpPr/>
              <p:nvPr/>
            </p:nvSpPr>
            <p:spPr>
              <a:xfrm>
                <a:off x="6644759" y="2773865"/>
                <a:ext cx="188520" cy="161225"/>
              </a:xfrm>
              <a:custGeom>
                <a:avLst/>
                <a:gdLst/>
                <a:ahLst/>
                <a:cxnLst/>
                <a:rect l="l" t="t" r="r" b="b"/>
                <a:pathLst>
                  <a:path w="11838" h="10124" extrusionOk="0">
                    <a:moveTo>
                      <a:pt x="6775" y="1"/>
                    </a:moveTo>
                    <a:cubicBezTo>
                      <a:pt x="2267" y="1"/>
                      <a:pt x="1" y="5449"/>
                      <a:pt x="3183" y="8632"/>
                    </a:cubicBezTo>
                    <a:cubicBezTo>
                      <a:pt x="4213" y="9662"/>
                      <a:pt x="5482" y="10124"/>
                      <a:pt x="6727" y="10124"/>
                    </a:cubicBezTo>
                    <a:cubicBezTo>
                      <a:pt x="9325" y="10124"/>
                      <a:pt x="11821" y="8112"/>
                      <a:pt x="11838" y="5064"/>
                    </a:cubicBezTo>
                    <a:cubicBezTo>
                      <a:pt x="11838" y="2267"/>
                      <a:pt x="9572" y="1"/>
                      <a:pt x="6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2" name="Google Shape;1912;p26"/>
              <p:cNvSpPr/>
              <p:nvPr/>
            </p:nvSpPr>
            <p:spPr>
              <a:xfrm>
                <a:off x="6684301" y="2797673"/>
                <a:ext cx="75262" cy="64783"/>
              </a:xfrm>
              <a:custGeom>
                <a:avLst/>
                <a:gdLst/>
                <a:ahLst/>
                <a:cxnLst/>
                <a:rect l="l" t="t" r="r" b="b"/>
                <a:pathLst>
                  <a:path w="4726" h="4068" extrusionOk="0">
                    <a:moveTo>
                      <a:pt x="2701" y="1"/>
                    </a:moveTo>
                    <a:cubicBezTo>
                      <a:pt x="893" y="1"/>
                      <a:pt x="1" y="2194"/>
                      <a:pt x="1278" y="3472"/>
                    </a:cubicBezTo>
                    <a:cubicBezTo>
                      <a:pt x="1690" y="3884"/>
                      <a:pt x="2194" y="4068"/>
                      <a:pt x="2688" y="4068"/>
                    </a:cubicBezTo>
                    <a:cubicBezTo>
                      <a:pt x="3728" y="4068"/>
                      <a:pt x="4726" y="3252"/>
                      <a:pt x="4726" y="2026"/>
                    </a:cubicBezTo>
                    <a:cubicBezTo>
                      <a:pt x="4726" y="917"/>
                      <a:pt x="3810" y="1"/>
                      <a:pt x="27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3" name="Google Shape;1913;p26"/>
              <p:cNvSpPr/>
              <p:nvPr/>
            </p:nvSpPr>
            <p:spPr>
              <a:xfrm>
                <a:off x="6986844" y="2710930"/>
                <a:ext cx="130155" cy="286761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18007" extrusionOk="0">
                    <a:moveTo>
                      <a:pt x="573" y="0"/>
                    </a:moveTo>
                    <a:cubicBezTo>
                      <a:pt x="503" y="0"/>
                      <a:pt x="432" y="15"/>
                      <a:pt x="362" y="47"/>
                    </a:cubicBezTo>
                    <a:cubicBezTo>
                      <a:pt x="121" y="144"/>
                      <a:pt x="0" y="433"/>
                      <a:pt x="96" y="698"/>
                    </a:cubicBezTo>
                    <a:lnTo>
                      <a:pt x="7136" y="17695"/>
                    </a:lnTo>
                    <a:cubicBezTo>
                      <a:pt x="7225" y="17890"/>
                      <a:pt x="7405" y="18007"/>
                      <a:pt x="7590" y="18007"/>
                    </a:cubicBezTo>
                    <a:cubicBezTo>
                      <a:pt x="7656" y="18007"/>
                      <a:pt x="7723" y="17992"/>
                      <a:pt x="7787" y="17960"/>
                    </a:cubicBezTo>
                    <a:cubicBezTo>
                      <a:pt x="8052" y="17863"/>
                      <a:pt x="8173" y="17574"/>
                      <a:pt x="8076" y="17309"/>
                    </a:cubicBezTo>
                    <a:lnTo>
                      <a:pt x="1013" y="312"/>
                    </a:lnTo>
                    <a:cubicBezTo>
                      <a:pt x="942" y="117"/>
                      <a:pt x="766" y="0"/>
                      <a:pt x="5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4" name="Google Shape;1914;p26"/>
              <p:cNvSpPr/>
              <p:nvPr/>
            </p:nvSpPr>
            <p:spPr>
              <a:xfrm>
                <a:off x="6907363" y="2790236"/>
                <a:ext cx="288736" cy="128148"/>
              </a:xfrm>
              <a:custGeom>
                <a:avLst/>
                <a:gdLst/>
                <a:ahLst/>
                <a:cxnLst/>
                <a:rect l="l" t="t" r="r" b="b"/>
                <a:pathLst>
                  <a:path w="18131" h="8047" extrusionOk="0">
                    <a:moveTo>
                      <a:pt x="17555" y="1"/>
                    </a:moveTo>
                    <a:cubicBezTo>
                      <a:pt x="17497" y="1"/>
                      <a:pt x="17438" y="11"/>
                      <a:pt x="17383" y="34"/>
                    </a:cubicBezTo>
                    <a:lnTo>
                      <a:pt x="362" y="7097"/>
                    </a:lnTo>
                    <a:cubicBezTo>
                      <a:pt x="121" y="7194"/>
                      <a:pt x="1" y="7483"/>
                      <a:pt x="97" y="7748"/>
                    </a:cubicBezTo>
                    <a:cubicBezTo>
                      <a:pt x="171" y="7933"/>
                      <a:pt x="372" y="8047"/>
                      <a:pt x="570" y="8047"/>
                    </a:cubicBezTo>
                    <a:cubicBezTo>
                      <a:pt x="631" y="8047"/>
                      <a:pt x="691" y="8036"/>
                      <a:pt x="748" y="8013"/>
                    </a:cubicBezTo>
                    <a:lnTo>
                      <a:pt x="17744" y="974"/>
                    </a:lnTo>
                    <a:cubicBezTo>
                      <a:pt x="18010" y="853"/>
                      <a:pt x="18130" y="564"/>
                      <a:pt x="18034" y="323"/>
                    </a:cubicBezTo>
                    <a:cubicBezTo>
                      <a:pt x="17941" y="119"/>
                      <a:pt x="17749" y="1"/>
                      <a:pt x="175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5" name="Google Shape;1915;p26"/>
              <p:cNvSpPr/>
              <p:nvPr/>
            </p:nvSpPr>
            <p:spPr>
              <a:xfrm>
                <a:off x="6907363" y="2790236"/>
                <a:ext cx="288736" cy="128148"/>
              </a:xfrm>
              <a:custGeom>
                <a:avLst/>
                <a:gdLst/>
                <a:ahLst/>
                <a:cxnLst/>
                <a:rect l="l" t="t" r="r" b="b"/>
                <a:pathLst>
                  <a:path w="18131" h="8047" extrusionOk="0">
                    <a:moveTo>
                      <a:pt x="573" y="1"/>
                    </a:moveTo>
                    <a:cubicBezTo>
                      <a:pt x="374" y="1"/>
                      <a:pt x="171" y="119"/>
                      <a:pt x="97" y="323"/>
                    </a:cubicBezTo>
                    <a:cubicBezTo>
                      <a:pt x="1" y="564"/>
                      <a:pt x="121" y="853"/>
                      <a:pt x="362" y="974"/>
                    </a:cubicBezTo>
                    <a:lnTo>
                      <a:pt x="17383" y="8013"/>
                    </a:lnTo>
                    <a:cubicBezTo>
                      <a:pt x="17439" y="8036"/>
                      <a:pt x="17498" y="8047"/>
                      <a:pt x="17557" y="8047"/>
                    </a:cubicBezTo>
                    <a:cubicBezTo>
                      <a:pt x="17750" y="8047"/>
                      <a:pt x="17941" y="7933"/>
                      <a:pt x="18034" y="7748"/>
                    </a:cubicBezTo>
                    <a:cubicBezTo>
                      <a:pt x="18130" y="7483"/>
                      <a:pt x="18010" y="7194"/>
                      <a:pt x="17744" y="7097"/>
                    </a:cubicBezTo>
                    <a:lnTo>
                      <a:pt x="748" y="34"/>
                    </a:lnTo>
                    <a:cubicBezTo>
                      <a:pt x="692" y="11"/>
                      <a:pt x="633" y="1"/>
                      <a:pt x="5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6" name="Google Shape;1916;p26"/>
              <p:cNvSpPr/>
              <p:nvPr/>
            </p:nvSpPr>
            <p:spPr>
              <a:xfrm>
                <a:off x="6986446" y="2710930"/>
                <a:ext cx="130171" cy="286761"/>
              </a:xfrm>
              <a:custGeom>
                <a:avLst/>
                <a:gdLst/>
                <a:ahLst/>
                <a:cxnLst/>
                <a:rect l="l" t="t" r="r" b="b"/>
                <a:pathLst>
                  <a:path w="8174" h="18007" extrusionOk="0">
                    <a:moveTo>
                      <a:pt x="7601" y="0"/>
                    </a:moveTo>
                    <a:cubicBezTo>
                      <a:pt x="7408" y="0"/>
                      <a:pt x="7232" y="117"/>
                      <a:pt x="7161" y="312"/>
                    </a:cubicBezTo>
                    <a:lnTo>
                      <a:pt x="121" y="17309"/>
                    </a:lnTo>
                    <a:cubicBezTo>
                      <a:pt x="1" y="17574"/>
                      <a:pt x="121" y="17863"/>
                      <a:pt x="387" y="17960"/>
                    </a:cubicBezTo>
                    <a:cubicBezTo>
                      <a:pt x="450" y="17992"/>
                      <a:pt x="519" y="18007"/>
                      <a:pt x="587" y="18007"/>
                    </a:cubicBezTo>
                    <a:cubicBezTo>
                      <a:pt x="778" y="18007"/>
                      <a:pt x="967" y="17890"/>
                      <a:pt x="1038" y="17695"/>
                    </a:cubicBezTo>
                    <a:lnTo>
                      <a:pt x="8077" y="698"/>
                    </a:lnTo>
                    <a:cubicBezTo>
                      <a:pt x="8174" y="433"/>
                      <a:pt x="8053" y="144"/>
                      <a:pt x="7812" y="47"/>
                    </a:cubicBezTo>
                    <a:cubicBezTo>
                      <a:pt x="7742" y="15"/>
                      <a:pt x="7670" y="0"/>
                      <a:pt x="76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7" name="Google Shape;1917;p26"/>
              <p:cNvSpPr/>
              <p:nvPr/>
            </p:nvSpPr>
            <p:spPr>
              <a:xfrm>
                <a:off x="6878570" y="2724721"/>
                <a:ext cx="302543" cy="259243"/>
              </a:xfrm>
              <a:custGeom>
                <a:avLst/>
                <a:gdLst/>
                <a:ahLst/>
                <a:cxnLst/>
                <a:rect l="l" t="t" r="r" b="b"/>
                <a:pathLst>
                  <a:path w="18998" h="16279" extrusionOk="0">
                    <a:moveTo>
                      <a:pt x="10873" y="1"/>
                    </a:moveTo>
                    <a:cubicBezTo>
                      <a:pt x="3617" y="1"/>
                      <a:pt x="0" y="8776"/>
                      <a:pt x="5111" y="13887"/>
                    </a:cubicBezTo>
                    <a:cubicBezTo>
                      <a:pt x="6672" y="15448"/>
                      <a:pt x="8748" y="16279"/>
                      <a:pt x="10860" y="16279"/>
                    </a:cubicBezTo>
                    <a:cubicBezTo>
                      <a:pt x="11912" y="16279"/>
                      <a:pt x="12973" y="16072"/>
                      <a:pt x="13983" y="15647"/>
                    </a:cubicBezTo>
                    <a:cubicBezTo>
                      <a:pt x="17021" y="14394"/>
                      <a:pt x="18998" y="11428"/>
                      <a:pt x="18998" y="8150"/>
                    </a:cubicBezTo>
                    <a:cubicBezTo>
                      <a:pt x="18998" y="3641"/>
                      <a:pt x="15357" y="1"/>
                      <a:pt x="108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8" name="Google Shape;1918;p26"/>
              <p:cNvSpPr/>
              <p:nvPr/>
            </p:nvSpPr>
            <p:spPr>
              <a:xfrm>
                <a:off x="7045576" y="2735486"/>
                <a:ext cx="12310" cy="237665"/>
              </a:xfrm>
              <a:custGeom>
                <a:avLst/>
                <a:gdLst/>
                <a:ahLst/>
                <a:cxnLst/>
                <a:rect l="l" t="t" r="r" b="b"/>
                <a:pathLst>
                  <a:path w="773" h="14924" extrusionOk="0">
                    <a:moveTo>
                      <a:pt x="386" y="0"/>
                    </a:moveTo>
                    <a:cubicBezTo>
                      <a:pt x="169" y="0"/>
                      <a:pt x="1" y="169"/>
                      <a:pt x="1" y="386"/>
                    </a:cubicBezTo>
                    <a:lnTo>
                      <a:pt x="1" y="14537"/>
                    </a:lnTo>
                    <a:cubicBezTo>
                      <a:pt x="1" y="14754"/>
                      <a:pt x="169" y="14923"/>
                      <a:pt x="386" y="14923"/>
                    </a:cubicBezTo>
                    <a:cubicBezTo>
                      <a:pt x="579" y="14923"/>
                      <a:pt x="772" y="14754"/>
                      <a:pt x="772" y="14537"/>
                    </a:cubicBezTo>
                    <a:lnTo>
                      <a:pt x="772" y="386"/>
                    </a:lnTo>
                    <a:cubicBezTo>
                      <a:pt x="772" y="169"/>
                      <a:pt x="603" y="0"/>
                      <a:pt x="386" y="0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9" name="Google Shape;1919;p26"/>
              <p:cNvSpPr/>
              <p:nvPr/>
            </p:nvSpPr>
            <p:spPr>
              <a:xfrm>
                <a:off x="6932699" y="2848347"/>
                <a:ext cx="237665" cy="12310"/>
              </a:xfrm>
              <a:custGeom>
                <a:avLst/>
                <a:gdLst/>
                <a:ahLst/>
                <a:cxnLst/>
                <a:rect l="l" t="t" r="r" b="b"/>
                <a:pathLst>
                  <a:path w="14924" h="773" extrusionOk="0">
                    <a:moveTo>
                      <a:pt x="386" y="1"/>
                    </a:moveTo>
                    <a:cubicBezTo>
                      <a:pt x="170" y="1"/>
                      <a:pt x="1" y="170"/>
                      <a:pt x="1" y="387"/>
                    </a:cubicBezTo>
                    <a:cubicBezTo>
                      <a:pt x="1" y="579"/>
                      <a:pt x="170" y="772"/>
                      <a:pt x="386" y="772"/>
                    </a:cubicBezTo>
                    <a:lnTo>
                      <a:pt x="14562" y="772"/>
                    </a:lnTo>
                    <a:cubicBezTo>
                      <a:pt x="14755" y="772"/>
                      <a:pt x="14924" y="579"/>
                      <a:pt x="14924" y="387"/>
                    </a:cubicBezTo>
                    <a:cubicBezTo>
                      <a:pt x="14924" y="170"/>
                      <a:pt x="14755" y="1"/>
                      <a:pt x="14562" y="1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0" name="Google Shape;1920;p26"/>
              <p:cNvSpPr/>
              <p:nvPr/>
            </p:nvSpPr>
            <p:spPr>
              <a:xfrm>
                <a:off x="6965330" y="2768690"/>
                <a:ext cx="172786" cy="171624"/>
              </a:xfrm>
              <a:custGeom>
                <a:avLst/>
                <a:gdLst/>
                <a:ahLst/>
                <a:cxnLst/>
                <a:rect l="l" t="t" r="r" b="b"/>
                <a:pathLst>
                  <a:path w="10850" h="10777" extrusionOk="0">
                    <a:moveTo>
                      <a:pt x="414" y="0"/>
                    </a:moveTo>
                    <a:cubicBezTo>
                      <a:pt x="314" y="0"/>
                      <a:pt x="218" y="37"/>
                      <a:pt x="146" y="109"/>
                    </a:cubicBezTo>
                    <a:cubicBezTo>
                      <a:pt x="1" y="254"/>
                      <a:pt x="1" y="495"/>
                      <a:pt x="146" y="663"/>
                    </a:cubicBezTo>
                    <a:lnTo>
                      <a:pt x="10151" y="10668"/>
                    </a:lnTo>
                    <a:cubicBezTo>
                      <a:pt x="10235" y="10741"/>
                      <a:pt x="10331" y="10777"/>
                      <a:pt x="10428" y="10777"/>
                    </a:cubicBezTo>
                    <a:cubicBezTo>
                      <a:pt x="10524" y="10777"/>
                      <a:pt x="10621" y="10741"/>
                      <a:pt x="10705" y="10668"/>
                    </a:cubicBezTo>
                    <a:cubicBezTo>
                      <a:pt x="10850" y="10500"/>
                      <a:pt x="10850" y="10258"/>
                      <a:pt x="10705" y="10114"/>
                    </a:cubicBezTo>
                    <a:lnTo>
                      <a:pt x="700" y="109"/>
                    </a:lnTo>
                    <a:cubicBezTo>
                      <a:pt x="616" y="37"/>
                      <a:pt x="513" y="0"/>
                      <a:pt x="414" y="0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1" name="Google Shape;1921;p26"/>
              <p:cNvSpPr/>
              <p:nvPr/>
            </p:nvSpPr>
            <p:spPr>
              <a:xfrm>
                <a:off x="6964947" y="2768690"/>
                <a:ext cx="173168" cy="171624"/>
              </a:xfrm>
              <a:custGeom>
                <a:avLst/>
                <a:gdLst/>
                <a:ahLst/>
                <a:cxnLst/>
                <a:rect l="l" t="t" r="r" b="b"/>
                <a:pathLst>
                  <a:path w="10874" h="10777" extrusionOk="0">
                    <a:moveTo>
                      <a:pt x="10452" y="0"/>
                    </a:moveTo>
                    <a:cubicBezTo>
                      <a:pt x="10349" y="0"/>
                      <a:pt x="10247" y="37"/>
                      <a:pt x="10175" y="109"/>
                    </a:cubicBezTo>
                    <a:lnTo>
                      <a:pt x="170" y="10114"/>
                    </a:lnTo>
                    <a:cubicBezTo>
                      <a:pt x="1" y="10258"/>
                      <a:pt x="1" y="10500"/>
                      <a:pt x="170" y="10668"/>
                    </a:cubicBezTo>
                    <a:cubicBezTo>
                      <a:pt x="242" y="10741"/>
                      <a:pt x="338" y="10777"/>
                      <a:pt x="435" y="10777"/>
                    </a:cubicBezTo>
                    <a:cubicBezTo>
                      <a:pt x="531" y="10777"/>
                      <a:pt x="628" y="10741"/>
                      <a:pt x="700" y="10668"/>
                    </a:cubicBezTo>
                    <a:lnTo>
                      <a:pt x="10729" y="639"/>
                    </a:lnTo>
                    <a:cubicBezTo>
                      <a:pt x="10874" y="495"/>
                      <a:pt x="10874" y="254"/>
                      <a:pt x="10729" y="109"/>
                    </a:cubicBezTo>
                    <a:cubicBezTo>
                      <a:pt x="10657" y="37"/>
                      <a:pt x="10554" y="0"/>
                      <a:pt x="10452" y="0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2" name="Google Shape;1922;p26"/>
              <p:cNvSpPr/>
              <p:nvPr/>
            </p:nvSpPr>
            <p:spPr>
              <a:xfrm>
                <a:off x="6948067" y="2751586"/>
                <a:ext cx="206563" cy="205066"/>
              </a:xfrm>
              <a:custGeom>
                <a:avLst/>
                <a:gdLst/>
                <a:ahLst/>
                <a:cxnLst/>
                <a:rect l="l" t="t" r="r" b="b"/>
                <a:pathLst>
                  <a:path w="12971" h="12877" extrusionOk="0">
                    <a:moveTo>
                      <a:pt x="6492" y="1"/>
                    </a:moveTo>
                    <a:cubicBezTo>
                      <a:pt x="2965" y="1"/>
                      <a:pt x="96" y="2828"/>
                      <a:pt x="48" y="6366"/>
                    </a:cubicBezTo>
                    <a:cubicBezTo>
                      <a:pt x="0" y="9910"/>
                      <a:pt x="2845" y="12827"/>
                      <a:pt x="6413" y="12875"/>
                    </a:cubicBezTo>
                    <a:cubicBezTo>
                      <a:pt x="6443" y="12876"/>
                      <a:pt x="6472" y="12876"/>
                      <a:pt x="6502" y="12876"/>
                    </a:cubicBezTo>
                    <a:cubicBezTo>
                      <a:pt x="10005" y="12876"/>
                      <a:pt x="12874" y="10049"/>
                      <a:pt x="12922" y="6535"/>
                    </a:cubicBezTo>
                    <a:cubicBezTo>
                      <a:pt x="12970" y="2967"/>
                      <a:pt x="10126" y="50"/>
                      <a:pt x="6582" y="2"/>
                    </a:cubicBezTo>
                    <a:cubicBezTo>
                      <a:pt x="6552" y="1"/>
                      <a:pt x="6522" y="1"/>
                      <a:pt x="64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3" name="Google Shape;1923;p26"/>
              <p:cNvSpPr/>
              <p:nvPr/>
            </p:nvSpPr>
            <p:spPr>
              <a:xfrm>
                <a:off x="6928479" y="2761969"/>
                <a:ext cx="215784" cy="184810"/>
              </a:xfrm>
              <a:custGeom>
                <a:avLst/>
                <a:gdLst/>
                <a:ahLst/>
                <a:cxnLst/>
                <a:rect l="l" t="t" r="r" b="b"/>
                <a:pathLst>
                  <a:path w="13550" h="11605" extrusionOk="0">
                    <a:moveTo>
                      <a:pt x="7739" y="0"/>
                    </a:moveTo>
                    <a:cubicBezTo>
                      <a:pt x="2580" y="0"/>
                      <a:pt x="1" y="6245"/>
                      <a:pt x="3665" y="9885"/>
                    </a:cubicBezTo>
                    <a:cubicBezTo>
                      <a:pt x="4846" y="11073"/>
                      <a:pt x="6297" y="11605"/>
                      <a:pt x="7721" y="11605"/>
                    </a:cubicBezTo>
                    <a:cubicBezTo>
                      <a:pt x="10688" y="11605"/>
                      <a:pt x="13533" y="9297"/>
                      <a:pt x="13549" y="5811"/>
                    </a:cubicBezTo>
                    <a:cubicBezTo>
                      <a:pt x="13549" y="2604"/>
                      <a:pt x="10946" y="0"/>
                      <a:pt x="7739" y="0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4" name="Google Shape;1924;p26"/>
              <p:cNvSpPr/>
              <p:nvPr/>
            </p:nvSpPr>
            <p:spPr>
              <a:xfrm>
                <a:off x="6943831" y="2773865"/>
                <a:ext cx="188536" cy="161225"/>
              </a:xfrm>
              <a:custGeom>
                <a:avLst/>
                <a:gdLst/>
                <a:ahLst/>
                <a:cxnLst/>
                <a:rect l="l" t="t" r="r" b="b"/>
                <a:pathLst>
                  <a:path w="11839" h="10124" extrusionOk="0">
                    <a:moveTo>
                      <a:pt x="6775" y="1"/>
                    </a:moveTo>
                    <a:cubicBezTo>
                      <a:pt x="2267" y="1"/>
                      <a:pt x="1" y="5449"/>
                      <a:pt x="3183" y="8632"/>
                    </a:cubicBezTo>
                    <a:cubicBezTo>
                      <a:pt x="4222" y="9662"/>
                      <a:pt x="5495" y="10124"/>
                      <a:pt x="6743" y="10124"/>
                    </a:cubicBezTo>
                    <a:cubicBezTo>
                      <a:pt x="9347" y="10124"/>
                      <a:pt x="11838" y="8112"/>
                      <a:pt x="11838" y="5064"/>
                    </a:cubicBezTo>
                    <a:cubicBezTo>
                      <a:pt x="11838" y="2267"/>
                      <a:pt x="9572" y="1"/>
                      <a:pt x="6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5" name="Google Shape;1925;p26"/>
              <p:cNvSpPr/>
              <p:nvPr/>
            </p:nvSpPr>
            <p:spPr>
              <a:xfrm>
                <a:off x="6983389" y="2797673"/>
                <a:ext cx="75262" cy="64783"/>
              </a:xfrm>
              <a:custGeom>
                <a:avLst/>
                <a:gdLst/>
                <a:ahLst/>
                <a:cxnLst/>
                <a:rect l="l" t="t" r="r" b="b"/>
                <a:pathLst>
                  <a:path w="4726" h="4068" extrusionOk="0">
                    <a:moveTo>
                      <a:pt x="2700" y="1"/>
                    </a:moveTo>
                    <a:cubicBezTo>
                      <a:pt x="892" y="1"/>
                      <a:pt x="0" y="2194"/>
                      <a:pt x="1278" y="3472"/>
                    </a:cubicBezTo>
                    <a:cubicBezTo>
                      <a:pt x="1689" y="3884"/>
                      <a:pt x="2193" y="4068"/>
                      <a:pt x="2687" y="4068"/>
                    </a:cubicBezTo>
                    <a:cubicBezTo>
                      <a:pt x="3728" y="4068"/>
                      <a:pt x="4725" y="3252"/>
                      <a:pt x="4725" y="2026"/>
                    </a:cubicBezTo>
                    <a:cubicBezTo>
                      <a:pt x="4725" y="917"/>
                      <a:pt x="3833" y="1"/>
                      <a:pt x="27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26" name="Google Shape;1926;p26"/>
          <p:cNvGrpSpPr/>
          <p:nvPr/>
        </p:nvGrpSpPr>
        <p:grpSpPr>
          <a:xfrm>
            <a:off x="2349800" y="1375025"/>
            <a:ext cx="1776000" cy="1193400"/>
            <a:chOff x="2349800" y="1375025"/>
            <a:chExt cx="1776000" cy="1193400"/>
          </a:xfrm>
        </p:grpSpPr>
        <p:sp>
          <p:nvSpPr>
            <p:cNvPr id="1927" name="Google Shape;1927;p26"/>
            <p:cNvSpPr txBox="1"/>
            <p:nvPr/>
          </p:nvSpPr>
          <p:spPr>
            <a:xfrm>
              <a:off x="2349800" y="1786625"/>
              <a:ext cx="17760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Mercury is the smallest planet in the Solar System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928" name="Google Shape;1928;p26"/>
            <p:cNvSpPr txBox="1"/>
            <p:nvPr/>
          </p:nvSpPr>
          <p:spPr>
            <a:xfrm>
              <a:off x="2349800" y="1375025"/>
              <a:ext cx="17760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Mercury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1929" name="Google Shape;1929;p26"/>
          <p:cNvCxnSpPr>
            <a:stCxn id="1928" idx="1"/>
          </p:cNvCxnSpPr>
          <p:nvPr/>
        </p:nvCxnSpPr>
        <p:spPr>
          <a:xfrm rot="10800000">
            <a:off x="1917200" y="1580825"/>
            <a:ext cx="43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1930" name="Google Shape;1930;p26"/>
          <p:cNvGrpSpPr/>
          <p:nvPr/>
        </p:nvGrpSpPr>
        <p:grpSpPr>
          <a:xfrm>
            <a:off x="6353850" y="1375025"/>
            <a:ext cx="1776000" cy="1193400"/>
            <a:chOff x="6353850" y="1375025"/>
            <a:chExt cx="1776000" cy="1193400"/>
          </a:xfrm>
        </p:grpSpPr>
        <p:sp>
          <p:nvSpPr>
            <p:cNvPr id="1931" name="Google Shape;1931;p26"/>
            <p:cNvSpPr txBox="1"/>
            <p:nvPr/>
          </p:nvSpPr>
          <p:spPr>
            <a:xfrm>
              <a:off x="6353850" y="1786625"/>
              <a:ext cx="17760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Earth is the only planet known to harbor life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932" name="Google Shape;1932;p26"/>
            <p:cNvSpPr txBox="1"/>
            <p:nvPr/>
          </p:nvSpPr>
          <p:spPr>
            <a:xfrm>
              <a:off x="6353850" y="1375025"/>
              <a:ext cx="17760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Earth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1933" name="Google Shape;1933;p26"/>
          <p:cNvCxnSpPr>
            <a:stCxn id="1932" idx="1"/>
          </p:cNvCxnSpPr>
          <p:nvPr/>
        </p:nvCxnSpPr>
        <p:spPr>
          <a:xfrm rot="10800000">
            <a:off x="5921250" y="1580825"/>
            <a:ext cx="43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1934" name="Google Shape;1934;p26"/>
          <p:cNvGrpSpPr/>
          <p:nvPr/>
        </p:nvGrpSpPr>
        <p:grpSpPr>
          <a:xfrm>
            <a:off x="1014150" y="3377900"/>
            <a:ext cx="1335600" cy="1193400"/>
            <a:chOff x="1014150" y="3377900"/>
            <a:chExt cx="1335600" cy="1193400"/>
          </a:xfrm>
        </p:grpSpPr>
        <p:sp>
          <p:nvSpPr>
            <p:cNvPr id="1935" name="Google Shape;1935;p26"/>
            <p:cNvSpPr txBox="1"/>
            <p:nvPr/>
          </p:nvSpPr>
          <p:spPr>
            <a:xfrm>
              <a:off x="1014150" y="3789500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Despite being red, Mars is very cold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936" name="Google Shape;1936;p26"/>
            <p:cNvSpPr txBox="1"/>
            <p:nvPr/>
          </p:nvSpPr>
          <p:spPr>
            <a:xfrm>
              <a:off x="1014150" y="3377900"/>
              <a:ext cx="13356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1937" name="Google Shape;1937;p26"/>
          <p:cNvGrpSpPr/>
          <p:nvPr/>
        </p:nvGrpSpPr>
        <p:grpSpPr>
          <a:xfrm>
            <a:off x="2790200" y="3377900"/>
            <a:ext cx="1335600" cy="1193400"/>
            <a:chOff x="2790200" y="3377900"/>
            <a:chExt cx="1335600" cy="1193400"/>
          </a:xfrm>
        </p:grpSpPr>
        <p:sp>
          <p:nvSpPr>
            <p:cNvPr id="1938" name="Google Shape;1938;p26"/>
            <p:cNvSpPr txBox="1"/>
            <p:nvPr/>
          </p:nvSpPr>
          <p:spPr>
            <a:xfrm>
              <a:off x="2790200" y="3789500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191919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located in the main asteroid belt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939" name="Google Shape;1939;p26"/>
            <p:cNvSpPr txBox="1"/>
            <p:nvPr/>
          </p:nvSpPr>
          <p:spPr>
            <a:xfrm>
              <a:off x="2790200" y="3377900"/>
              <a:ext cx="13356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Ceres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1940" name="Google Shape;1940;p26"/>
          <p:cNvGrpSpPr/>
          <p:nvPr/>
        </p:nvGrpSpPr>
        <p:grpSpPr>
          <a:xfrm>
            <a:off x="5018200" y="3377900"/>
            <a:ext cx="1335600" cy="1193400"/>
            <a:chOff x="5018200" y="3377900"/>
            <a:chExt cx="1335600" cy="1193400"/>
          </a:xfrm>
        </p:grpSpPr>
        <p:sp>
          <p:nvSpPr>
            <p:cNvPr id="1941" name="Google Shape;1941;p26"/>
            <p:cNvSpPr txBox="1"/>
            <p:nvPr/>
          </p:nvSpPr>
          <p:spPr>
            <a:xfrm>
              <a:off x="5018200" y="3789500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Saturn is a gas giant and has rings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942" name="Google Shape;1942;p26"/>
            <p:cNvSpPr txBox="1"/>
            <p:nvPr/>
          </p:nvSpPr>
          <p:spPr>
            <a:xfrm>
              <a:off x="5018200" y="3377900"/>
              <a:ext cx="13356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Saturn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1943" name="Google Shape;1943;p26"/>
          <p:cNvGrpSpPr/>
          <p:nvPr/>
        </p:nvGrpSpPr>
        <p:grpSpPr>
          <a:xfrm>
            <a:off x="6794250" y="3377900"/>
            <a:ext cx="1335600" cy="1193400"/>
            <a:chOff x="6794250" y="3377900"/>
            <a:chExt cx="1335600" cy="1193400"/>
          </a:xfrm>
        </p:grpSpPr>
        <p:sp>
          <p:nvSpPr>
            <p:cNvPr id="1944" name="Google Shape;1944;p26"/>
            <p:cNvSpPr txBox="1"/>
            <p:nvPr/>
          </p:nvSpPr>
          <p:spPr>
            <a:xfrm>
              <a:off x="6794250" y="3789500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Neptune is very far away from us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1945" name="Google Shape;1945;p26"/>
            <p:cNvSpPr txBox="1"/>
            <p:nvPr/>
          </p:nvSpPr>
          <p:spPr>
            <a:xfrm>
              <a:off x="6794250" y="3377900"/>
              <a:ext cx="13356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Neptune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1946" name="Google Shape;1946;p26"/>
          <p:cNvCxnSpPr>
            <a:stCxn id="1846" idx="2"/>
            <a:endCxn id="1936" idx="0"/>
          </p:cNvCxnSpPr>
          <p:nvPr/>
        </p:nvCxnSpPr>
        <p:spPr>
          <a:xfrm rot="-5400000" flipH="1">
            <a:off x="1170600" y="2866625"/>
            <a:ext cx="806100" cy="2166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1947" name="Google Shape;1947;p26"/>
          <p:cNvCxnSpPr>
            <a:stCxn id="1846" idx="2"/>
            <a:endCxn id="1939" idx="0"/>
          </p:cNvCxnSpPr>
          <p:nvPr/>
        </p:nvCxnSpPr>
        <p:spPr>
          <a:xfrm rot="-5400000" flipH="1">
            <a:off x="2058600" y="1978625"/>
            <a:ext cx="806100" cy="19926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1948" name="Google Shape;1948;p26"/>
          <p:cNvCxnSpPr>
            <a:stCxn id="1893" idx="2"/>
            <a:endCxn id="1942" idx="0"/>
          </p:cNvCxnSpPr>
          <p:nvPr/>
        </p:nvCxnSpPr>
        <p:spPr>
          <a:xfrm rot="-5400000" flipH="1">
            <a:off x="5174650" y="2866625"/>
            <a:ext cx="806100" cy="2166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1949" name="Google Shape;1949;p26"/>
          <p:cNvCxnSpPr>
            <a:stCxn id="1893" idx="2"/>
            <a:endCxn id="1945" idx="0"/>
          </p:cNvCxnSpPr>
          <p:nvPr/>
        </p:nvCxnSpPr>
        <p:spPr>
          <a:xfrm rot="-5400000" flipH="1">
            <a:off x="6062650" y="1978625"/>
            <a:ext cx="806100" cy="19926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1950" name="Google Shape;1950;p26"/>
          <p:cNvGrpSpPr/>
          <p:nvPr/>
        </p:nvGrpSpPr>
        <p:grpSpPr>
          <a:xfrm>
            <a:off x="4427718" y="1371576"/>
            <a:ext cx="288562" cy="3199717"/>
            <a:chOff x="4427718" y="1371576"/>
            <a:chExt cx="288562" cy="3199717"/>
          </a:xfrm>
        </p:grpSpPr>
        <p:grpSp>
          <p:nvGrpSpPr>
            <p:cNvPr id="1951" name="Google Shape;1951;p26"/>
            <p:cNvGrpSpPr/>
            <p:nvPr/>
          </p:nvGrpSpPr>
          <p:grpSpPr>
            <a:xfrm rot="5400000">
              <a:off x="4041004" y="3955216"/>
              <a:ext cx="1061992" cy="170161"/>
              <a:chOff x="2482907" y="671954"/>
              <a:chExt cx="1061992" cy="170161"/>
            </a:xfrm>
          </p:grpSpPr>
          <p:grpSp>
            <p:nvGrpSpPr>
              <p:cNvPr id="1952" name="Google Shape;1952;p26"/>
              <p:cNvGrpSpPr/>
              <p:nvPr/>
            </p:nvGrpSpPr>
            <p:grpSpPr>
              <a:xfrm>
                <a:off x="337850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1953" name="Google Shape;1953;p26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4" name="Google Shape;1954;p26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5" name="Google Shape;1955;p26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6" name="Google Shape;1956;p26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7" name="Google Shape;1957;p26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58" name="Google Shape;1958;p26"/>
              <p:cNvGrpSpPr/>
              <p:nvPr/>
            </p:nvGrpSpPr>
            <p:grpSpPr>
              <a:xfrm>
                <a:off x="2940407" y="676441"/>
                <a:ext cx="166392" cy="165674"/>
                <a:chOff x="5213532" y="1691616"/>
                <a:chExt cx="166392" cy="165674"/>
              </a:xfrm>
            </p:grpSpPr>
            <p:sp>
              <p:nvSpPr>
                <p:cNvPr id="1959" name="Google Shape;1959;p26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0" name="Google Shape;1960;p26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1" name="Google Shape;1961;p26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2" name="Google Shape;1962;p26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3" name="Google Shape;1963;p26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64" name="Google Shape;1964;p26"/>
              <p:cNvGrpSpPr/>
              <p:nvPr/>
            </p:nvGrpSpPr>
            <p:grpSpPr>
              <a:xfrm>
                <a:off x="248290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1965" name="Google Shape;1965;p26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6" name="Google Shape;1966;p26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7" name="Google Shape;1967;p26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8" name="Google Shape;1968;p26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9" name="Google Shape;1969;p26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970" name="Google Shape;1970;p26"/>
            <p:cNvGrpSpPr/>
            <p:nvPr/>
          </p:nvGrpSpPr>
          <p:grpSpPr>
            <a:xfrm rot="5400000">
              <a:off x="4041004" y="1817491"/>
              <a:ext cx="1061992" cy="170161"/>
              <a:chOff x="2482907" y="671954"/>
              <a:chExt cx="1061992" cy="170161"/>
            </a:xfrm>
          </p:grpSpPr>
          <p:grpSp>
            <p:nvGrpSpPr>
              <p:cNvPr id="1971" name="Google Shape;1971;p26"/>
              <p:cNvGrpSpPr/>
              <p:nvPr/>
            </p:nvGrpSpPr>
            <p:grpSpPr>
              <a:xfrm>
                <a:off x="337850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1972" name="Google Shape;1972;p26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3" name="Google Shape;1973;p26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4" name="Google Shape;1974;p26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5" name="Google Shape;1975;p26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6" name="Google Shape;1976;p26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77" name="Google Shape;1977;p26"/>
              <p:cNvGrpSpPr/>
              <p:nvPr/>
            </p:nvGrpSpPr>
            <p:grpSpPr>
              <a:xfrm>
                <a:off x="2940407" y="676441"/>
                <a:ext cx="166392" cy="165674"/>
                <a:chOff x="5213532" y="1691616"/>
                <a:chExt cx="166392" cy="165674"/>
              </a:xfrm>
            </p:grpSpPr>
            <p:sp>
              <p:nvSpPr>
                <p:cNvPr id="1978" name="Google Shape;1978;p26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9" name="Google Shape;1979;p26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0" name="Google Shape;1980;p26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1" name="Google Shape;1981;p26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2" name="Google Shape;1982;p26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83" name="Google Shape;1983;p26"/>
              <p:cNvGrpSpPr/>
              <p:nvPr/>
            </p:nvGrpSpPr>
            <p:grpSpPr>
              <a:xfrm>
                <a:off x="248290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1984" name="Google Shape;1984;p26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5" name="Google Shape;1985;p26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6" name="Google Shape;1986;p26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7" name="Google Shape;1987;p26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8" name="Google Shape;1988;p26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989" name="Google Shape;1989;p26"/>
            <p:cNvGrpSpPr/>
            <p:nvPr/>
          </p:nvGrpSpPr>
          <p:grpSpPr>
            <a:xfrm>
              <a:off x="4427718" y="2832712"/>
              <a:ext cx="288562" cy="277463"/>
              <a:chOff x="5011318" y="1850537"/>
              <a:chExt cx="288562" cy="277463"/>
            </a:xfrm>
          </p:grpSpPr>
          <p:sp>
            <p:nvSpPr>
              <p:cNvPr id="1990" name="Google Shape;1990;p26"/>
              <p:cNvSpPr/>
              <p:nvPr/>
            </p:nvSpPr>
            <p:spPr>
              <a:xfrm>
                <a:off x="5011318" y="1850537"/>
                <a:ext cx="288562" cy="277463"/>
              </a:xfrm>
              <a:custGeom>
                <a:avLst/>
                <a:gdLst/>
                <a:ahLst/>
                <a:cxnLst/>
                <a:rect l="l" t="t" r="r" b="b"/>
                <a:pathLst>
                  <a:path w="13597" h="13074" extrusionOk="0">
                    <a:moveTo>
                      <a:pt x="7062" y="1"/>
                    </a:moveTo>
                    <a:cubicBezTo>
                      <a:pt x="4411" y="1"/>
                      <a:pt x="2023" y="1597"/>
                      <a:pt x="1018" y="4034"/>
                    </a:cubicBezTo>
                    <a:cubicBezTo>
                      <a:pt x="0" y="6472"/>
                      <a:pt x="566" y="9287"/>
                      <a:pt x="2438" y="11159"/>
                    </a:cubicBezTo>
                    <a:cubicBezTo>
                      <a:pt x="3682" y="12412"/>
                      <a:pt x="5354" y="13074"/>
                      <a:pt x="7058" y="13074"/>
                    </a:cubicBezTo>
                    <a:cubicBezTo>
                      <a:pt x="7901" y="13074"/>
                      <a:pt x="8752" y="12912"/>
                      <a:pt x="9563" y="12579"/>
                    </a:cubicBezTo>
                    <a:cubicBezTo>
                      <a:pt x="12001" y="11561"/>
                      <a:pt x="13596" y="9186"/>
                      <a:pt x="13596" y="6535"/>
                    </a:cubicBezTo>
                    <a:cubicBezTo>
                      <a:pt x="13596" y="2929"/>
                      <a:pt x="10669" y="1"/>
                      <a:pt x="70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1" name="Google Shape;1991;p26"/>
              <p:cNvSpPr/>
              <p:nvPr/>
            </p:nvSpPr>
            <p:spPr>
              <a:xfrm>
                <a:off x="5081713" y="1910002"/>
                <a:ext cx="158702" cy="158447"/>
              </a:xfrm>
              <a:custGeom>
                <a:avLst/>
                <a:gdLst/>
                <a:ahLst/>
                <a:cxnLst/>
                <a:rect l="l" t="t" r="r" b="b"/>
                <a:pathLst>
                  <a:path w="7478" h="7466" extrusionOk="0">
                    <a:moveTo>
                      <a:pt x="3745" y="1"/>
                    </a:moveTo>
                    <a:cubicBezTo>
                      <a:pt x="1672" y="1"/>
                      <a:pt x="0" y="1672"/>
                      <a:pt x="0" y="3733"/>
                    </a:cubicBezTo>
                    <a:cubicBezTo>
                      <a:pt x="0" y="5794"/>
                      <a:pt x="1672" y="7465"/>
                      <a:pt x="3745" y="7465"/>
                    </a:cubicBezTo>
                    <a:cubicBezTo>
                      <a:pt x="5806" y="7465"/>
                      <a:pt x="7477" y="5794"/>
                      <a:pt x="7477" y="3733"/>
                    </a:cubicBezTo>
                    <a:cubicBezTo>
                      <a:pt x="7477" y="1672"/>
                      <a:pt x="5806" y="1"/>
                      <a:pt x="374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2077" name="Google Shape;2077;p28"/>
          <p:cNvGrpSpPr/>
          <p:nvPr/>
        </p:nvGrpSpPr>
        <p:grpSpPr>
          <a:xfrm>
            <a:off x="2795860" y="1784550"/>
            <a:ext cx="5326956" cy="411600"/>
            <a:chOff x="2795860" y="1784550"/>
            <a:chExt cx="5326956" cy="411600"/>
          </a:xfrm>
        </p:grpSpPr>
        <p:sp>
          <p:nvSpPr>
            <p:cNvPr id="2078" name="Google Shape;2078;p28"/>
            <p:cNvSpPr txBox="1"/>
            <p:nvPr/>
          </p:nvSpPr>
          <p:spPr>
            <a:xfrm>
              <a:off x="4573216" y="1784550"/>
              <a:ext cx="3549600" cy="411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the only planet that harbors life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079" name="Google Shape;2079;p28"/>
            <p:cNvSpPr txBox="1"/>
            <p:nvPr/>
          </p:nvSpPr>
          <p:spPr>
            <a:xfrm>
              <a:off x="2795860" y="1784550"/>
              <a:ext cx="16338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Earth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2080" name="Google Shape;2080;p28"/>
          <p:cNvCxnSpPr>
            <a:stCxn id="2079" idx="1"/>
          </p:cNvCxnSpPr>
          <p:nvPr/>
        </p:nvCxnSpPr>
        <p:spPr>
          <a:xfrm rot="10800000">
            <a:off x="2115460" y="1990350"/>
            <a:ext cx="680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081" name="Google Shape;2081;p28"/>
          <p:cNvCxnSpPr>
            <a:stCxn id="2079" idx="3"/>
            <a:endCxn id="2078" idx="1"/>
          </p:cNvCxnSpPr>
          <p:nvPr/>
        </p:nvCxnSpPr>
        <p:spPr>
          <a:xfrm>
            <a:off x="4429660" y="1990350"/>
            <a:ext cx="143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082" name="Google Shape;2082;p28"/>
          <p:cNvCxnSpPr>
            <a:stCxn id="2083" idx="1"/>
          </p:cNvCxnSpPr>
          <p:nvPr/>
        </p:nvCxnSpPr>
        <p:spPr>
          <a:xfrm rot="10800000">
            <a:off x="1876060" y="2584275"/>
            <a:ext cx="919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2084" name="Google Shape;2084;p28"/>
          <p:cNvGrpSpPr/>
          <p:nvPr/>
        </p:nvGrpSpPr>
        <p:grpSpPr>
          <a:xfrm>
            <a:off x="2795860" y="2378475"/>
            <a:ext cx="5326956" cy="411600"/>
            <a:chOff x="2795860" y="2378475"/>
            <a:chExt cx="5326956" cy="411600"/>
          </a:xfrm>
        </p:grpSpPr>
        <p:sp>
          <p:nvSpPr>
            <p:cNvPr id="2085" name="Google Shape;2085;p28"/>
            <p:cNvSpPr txBox="1"/>
            <p:nvPr/>
          </p:nvSpPr>
          <p:spPr>
            <a:xfrm>
              <a:off x="4573216" y="2378475"/>
              <a:ext cx="3549600" cy="411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Jupiter doesn’t have a solid surface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083" name="Google Shape;2083;p28"/>
            <p:cNvSpPr txBox="1"/>
            <p:nvPr/>
          </p:nvSpPr>
          <p:spPr>
            <a:xfrm>
              <a:off x="2795860" y="2378475"/>
              <a:ext cx="16338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086" name="Google Shape;2086;p28"/>
            <p:cNvCxnSpPr>
              <a:stCxn id="2083" idx="3"/>
              <a:endCxn id="2085" idx="1"/>
            </p:cNvCxnSpPr>
            <p:nvPr/>
          </p:nvCxnSpPr>
          <p:spPr>
            <a:xfrm>
              <a:off x="4429660" y="2584275"/>
              <a:ext cx="143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087" name="Google Shape;2087;p28"/>
          <p:cNvGrpSpPr/>
          <p:nvPr/>
        </p:nvGrpSpPr>
        <p:grpSpPr>
          <a:xfrm>
            <a:off x="2794875" y="2972400"/>
            <a:ext cx="5326725" cy="411600"/>
            <a:chOff x="2794875" y="2972400"/>
            <a:chExt cx="5326725" cy="411600"/>
          </a:xfrm>
        </p:grpSpPr>
        <p:sp>
          <p:nvSpPr>
            <p:cNvPr id="2088" name="Google Shape;2088;p28"/>
            <p:cNvSpPr txBox="1"/>
            <p:nvPr/>
          </p:nvSpPr>
          <p:spPr>
            <a:xfrm>
              <a:off x="4572000" y="2972400"/>
              <a:ext cx="3549600" cy="411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Despite being red, Mars is very cold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089" name="Google Shape;2089;p28"/>
            <p:cNvSpPr txBox="1"/>
            <p:nvPr/>
          </p:nvSpPr>
          <p:spPr>
            <a:xfrm>
              <a:off x="2794875" y="2972400"/>
              <a:ext cx="16338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2090" name="Google Shape;2090;p28"/>
          <p:cNvCxnSpPr>
            <a:stCxn id="2089" idx="1"/>
          </p:cNvCxnSpPr>
          <p:nvPr/>
        </p:nvCxnSpPr>
        <p:spPr>
          <a:xfrm rot="10800000">
            <a:off x="1470375" y="3178200"/>
            <a:ext cx="13245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091" name="Google Shape;2091;p28"/>
          <p:cNvCxnSpPr>
            <a:stCxn id="2089" idx="3"/>
            <a:endCxn id="2088" idx="1"/>
          </p:cNvCxnSpPr>
          <p:nvPr/>
        </p:nvCxnSpPr>
        <p:spPr>
          <a:xfrm>
            <a:off x="4428675" y="3178200"/>
            <a:ext cx="14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092" name="Google Shape;2092;p28"/>
          <p:cNvCxnSpPr>
            <a:stCxn id="2093" idx="1"/>
          </p:cNvCxnSpPr>
          <p:nvPr/>
        </p:nvCxnSpPr>
        <p:spPr>
          <a:xfrm rot="10800000">
            <a:off x="1105275" y="3772125"/>
            <a:ext cx="1689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2094" name="Google Shape;2094;p28"/>
          <p:cNvGrpSpPr/>
          <p:nvPr/>
        </p:nvGrpSpPr>
        <p:grpSpPr>
          <a:xfrm>
            <a:off x="1020475" y="1376225"/>
            <a:ext cx="1560359" cy="2795003"/>
            <a:chOff x="1020475" y="1376225"/>
            <a:chExt cx="1560359" cy="2795003"/>
          </a:xfrm>
        </p:grpSpPr>
        <p:sp>
          <p:nvSpPr>
            <p:cNvPr id="2095" name="Google Shape;2095;p28"/>
            <p:cNvSpPr/>
            <p:nvPr/>
          </p:nvSpPr>
          <p:spPr>
            <a:xfrm>
              <a:off x="1020500" y="1376225"/>
              <a:ext cx="1560334" cy="915126"/>
            </a:xfrm>
            <a:custGeom>
              <a:avLst/>
              <a:gdLst/>
              <a:ahLst/>
              <a:cxnLst/>
              <a:rect l="l" t="t" r="r" b="b"/>
              <a:pathLst>
                <a:path w="62727" h="36789" extrusionOk="0">
                  <a:moveTo>
                    <a:pt x="1" y="1"/>
                  </a:moveTo>
                  <a:lnTo>
                    <a:pt x="1" y="25976"/>
                  </a:lnTo>
                  <a:lnTo>
                    <a:pt x="17" y="25976"/>
                  </a:lnTo>
                  <a:cubicBezTo>
                    <a:pt x="74" y="25976"/>
                    <a:pt x="588" y="25960"/>
                    <a:pt x="1487" y="25960"/>
                  </a:cubicBezTo>
                  <a:cubicBezTo>
                    <a:pt x="7235" y="25960"/>
                    <a:pt x="28709" y="26646"/>
                    <a:pt x="46867" y="36789"/>
                  </a:cubicBezTo>
                  <a:lnTo>
                    <a:pt x="62726" y="12728"/>
                  </a:lnTo>
                  <a:cubicBezTo>
                    <a:pt x="62726" y="12728"/>
                    <a:pt x="39312" y="2"/>
                    <a:pt x="17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28"/>
            <p:cNvSpPr/>
            <p:nvPr/>
          </p:nvSpPr>
          <p:spPr>
            <a:xfrm>
              <a:off x="1020500" y="2125555"/>
              <a:ext cx="1113455" cy="762046"/>
            </a:xfrm>
            <a:custGeom>
              <a:avLst/>
              <a:gdLst/>
              <a:ahLst/>
              <a:cxnLst/>
              <a:rect l="l" t="t" r="r" b="b"/>
              <a:pathLst>
                <a:path w="44762" h="30635" extrusionOk="0">
                  <a:moveTo>
                    <a:pt x="1" y="1"/>
                  </a:moveTo>
                  <a:lnTo>
                    <a:pt x="1" y="24648"/>
                  </a:lnTo>
                  <a:lnTo>
                    <a:pt x="14" y="24648"/>
                  </a:lnTo>
                  <a:cubicBezTo>
                    <a:pt x="5607" y="24648"/>
                    <a:pt x="18560" y="25130"/>
                    <a:pt x="31390" y="30635"/>
                  </a:cubicBezTo>
                  <a:lnTo>
                    <a:pt x="44761" y="10327"/>
                  </a:lnTo>
                  <a:cubicBezTo>
                    <a:pt x="44761" y="10327"/>
                    <a:pt x="27304" y="1"/>
                    <a:pt x="14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28"/>
            <p:cNvSpPr/>
            <p:nvPr/>
          </p:nvSpPr>
          <p:spPr>
            <a:xfrm>
              <a:off x="1020500" y="2829210"/>
              <a:ext cx="745056" cy="655979"/>
            </a:xfrm>
            <a:custGeom>
              <a:avLst/>
              <a:gdLst/>
              <a:ahLst/>
              <a:cxnLst/>
              <a:rect l="l" t="t" r="r" b="b"/>
              <a:pathLst>
                <a:path w="29952" h="26371" extrusionOk="0">
                  <a:moveTo>
                    <a:pt x="1" y="0"/>
                  </a:moveTo>
                  <a:lnTo>
                    <a:pt x="1" y="24234"/>
                  </a:lnTo>
                  <a:lnTo>
                    <a:pt x="14" y="24234"/>
                  </a:lnTo>
                  <a:cubicBezTo>
                    <a:pt x="14" y="24234"/>
                    <a:pt x="203" y="24229"/>
                    <a:pt x="558" y="24229"/>
                  </a:cubicBezTo>
                  <a:cubicBezTo>
                    <a:pt x="2473" y="24229"/>
                    <a:pt x="9215" y="24384"/>
                    <a:pt x="17213" y="26370"/>
                  </a:cubicBezTo>
                  <a:lnTo>
                    <a:pt x="29952" y="5713"/>
                  </a:lnTo>
                  <a:cubicBezTo>
                    <a:pt x="29952" y="5713"/>
                    <a:pt x="20827" y="0"/>
                    <a:pt x="14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28"/>
            <p:cNvSpPr/>
            <p:nvPr/>
          </p:nvSpPr>
          <p:spPr>
            <a:xfrm>
              <a:off x="1020475" y="3513832"/>
              <a:ext cx="372926" cy="657397"/>
            </a:xfrm>
            <a:custGeom>
              <a:avLst/>
              <a:gdLst/>
              <a:ahLst/>
              <a:cxnLst/>
              <a:rect l="l" t="t" r="r" b="b"/>
              <a:pathLst>
                <a:path w="14992" h="26428" extrusionOk="0">
                  <a:moveTo>
                    <a:pt x="31" y="0"/>
                  </a:moveTo>
                  <a:cubicBezTo>
                    <a:pt x="25" y="0"/>
                    <a:pt x="19" y="0"/>
                    <a:pt x="13" y="0"/>
                  </a:cubicBezTo>
                  <a:lnTo>
                    <a:pt x="0" y="0"/>
                  </a:lnTo>
                  <a:lnTo>
                    <a:pt x="0" y="26407"/>
                  </a:lnTo>
                  <a:lnTo>
                    <a:pt x="13" y="26427"/>
                  </a:lnTo>
                  <a:lnTo>
                    <a:pt x="14992" y="1860"/>
                  </a:lnTo>
                  <a:cubicBezTo>
                    <a:pt x="10391" y="663"/>
                    <a:pt x="5335" y="0"/>
                    <a:pt x="3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9" name="Google Shape;2099;p28"/>
          <p:cNvGrpSpPr/>
          <p:nvPr/>
        </p:nvGrpSpPr>
        <p:grpSpPr>
          <a:xfrm>
            <a:off x="2794875" y="3566325"/>
            <a:ext cx="5326725" cy="411600"/>
            <a:chOff x="2794875" y="3566325"/>
            <a:chExt cx="5326725" cy="411600"/>
          </a:xfrm>
        </p:grpSpPr>
        <p:sp>
          <p:nvSpPr>
            <p:cNvPr id="2100" name="Google Shape;2100;p28"/>
            <p:cNvSpPr txBox="1"/>
            <p:nvPr/>
          </p:nvSpPr>
          <p:spPr>
            <a:xfrm>
              <a:off x="4572000" y="3566325"/>
              <a:ext cx="3549600" cy="411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Venus has a beautiful name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093" name="Google Shape;2093;p28"/>
            <p:cNvSpPr txBox="1"/>
            <p:nvPr/>
          </p:nvSpPr>
          <p:spPr>
            <a:xfrm>
              <a:off x="2794875" y="3566325"/>
              <a:ext cx="16338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101" name="Google Shape;2101;p28"/>
            <p:cNvCxnSpPr>
              <a:stCxn id="2093" idx="3"/>
              <a:endCxn id="2100" idx="1"/>
            </p:cNvCxnSpPr>
            <p:nvPr/>
          </p:nvCxnSpPr>
          <p:spPr>
            <a:xfrm>
              <a:off x="4428675" y="3772125"/>
              <a:ext cx="143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02" name="Google Shape;2102;p28"/>
          <p:cNvGrpSpPr/>
          <p:nvPr/>
        </p:nvGrpSpPr>
        <p:grpSpPr>
          <a:xfrm>
            <a:off x="3115204" y="1472541"/>
            <a:ext cx="1061992" cy="170161"/>
            <a:chOff x="2482907" y="671954"/>
            <a:chExt cx="1061992" cy="170161"/>
          </a:xfrm>
        </p:grpSpPr>
        <p:grpSp>
          <p:nvGrpSpPr>
            <p:cNvPr id="2103" name="Google Shape;2103;p28"/>
            <p:cNvGrpSpPr/>
            <p:nvPr/>
          </p:nvGrpSpPr>
          <p:grpSpPr>
            <a:xfrm>
              <a:off x="3378507" y="671954"/>
              <a:ext cx="166392" cy="165674"/>
              <a:chOff x="5213532" y="1691616"/>
              <a:chExt cx="166392" cy="165674"/>
            </a:xfrm>
          </p:grpSpPr>
          <p:sp>
            <p:nvSpPr>
              <p:cNvPr id="2104" name="Google Shape;2104;p28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5" name="Google Shape;2105;p28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6" name="Google Shape;2106;p28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7" name="Google Shape;2107;p28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8" name="Google Shape;2108;p28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09" name="Google Shape;2109;p28"/>
            <p:cNvGrpSpPr/>
            <p:nvPr/>
          </p:nvGrpSpPr>
          <p:grpSpPr>
            <a:xfrm>
              <a:off x="2940407" y="676441"/>
              <a:ext cx="166392" cy="165674"/>
              <a:chOff x="5213532" y="1691616"/>
              <a:chExt cx="166392" cy="165674"/>
            </a:xfrm>
          </p:grpSpPr>
          <p:sp>
            <p:nvSpPr>
              <p:cNvPr id="2110" name="Google Shape;2110;p28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1" name="Google Shape;2111;p28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2" name="Google Shape;2112;p28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3" name="Google Shape;2113;p28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4" name="Google Shape;2114;p28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15" name="Google Shape;2115;p28"/>
            <p:cNvGrpSpPr/>
            <p:nvPr/>
          </p:nvGrpSpPr>
          <p:grpSpPr>
            <a:xfrm>
              <a:off x="2482907" y="671954"/>
              <a:ext cx="166392" cy="165674"/>
              <a:chOff x="5213532" y="1691616"/>
              <a:chExt cx="166392" cy="165674"/>
            </a:xfrm>
          </p:grpSpPr>
          <p:sp>
            <p:nvSpPr>
              <p:cNvPr id="2116" name="Google Shape;2116;p28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7" name="Google Shape;2117;p28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8" name="Google Shape;2118;p28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9" name="Google Shape;2119;p28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0" name="Google Shape;2120;p28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21" name="Google Shape;2121;p28"/>
          <p:cNvGrpSpPr/>
          <p:nvPr/>
        </p:nvGrpSpPr>
        <p:grpSpPr>
          <a:xfrm>
            <a:off x="3115204" y="4160241"/>
            <a:ext cx="1061992" cy="170161"/>
            <a:chOff x="2482907" y="671954"/>
            <a:chExt cx="1061992" cy="170161"/>
          </a:xfrm>
        </p:grpSpPr>
        <p:grpSp>
          <p:nvGrpSpPr>
            <p:cNvPr id="2122" name="Google Shape;2122;p28"/>
            <p:cNvGrpSpPr/>
            <p:nvPr/>
          </p:nvGrpSpPr>
          <p:grpSpPr>
            <a:xfrm>
              <a:off x="3378507" y="671954"/>
              <a:ext cx="166392" cy="165674"/>
              <a:chOff x="5213532" y="1691616"/>
              <a:chExt cx="166392" cy="165674"/>
            </a:xfrm>
          </p:grpSpPr>
          <p:sp>
            <p:nvSpPr>
              <p:cNvPr id="2123" name="Google Shape;2123;p28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4" name="Google Shape;2124;p28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5" name="Google Shape;2125;p28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6" name="Google Shape;2126;p28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7" name="Google Shape;2127;p28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28" name="Google Shape;2128;p28"/>
            <p:cNvGrpSpPr/>
            <p:nvPr/>
          </p:nvGrpSpPr>
          <p:grpSpPr>
            <a:xfrm>
              <a:off x="2940407" y="676441"/>
              <a:ext cx="166392" cy="165674"/>
              <a:chOff x="5213532" y="1691616"/>
              <a:chExt cx="166392" cy="165674"/>
            </a:xfrm>
          </p:grpSpPr>
          <p:sp>
            <p:nvSpPr>
              <p:cNvPr id="2129" name="Google Shape;2129;p28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0" name="Google Shape;2130;p28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1" name="Google Shape;2131;p28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2" name="Google Shape;2132;p28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3" name="Google Shape;2133;p28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34" name="Google Shape;2134;p28"/>
            <p:cNvGrpSpPr/>
            <p:nvPr/>
          </p:nvGrpSpPr>
          <p:grpSpPr>
            <a:xfrm>
              <a:off x="2482907" y="671954"/>
              <a:ext cx="166392" cy="165674"/>
              <a:chOff x="5213532" y="1691616"/>
              <a:chExt cx="166392" cy="165674"/>
            </a:xfrm>
          </p:grpSpPr>
          <p:sp>
            <p:nvSpPr>
              <p:cNvPr id="2135" name="Google Shape;2135;p28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6" name="Google Shape;2136;p28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7" name="Google Shape;2137;p28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8" name="Google Shape;2138;p28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9" name="Google Shape;2139;p28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4" name="Google Shape;2144;p2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2145" name="Google Shape;2145;p29"/>
          <p:cNvGrpSpPr/>
          <p:nvPr/>
        </p:nvGrpSpPr>
        <p:grpSpPr>
          <a:xfrm rot="10800000">
            <a:off x="1089718" y="338383"/>
            <a:ext cx="442977" cy="52165"/>
            <a:chOff x="1763406" y="3001921"/>
            <a:chExt cx="442977" cy="52165"/>
          </a:xfrm>
        </p:grpSpPr>
        <p:sp>
          <p:nvSpPr>
            <p:cNvPr id="2146" name="Google Shape;2146;p29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29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29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29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150" name="Google Shape;2150;p29"/>
          <p:cNvCxnSpPr>
            <a:stCxn id="2151" idx="0"/>
            <a:endCxn id="2152" idx="1"/>
          </p:cNvCxnSpPr>
          <p:nvPr/>
        </p:nvCxnSpPr>
        <p:spPr>
          <a:xfrm rot="-5400000">
            <a:off x="2928150" y="753600"/>
            <a:ext cx="609900" cy="22308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lgDash"/>
            <a:miter lim="8000"/>
            <a:headEnd type="none" w="med" len="med"/>
            <a:tailEnd type="triangle" w="med" len="med"/>
          </a:ln>
        </p:spPr>
      </p:cxnSp>
      <p:grpSp>
        <p:nvGrpSpPr>
          <p:cNvPr id="2153" name="Google Shape;2153;p29"/>
          <p:cNvGrpSpPr/>
          <p:nvPr/>
        </p:nvGrpSpPr>
        <p:grpSpPr>
          <a:xfrm>
            <a:off x="1006350" y="2571750"/>
            <a:ext cx="2230800" cy="852900"/>
            <a:chOff x="1006350" y="2571750"/>
            <a:chExt cx="2230800" cy="852900"/>
          </a:xfrm>
        </p:grpSpPr>
        <p:sp>
          <p:nvSpPr>
            <p:cNvPr id="2154" name="Google Shape;2154;p29"/>
            <p:cNvSpPr txBox="1"/>
            <p:nvPr/>
          </p:nvSpPr>
          <p:spPr>
            <a:xfrm>
              <a:off x="1006350" y="2983350"/>
              <a:ext cx="2230800" cy="44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Jupiter is the biggest planet of them all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155" name="Google Shape;2155;p29"/>
            <p:cNvSpPr txBox="1"/>
            <p:nvPr/>
          </p:nvSpPr>
          <p:spPr>
            <a:xfrm>
              <a:off x="1006350" y="2571750"/>
              <a:ext cx="22308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sp>
        <p:nvSpPr>
          <p:cNvPr id="2151" name="Google Shape;2151;p29"/>
          <p:cNvSpPr/>
          <p:nvPr/>
        </p:nvSpPr>
        <p:spPr>
          <a:xfrm>
            <a:off x="1896150" y="2173950"/>
            <a:ext cx="443100" cy="3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56" name="Google Shape;2156;p29"/>
          <p:cNvGrpSpPr/>
          <p:nvPr/>
        </p:nvGrpSpPr>
        <p:grpSpPr>
          <a:xfrm rot="-5400000">
            <a:off x="2009472" y="2264614"/>
            <a:ext cx="216458" cy="216457"/>
            <a:chOff x="257535" y="638489"/>
            <a:chExt cx="216457" cy="216457"/>
          </a:xfrm>
        </p:grpSpPr>
        <p:sp>
          <p:nvSpPr>
            <p:cNvPr id="2157" name="Google Shape;2157;p29"/>
            <p:cNvSpPr/>
            <p:nvPr/>
          </p:nvSpPr>
          <p:spPr>
            <a:xfrm>
              <a:off x="289230" y="670181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29"/>
            <p:cNvSpPr/>
            <p:nvPr/>
          </p:nvSpPr>
          <p:spPr>
            <a:xfrm rot="5400000">
              <a:off x="289234" y="670183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29"/>
            <p:cNvSpPr/>
            <p:nvPr/>
          </p:nvSpPr>
          <p:spPr>
            <a:xfrm rot="27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29"/>
            <p:cNvSpPr/>
            <p:nvPr/>
          </p:nvSpPr>
          <p:spPr>
            <a:xfrm rot="81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1" name="Google Shape;2161;p29"/>
          <p:cNvGrpSpPr/>
          <p:nvPr/>
        </p:nvGrpSpPr>
        <p:grpSpPr>
          <a:xfrm>
            <a:off x="3454600" y="1763000"/>
            <a:ext cx="2230800" cy="852900"/>
            <a:chOff x="3454600" y="1763000"/>
            <a:chExt cx="2230800" cy="852900"/>
          </a:xfrm>
        </p:grpSpPr>
        <p:sp>
          <p:nvSpPr>
            <p:cNvPr id="2162" name="Google Shape;2162;p29"/>
            <p:cNvSpPr txBox="1"/>
            <p:nvPr/>
          </p:nvSpPr>
          <p:spPr>
            <a:xfrm>
              <a:off x="3454600" y="2174600"/>
              <a:ext cx="2230800" cy="44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Mercury is the closest planet to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163" name="Google Shape;2163;p29"/>
            <p:cNvSpPr txBox="1"/>
            <p:nvPr/>
          </p:nvSpPr>
          <p:spPr>
            <a:xfrm>
              <a:off x="3454600" y="1763000"/>
              <a:ext cx="22308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Mercury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sp>
        <p:nvSpPr>
          <p:cNvPr id="2152" name="Google Shape;2152;p29"/>
          <p:cNvSpPr/>
          <p:nvPr/>
        </p:nvSpPr>
        <p:spPr>
          <a:xfrm>
            <a:off x="4348450" y="1365200"/>
            <a:ext cx="443100" cy="3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64" name="Google Shape;2164;p29"/>
          <p:cNvGrpSpPr/>
          <p:nvPr/>
        </p:nvGrpSpPr>
        <p:grpSpPr>
          <a:xfrm>
            <a:off x="4461775" y="1460047"/>
            <a:ext cx="216451" cy="208125"/>
            <a:chOff x="5011318" y="1850537"/>
            <a:chExt cx="288562" cy="277463"/>
          </a:xfrm>
        </p:grpSpPr>
        <p:sp>
          <p:nvSpPr>
            <p:cNvPr id="2165" name="Google Shape;2165;p29"/>
            <p:cNvSpPr/>
            <p:nvPr/>
          </p:nvSpPr>
          <p:spPr>
            <a:xfrm>
              <a:off x="5011318" y="1850537"/>
              <a:ext cx="288562" cy="277463"/>
            </a:xfrm>
            <a:custGeom>
              <a:avLst/>
              <a:gdLst/>
              <a:ahLst/>
              <a:cxnLst/>
              <a:rect l="l" t="t" r="r" b="b"/>
              <a:pathLst>
                <a:path w="13597" h="13074" extrusionOk="0">
                  <a:moveTo>
                    <a:pt x="7062" y="1"/>
                  </a:moveTo>
                  <a:cubicBezTo>
                    <a:pt x="4411" y="1"/>
                    <a:pt x="2023" y="1597"/>
                    <a:pt x="1018" y="4034"/>
                  </a:cubicBezTo>
                  <a:cubicBezTo>
                    <a:pt x="0" y="6472"/>
                    <a:pt x="566" y="9287"/>
                    <a:pt x="2438" y="11159"/>
                  </a:cubicBezTo>
                  <a:cubicBezTo>
                    <a:pt x="3682" y="12412"/>
                    <a:pt x="5354" y="13074"/>
                    <a:pt x="7058" y="13074"/>
                  </a:cubicBezTo>
                  <a:cubicBezTo>
                    <a:pt x="7901" y="13074"/>
                    <a:pt x="8752" y="12912"/>
                    <a:pt x="9563" y="12579"/>
                  </a:cubicBezTo>
                  <a:cubicBezTo>
                    <a:pt x="12001" y="11561"/>
                    <a:pt x="13596" y="9186"/>
                    <a:pt x="13596" y="6535"/>
                  </a:cubicBezTo>
                  <a:cubicBezTo>
                    <a:pt x="13596" y="2929"/>
                    <a:pt x="10669" y="1"/>
                    <a:pt x="706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29"/>
            <p:cNvSpPr/>
            <p:nvPr/>
          </p:nvSpPr>
          <p:spPr>
            <a:xfrm>
              <a:off x="5081713" y="1910002"/>
              <a:ext cx="158702" cy="158447"/>
            </a:xfrm>
            <a:custGeom>
              <a:avLst/>
              <a:gdLst/>
              <a:ahLst/>
              <a:cxnLst/>
              <a:rect l="l" t="t" r="r" b="b"/>
              <a:pathLst>
                <a:path w="7478" h="7466" extrusionOk="0">
                  <a:moveTo>
                    <a:pt x="3745" y="1"/>
                  </a:moveTo>
                  <a:cubicBezTo>
                    <a:pt x="1672" y="1"/>
                    <a:pt x="0" y="1672"/>
                    <a:pt x="0" y="3733"/>
                  </a:cubicBezTo>
                  <a:cubicBezTo>
                    <a:pt x="0" y="5794"/>
                    <a:pt x="1672" y="7465"/>
                    <a:pt x="3745" y="7465"/>
                  </a:cubicBezTo>
                  <a:cubicBezTo>
                    <a:pt x="5806" y="7465"/>
                    <a:pt x="7477" y="5794"/>
                    <a:pt x="7477" y="3733"/>
                  </a:cubicBezTo>
                  <a:cubicBezTo>
                    <a:pt x="7477" y="1672"/>
                    <a:pt x="5806" y="1"/>
                    <a:pt x="374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167" name="Google Shape;2167;p29"/>
          <p:cNvCxnSpPr>
            <a:stCxn id="2152" idx="3"/>
            <a:endCxn id="2168" idx="0"/>
          </p:cNvCxnSpPr>
          <p:nvPr/>
        </p:nvCxnSpPr>
        <p:spPr>
          <a:xfrm>
            <a:off x="4791550" y="1564100"/>
            <a:ext cx="2222700" cy="6105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lgDash"/>
            <a:miter lim="8000"/>
            <a:headEnd type="none" w="med" len="med"/>
            <a:tailEnd type="triangle" w="med" len="med"/>
          </a:ln>
        </p:spPr>
      </p:cxnSp>
      <p:cxnSp>
        <p:nvCxnSpPr>
          <p:cNvPr id="2169" name="Google Shape;2169;p29"/>
          <p:cNvCxnSpPr>
            <a:stCxn id="2170" idx="2"/>
            <a:endCxn id="2171" idx="3"/>
          </p:cNvCxnSpPr>
          <p:nvPr/>
        </p:nvCxnSpPr>
        <p:spPr>
          <a:xfrm rot="5400000">
            <a:off x="5839250" y="2377700"/>
            <a:ext cx="131400" cy="22266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lgDash"/>
            <a:miter lim="8000"/>
            <a:headEnd type="none" w="med" len="med"/>
            <a:tailEnd type="triangle" w="med" len="med"/>
          </a:ln>
        </p:spPr>
      </p:cxnSp>
      <p:cxnSp>
        <p:nvCxnSpPr>
          <p:cNvPr id="2172" name="Google Shape;2172;p29"/>
          <p:cNvCxnSpPr>
            <a:stCxn id="2171" idx="1"/>
            <a:endCxn id="2151" idx="3"/>
          </p:cNvCxnSpPr>
          <p:nvPr/>
        </p:nvCxnSpPr>
        <p:spPr>
          <a:xfrm rot="10800000">
            <a:off x="2339350" y="2372975"/>
            <a:ext cx="2009100" cy="1183800"/>
          </a:xfrm>
          <a:prstGeom prst="bentConnector3">
            <a:avLst>
              <a:gd name="adj1" fmla="val 45223"/>
            </a:avLst>
          </a:prstGeom>
          <a:noFill/>
          <a:ln w="9525" cap="flat" cmpd="sng">
            <a:solidFill>
              <a:schemeClr val="dk2"/>
            </a:solidFill>
            <a:prstDash val="lgDash"/>
            <a:miter lim="8000"/>
            <a:headEnd type="none" w="med" len="med"/>
            <a:tailEnd type="triangle" w="med" len="med"/>
          </a:ln>
        </p:spPr>
      </p:cxnSp>
      <p:grpSp>
        <p:nvGrpSpPr>
          <p:cNvPr id="2173" name="Google Shape;2173;p29"/>
          <p:cNvGrpSpPr/>
          <p:nvPr/>
        </p:nvGrpSpPr>
        <p:grpSpPr>
          <a:xfrm>
            <a:off x="5902850" y="2572400"/>
            <a:ext cx="2230800" cy="852900"/>
            <a:chOff x="5902850" y="2572400"/>
            <a:chExt cx="2230800" cy="852900"/>
          </a:xfrm>
        </p:grpSpPr>
        <p:sp>
          <p:nvSpPr>
            <p:cNvPr id="2170" name="Google Shape;2170;p29"/>
            <p:cNvSpPr txBox="1"/>
            <p:nvPr/>
          </p:nvSpPr>
          <p:spPr>
            <a:xfrm>
              <a:off x="5902850" y="2984000"/>
              <a:ext cx="2230800" cy="44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Venus is the second planet from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174" name="Google Shape;2174;p29"/>
            <p:cNvSpPr txBox="1"/>
            <p:nvPr/>
          </p:nvSpPr>
          <p:spPr>
            <a:xfrm>
              <a:off x="5902850" y="2572400"/>
              <a:ext cx="22308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sp>
        <p:nvSpPr>
          <p:cNvPr id="2168" name="Google Shape;2168;p29"/>
          <p:cNvSpPr/>
          <p:nvPr/>
        </p:nvSpPr>
        <p:spPr>
          <a:xfrm>
            <a:off x="6792650" y="2174600"/>
            <a:ext cx="443100" cy="3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5" name="Google Shape;2175;p29"/>
          <p:cNvSpPr/>
          <p:nvPr/>
        </p:nvSpPr>
        <p:spPr>
          <a:xfrm>
            <a:off x="6905977" y="2264561"/>
            <a:ext cx="216455" cy="216580"/>
          </a:xfrm>
          <a:custGeom>
            <a:avLst/>
            <a:gdLst/>
            <a:ahLst/>
            <a:cxnLst/>
            <a:rect l="l" t="t" r="r" b="b"/>
            <a:pathLst>
              <a:path w="20773" h="20785" extrusionOk="0">
                <a:moveTo>
                  <a:pt x="9940" y="1"/>
                </a:moveTo>
                <a:lnTo>
                  <a:pt x="9940" y="1358"/>
                </a:lnTo>
                <a:cubicBezTo>
                  <a:pt x="9513" y="1383"/>
                  <a:pt x="9086" y="1433"/>
                  <a:pt x="8671" y="1521"/>
                </a:cubicBezTo>
                <a:lnTo>
                  <a:pt x="8345" y="202"/>
                </a:lnTo>
                <a:lnTo>
                  <a:pt x="7490" y="415"/>
                </a:lnTo>
                <a:lnTo>
                  <a:pt x="7804" y="1722"/>
                </a:lnTo>
                <a:cubicBezTo>
                  <a:pt x="7327" y="1873"/>
                  <a:pt x="6862" y="2049"/>
                  <a:pt x="6409" y="2275"/>
                </a:cubicBezTo>
                <a:lnTo>
                  <a:pt x="5756" y="1081"/>
                </a:lnTo>
                <a:lnTo>
                  <a:pt x="4977" y="1509"/>
                </a:lnTo>
                <a:lnTo>
                  <a:pt x="5630" y="2702"/>
                </a:lnTo>
                <a:cubicBezTo>
                  <a:pt x="5153" y="2991"/>
                  <a:pt x="4713" y="3318"/>
                  <a:pt x="4298" y="3695"/>
                </a:cubicBezTo>
                <a:lnTo>
                  <a:pt x="3343" y="2728"/>
                </a:lnTo>
                <a:lnTo>
                  <a:pt x="2715" y="3356"/>
                </a:lnTo>
                <a:lnTo>
                  <a:pt x="3670" y="4323"/>
                </a:lnTo>
                <a:cubicBezTo>
                  <a:pt x="3381" y="4638"/>
                  <a:pt x="3117" y="4977"/>
                  <a:pt x="2891" y="5329"/>
                </a:cubicBezTo>
                <a:lnTo>
                  <a:pt x="1722" y="4625"/>
                </a:lnTo>
                <a:lnTo>
                  <a:pt x="1270" y="5379"/>
                </a:lnTo>
                <a:lnTo>
                  <a:pt x="2426" y="6083"/>
                </a:lnTo>
                <a:cubicBezTo>
                  <a:pt x="2187" y="6522"/>
                  <a:pt x="1986" y="6987"/>
                  <a:pt x="1823" y="7452"/>
                </a:cubicBezTo>
                <a:lnTo>
                  <a:pt x="529" y="7075"/>
                </a:lnTo>
                <a:lnTo>
                  <a:pt x="277" y="7930"/>
                </a:lnTo>
                <a:lnTo>
                  <a:pt x="1584" y="8307"/>
                </a:lnTo>
                <a:cubicBezTo>
                  <a:pt x="1458" y="8847"/>
                  <a:pt x="1370" y="9400"/>
                  <a:pt x="1345" y="9953"/>
                </a:cubicBezTo>
                <a:lnTo>
                  <a:pt x="1" y="9953"/>
                </a:lnTo>
                <a:lnTo>
                  <a:pt x="1" y="10845"/>
                </a:lnTo>
                <a:lnTo>
                  <a:pt x="1345" y="10845"/>
                </a:lnTo>
                <a:cubicBezTo>
                  <a:pt x="1370" y="11272"/>
                  <a:pt x="1421" y="11687"/>
                  <a:pt x="1509" y="12114"/>
                </a:cubicBezTo>
                <a:lnTo>
                  <a:pt x="189" y="12428"/>
                </a:lnTo>
                <a:lnTo>
                  <a:pt x="403" y="13283"/>
                </a:lnTo>
                <a:lnTo>
                  <a:pt x="1710" y="12969"/>
                </a:lnTo>
                <a:cubicBezTo>
                  <a:pt x="1861" y="13446"/>
                  <a:pt x="2036" y="13924"/>
                  <a:pt x="2263" y="14364"/>
                </a:cubicBezTo>
                <a:lnTo>
                  <a:pt x="1069" y="15017"/>
                </a:lnTo>
                <a:lnTo>
                  <a:pt x="1496" y="15796"/>
                </a:lnTo>
                <a:lnTo>
                  <a:pt x="2690" y="15143"/>
                </a:lnTo>
                <a:cubicBezTo>
                  <a:pt x="2979" y="15620"/>
                  <a:pt x="3318" y="16060"/>
                  <a:pt x="3695" y="16475"/>
                </a:cubicBezTo>
                <a:lnTo>
                  <a:pt x="2728" y="17442"/>
                </a:lnTo>
                <a:lnTo>
                  <a:pt x="3356" y="18071"/>
                </a:lnTo>
                <a:lnTo>
                  <a:pt x="4311" y="17103"/>
                </a:lnTo>
                <a:cubicBezTo>
                  <a:pt x="4625" y="17392"/>
                  <a:pt x="4964" y="17656"/>
                  <a:pt x="5316" y="17895"/>
                </a:cubicBezTo>
                <a:lnTo>
                  <a:pt x="4612" y="19051"/>
                </a:lnTo>
                <a:lnTo>
                  <a:pt x="5366" y="19503"/>
                </a:lnTo>
                <a:lnTo>
                  <a:pt x="6070" y="18347"/>
                </a:lnTo>
                <a:cubicBezTo>
                  <a:pt x="6510" y="18586"/>
                  <a:pt x="6975" y="18787"/>
                  <a:pt x="7440" y="18950"/>
                </a:cubicBezTo>
                <a:lnTo>
                  <a:pt x="7063" y="20257"/>
                </a:lnTo>
                <a:lnTo>
                  <a:pt x="7917" y="20496"/>
                </a:lnTo>
                <a:lnTo>
                  <a:pt x="8294" y="19202"/>
                </a:lnTo>
                <a:cubicBezTo>
                  <a:pt x="8835" y="19327"/>
                  <a:pt x="9388" y="19403"/>
                  <a:pt x="9940" y="19428"/>
                </a:cubicBezTo>
                <a:lnTo>
                  <a:pt x="9940" y="20785"/>
                </a:lnTo>
                <a:lnTo>
                  <a:pt x="10833" y="20785"/>
                </a:lnTo>
                <a:lnTo>
                  <a:pt x="10833" y="19428"/>
                </a:lnTo>
                <a:cubicBezTo>
                  <a:pt x="11260" y="19415"/>
                  <a:pt x="11675" y="19352"/>
                  <a:pt x="12102" y="19277"/>
                </a:cubicBezTo>
                <a:lnTo>
                  <a:pt x="12416" y="20596"/>
                </a:lnTo>
                <a:lnTo>
                  <a:pt x="13283" y="20383"/>
                </a:lnTo>
                <a:lnTo>
                  <a:pt x="12969" y="19063"/>
                </a:lnTo>
                <a:cubicBezTo>
                  <a:pt x="13446" y="18925"/>
                  <a:pt x="13911" y="18737"/>
                  <a:pt x="14364" y="18523"/>
                </a:cubicBezTo>
                <a:lnTo>
                  <a:pt x="15017" y="19704"/>
                </a:lnTo>
                <a:lnTo>
                  <a:pt x="15796" y="19277"/>
                </a:lnTo>
                <a:lnTo>
                  <a:pt x="15143" y="18096"/>
                </a:lnTo>
                <a:cubicBezTo>
                  <a:pt x="15608" y="17807"/>
                  <a:pt x="16060" y="17467"/>
                  <a:pt x="16475" y="17103"/>
                </a:cubicBezTo>
                <a:lnTo>
                  <a:pt x="17430" y="18058"/>
                </a:lnTo>
                <a:lnTo>
                  <a:pt x="18058" y="17430"/>
                </a:lnTo>
                <a:lnTo>
                  <a:pt x="17103" y="16475"/>
                </a:lnTo>
                <a:cubicBezTo>
                  <a:pt x="17379" y="16148"/>
                  <a:pt x="17643" y="15821"/>
                  <a:pt x="17882" y="15457"/>
                </a:cubicBezTo>
                <a:lnTo>
                  <a:pt x="19038" y="16161"/>
                </a:lnTo>
                <a:lnTo>
                  <a:pt x="19503" y="15407"/>
                </a:lnTo>
                <a:lnTo>
                  <a:pt x="18347" y="14703"/>
                </a:lnTo>
                <a:cubicBezTo>
                  <a:pt x="18586" y="14263"/>
                  <a:pt x="18787" y="13811"/>
                  <a:pt x="18950" y="13333"/>
                </a:cubicBezTo>
                <a:lnTo>
                  <a:pt x="20245" y="13710"/>
                </a:lnTo>
                <a:lnTo>
                  <a:pt x="20496" y="12856"/>
                </a:lnTo>
                <a:lnTo>
                  <a:pt x="19189" y="12479"/>
                </a:lnTo>
                <a:cubicBezTo>
                  <a:pt x="19315" y="11938"/>
                  <a:pt x="19390" y="11398"/>
                  <a:pt x="19415" y="10845"/>
                </a:cubicBezTo>
                <a:lnTo>
                  <a:pt x="20772" y="10845"/>
                </a:lnTo>
                <a:lnTo>
                  <a:pt x="20772" y="9953"/>
                </a:lnTo>
                <a:lnTo>
                  <a:pt x="19415" y="9953"/>
                </a:lnTo>
                <a:cubicBezTo>
                  <a:pt x="19403" y="9526"/>
                  <a:pt x="19340" y="9099"/>
                  <a:pt x="19264" y="8684"/>
                </a:cubicBezTo>
                <a:lnTo>
                  <a:pt x="20584" y="8370"/>
                </a:lnTo>
                <a:lnTo>
                  <a:pt x="20370" y="7503"/>
                </a:lnTo>
                <a:lnTo>
                  <a:pt x="19051" y="7817"/>
                </a:lnTo>
                <a:cubicBezTo>
                  <a:pt x="18913" y="7339"/>
                  <a:pt x="18724" y="6874"/>
                  <a:pt x="18510" y="6422"/>
                </a:cubicBezTo>
                <a:lnTo>
                  <a:pt x="19692" y="5769"/>
                </a:lnTo>
                <a:lnTo>
                  <a:pt x="19264" y="4989"/>
                </a:lnTo>
                <a:lnTo>
                  <a:pt x="18083" y="5655"/>
                </a:lnTo>
                <a:cubicBezTo>
                  <a:pt x="17794" y="5178"/>
                  <a:pt x="17455" y="4738"/>
                  <a:pt x="17090" y="4323"/>
                </a:cubicBezTo>
                <a:lnTo>
                  <a:pt x="18045" y="3368"/>
                </a:lnTo>
                <a:lnTo>
                  <a:pt x="17417" y="2740"/>
                </a:lnTo>
                <a:lnTo>
                  <a:pt x="16462" y="3695"/>
                </a:lnTo>
                <a:cubicBezTo>
                  <a:pt x="16135" y="3419"/>
                  <a:pt x="15809" y="3155"/>
                  <a:pt x="15444" y="2916"/>
                </a:cubicBezTo>
                <a:lnTo>
                  <a:pt x="16148" y="1760"/>
                </a:lnTo>
                <a:lnTo>
                  <a:pt x="15394" y="1295"/>
                </a:lnTo>
                <a:lnTo>
                  <a:pt x="14690" y="2451"/>
                </a:lnTo>
                <a:cubicBezTo>
                  <a:pt x="14251" y="2212"/>
                  <a:pt x="13798" y="2011"/>
                  <a:pt x="13321" y="1848"/>
                </a:cubicBezTo>
                <a:lnTo>
                  <a:pt x="13698" y="554"/>
                </a:lnTo>
                <a:lnTo>
                  <a:pt x="12843" y="302"/>
                </a:lnTo>
                <a:lnTo>
                  <a:pt x="12466" y="1609"/>
                </a:lnTo>
                <a:cubicBezTo>
                  <a:pt x="11926" y="1471"/>
                  <a:pt x="11373" y="1396"/>
                  <a:pt x="10820" y="1370"/>
                </a:cubicBezTo>
                <a:lnTo>
                  <a:pt x="10820" y="1"/>
                </a:lnTo>
                <a:close/>
              </a:path>
            </a:pathLst>
          </a:custGeom>
          <a:solidFill>
            <a:schemeClr val="accent3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76" name="Google Shape;2176;p29"/>
          <p:cNvGrpSpPr/>
          <p:nvPr/>
        </p:nvGrpSpPr>
        <p:grpSpPr>
          <a:xfrm>
            <a:off x="3454600" y="3755675"/>
            <a:ext cx="2230800" cy="852900"/>
            <a:chOff x="3454600" y="3755675"/>
            <a:chExt cx="2230800" cy="852900"/>
          </a:xfrm>
        </p:grpSpPr>
        <p:sp>
          <p:nvSpPr>
            <p:cNvPr id="2177" name="Google Shape;2177;p29"/>
            <p:cNvSpPr txBox="1"/>
            <p:nvPr/>
          </p:nvSpPr>
          <p:spPr>
            <a:xfrm>
              <a:off x="3454600" y="4167275"/>
              <a:ext cx="2230800" cy="44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Saturn is a gas giant and has several rings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178" name="Google Shape;2178;p29"/>
            <p:cNvSpPr txBox="1"/>
            <p:nvPr/>
          </p:nvSpPr>
          <p:spPr>
            <a:xfrm>
              <a:off x="3454600" y="3755675"/>
              <a:ext cx="22308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Saturn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sp>
        <p:nvSpPr>
          <p:cNvPr id="2171" name="Google Shape;2171;p29"/>
          <p:cNvSpPr/>
          <p:nvPr/>
        </p:nvSpPr>
        <p:spPr>
          <a:xfrm>
            <a:off x="4348450" y="3357875"/>
            <a:ext cx="443100" cy="3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79" name="Google Shape;2179;p29"/>
          <p:cNvGrpSpPr/>
          <p:nvPr/>
        </p:nvGrpSpPr>
        <p:grpSpPr>
          <a:xfrm>
            <a:off x="4486854" y="3473941"/>
            <a:ext cx="166392" cy="165674"/>
            <a:chOff x="5213532" y="1691616"/>
            <a:chExt cx="166392" cy="165674"/>
          </a:xfrm>
        </p:grpSpPr>
        <p:sp>
          <p:nvSpPr>
            <p:cNvPr id="2180" name="Google Shape;2180;p29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29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29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29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29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89" name="Google Shape;2189;p30"/>
          <p:cNvGraphicFramePr/>
          <p:nvPr/>
        </p:nvGraphicFramePr>
        <p:xfrm>
          <a:off x="5010113" y="1377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882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7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9225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Do it</a:t>
                      </a:r>
                      <a:endParaRPr sz="3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675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Venus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Earth is a planet that harbors life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675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Ceres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It's located in the main asteroid belt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90" name="Google Shape;2190;p3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9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aphicFrame>
        <p:nvGraphicFramePr>
          <p:cNvPr id="2191" name="Google Shape;2191;p30"/>
          <p:cNvGraphicFramePr/>
          <p:nvPr/>
        </p:nvGraphicFramePr>
        <p:xfrm>
          <a:off x="1463838" y="1377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89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9225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Don't do it</a:t>
                      </a:r>
                      <a:endParaRPr sz="3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675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Mars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Despite being red, Mars is very cold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675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Mercury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5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lg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It's the closest planet to the Sun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192" name="Google Shape;2192;p30"/>
          <p:cNvGrpSpPr/>
          <p:nvPr/>
        </p:nvGrpSpPr>
        <p:grpSpPr>
          <a:xfrm>
            <a:off x="5263067" y="2908943"/>
            <a:ext cx="386455" cy="287569"/>
            <a:chOff x="5197967" y="3714018"/>
            <a:chExt cx="386455" cy="287569"/>
          </a:xfrm>
        </p:grpSpPr>
        <p:sp>
          <p:nvSpPr>
            <p:cNvPr id="2193" name="Google Shape;2193;p30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30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30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30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7" name="Google Shape;2197;p30"/>
          <p:cNvGrpSpPr/>
          <p:nvPr/>
        </p:nvGrpSpPr>
        <p:grpSpPr>
          <a:xfrm>
            <a:off x="1747225" y="2898413"/>
            <a:ext cx="312140" cy="308603"/>
            <a:chOff x="5235133" y="3141763"/>
            <a:chExt cx="312140" cy="308603"/>
          </a:xfrm>
        </p:grpSpPr>
        <p:sp>
          <p:nvSpPr>
            <p:cNvPr id="2198" name="Google Shape;2198;p30"/>
            <p:cNvSpPr/>
            <p:nvPr/>
          </p:nvSpPr>
          <p:spPr>
            <a:xfrm>
              <a:off x="5240608" y="3146819"/>
              <a:ext cx="301190" cy="298466"/>
            </a:xfrm>
            <a:custGeom>
              <a:avLst/>
              <a:gdLst/>
              <a:ahLst/>
              <a:cxnLst/>
              <a:rect l="l" t="t" r="r" b="b"/>
              <a:pathLst>
                <a:path w="11498" h="11394" extrusionOk="0">
                  <a:moveTo>
                    <a:pt x="2709" y="1"/>
                  </a:moveTo>
                  <a:cubicBezTo>
                    <a:pt x="2577" y="1"/>
                    <a:pt x="2445" y="51"/>
                    <a:pt x="2344" y="152"/>
                  </a:cubicBezTo>
                  <a:lnTo>
                    <a:pt x="203" y="2294"/>
                  </a:lnTo>
                  <a:cubicBezTo>
                    <a:pt x="0" y="2493"/>
                    <a:pt x="0" y="2822"/>
                    <a:pt x="203" y="3021"/>
                  </a:cubicBezTo>
                  <a:lnTo>
                    <a:pt x="2879" y="5697"/>
                  </a:lnTo>
                  <a:lnTo>
                    <a:pt x="203" y="8373"/>
                  </a:lnTo>
                  <a:cubicBezTo>
                    <a:pt x="0" y="8572"/>
                    <a:pt x="0" y="8901"/>
                    <a:pt x="203" y="9100"/>
                  </a:cubicBezTo>
                  <a:lnTo>
                    <a:pt x="2344" y="11241"/>
                  </a:lnTo>
                  <a:cubicBezTo>
                    <a:pt x="2445" y="11343"/>
                    <a:pt x="2577" y="11393"/>
                    <a:pt x="2709" y="11393"/>
                  </a:cubicBezTo>
                  <a:cubicBezTo>
                    <a:pt x="2841" y="11393"/>
                    <a:pt x="2973" y="11343"/>
                    <a:pt x="3074" y="11241"/>
                  </a:cubicBezTo>
                  <a:lnTo>
                    <a:pt x="5750" y="8569"/>
                  </a:lnTo>
                  <a:lnTo>
                    <a:pt x="8423" y="11241"/>
                  </a:lnTo>
                  <a:cubicBezTo>
                    <a:pt x="8524" y="11343"/>
                    <a:pt x="8656" y="11393"/>
                    <a:pt x="8788" y="11393"/>
                  </a:cubicBezTo>
                  <a:cubicBezTo>
                    <a:pt x="8920" y="11393"/>
                    <a:pt x="9052" y="11343"/>
                    <a:pt x="9153" y="11241"/>
                  </a:cubicBezTo>
                  <a:lnTo>
                    <a:pt x="11295" y="9100"/>
                  </a:lnTo>
                  <a:cubicBezTo>
                    <a:pt x="11497" y="8901"/>
                    <a:pt x="11497" y="8572"/>
                    <a:pt x="11295" y="8373"/>
                  </a:cubicBezTo>
                  <a:lnTo>
                    <a:pt x="8615" y="5697"/>
                  </a:lnTo>
                  <a:lnTo>
                    <a:pt x="11292" y="3021"/>
                  </a:lnTo>
                  <a:cubicBezTo>
                    <a:pt x="11494" y="2822"/>
                    <a:pt x="11494" y="2493"/>
                    <a:pt x="11292" y="2294"/>
                  </a:cubicBezTo>
                  <a:lnTo>
                    <a:pt x="9150" y="152"/>
                  </a:lnTo>
                  <a:cubicBezTo>
                    <a:pt x="9049" y="51"/>
                    <a:pt x="8917" y="1"/>
                    <a:pt x="8785" y="1"/>
                  </a:cubicBezTo>
                  <a:cubicBezTo>
                    <a:pt x="8653" y="1"/>
                    <a:pt x="8521" y="51"/>
                    <a:pt x="8420" y="152"/>
                  </a:cubicBezTo>
                  <a:lnTo>
                    <a:pt x="5750" y="2829"/>
                  </a:lnTo>
                  <a:lnTo>
                    <a:pt x="3074" y="152"/>
                  </a:lnTo>
                  <a:cubicBezTo>
                    <a:pt x="2973" y="51"/>
                    <a:pt x="2841" y="1"/>
                    <a:pt x="2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30"/>
            <p:cNvSpPr/>
            <p:nvPr/>
          </p:nvSpPr>
          <p:spPr>
            <a:xfrm>
              <a:off x="5344340" y="3141815"/>
              <a:ext cx="202933" cy="308551"/>
            </a:xfrm>
            <a:custGeom>
              <a:avLst/>
              <a:gdLst/>
              <a:ahLst/>
              <a:cxnLst/>
              <a:rect l="l" t="t" r="r" b="b"/>
              <a:pathLst>
                <a:path w="7747" h="11779" extrusionOk="0">
                  <a:moveTo>
                    <a:pt x="4828" y="1"/>
                  </a:moveTo>
                  <a:cubicBezTo>
                    <a:pt x="4647" y="1"/>
                    <a:pt x="4465" y="69"/>
                    <a:pt x="4326" y="206"/>
                  </a:cubicBezTo>
                  <a:lnTo>
                    <a:pt x="1790" y="2745"/>
                  </a:lnTo>
                  <a:lnTo>
                    <a:pt x="420" y="1375"/>
                  </a:lnTo>
                  <a:cubicBezTo>
                    <a:pt x="377" y="1332"/>
                    <a:pt x="329" y="1314"/>
                    <a:pt x="283" y="1314"/>
                  </a:cubicBezTo>
                  <a:cubicBezTo>
                    <a:pt x="131" y="1314"/>
                    <a:pt x="0" y="1510"/>
                    <a:pt x="142" y="1652"/>
                  </a:cubicBezTo>
                  <a:lnTo>
                    <a:pt x="1650" y="3160"/>
                  </a:lnTo>
                  <a:cubicBezTo>
                    <a:pt x="1688" y="3198"/>
                    <a:pt x="1737" y="3217"/>
                    <a:pt x="1787" y="3217"/>
                  </a:cubicBezTo>
                  <a:cubicBezTo>
                    <a:pt x="1838" y="3217"/>
                    <a:pt x="1888" y="3198"/>
                    <a:pt x="1928" y="3160"/>
                  </a:cubicBezTo>
                  <a:lnTo>
                    <a:pt x="4600" y="484"/>
                  </a:lnTo>
                  <a:cubicBezTo>
                    <a:pt x="4664" y="420"/>
                    <a:pt x="4745" y="389"/>
                    <a:pt x="4827" y="389"/>
                  </a:cubicBezTo>
                  <a:cubicBezTo>
                    <a:pt x="4908" y="389"/>
                    <a:pt x="4989" y="420"/>
                    <a:pt x="5053" y="484"/>
                  </a:cubicBezTo>
                  <a:lnTo>
                    <a:pt x="7195" y="2626"/>
                  </a:lnTo>
                  <a:cubicBezTo>
                    <a:pt x="7318" y="2749"/>
                    <a:pt x="7318" y="2951"/>
                    <a:pt x="7195" y="3074"/>
                  </a:cubicBezTo>
                  <a:lnTo>
                    <a:pt x="4518" y="5751"/>
                  </a:lnTo>
                  <a:cubicBezTo>
                    <a:pt x="4443" y="5826"/>
                    <a:pt x="4443" y="5950"/>
                    <a:pt x="4518" y="6028"/>
                  </a:cubicBezTo>
                  <a:lnTo>
                    <a:pt x="7195" y="8701"/>
                  </a:lnTo>
                  <a:cubicBezTo>
                    <a:pt x="7318" y="8828"/>
                    <a:pt x="7318" y="9027"/>
                    <a:pt x="7195" y="9154"/>
                  </a:cubicBezTo>
                  <a:lnTo>
                    <a:pt x="5053" y="11295"/>
                  </a:lnTo>
                  <a:cubicBezTo>
                    <a:pt x="4989" y="11357"/>
                    <a:pt x="4908" y="11388"/>
                    <a:pt x="4827" y="11388"/>
                  </a:cubicBezTo>
                  <a:cubicBezTo>
                    <a:pt x="4745" y="11388"/>
                    <a:pt x="4664" y="11357"/>
                    <a:pt x="4600" y="11295"/>
                  </a:cubicBezTo>
                  <a:lnTo>
                    <a:pt x="3593" y="10284"/>
                  </a:lnTo>
                  <a:cubicBezTo>
                    <a:pt x="3550" y="10242"/>
                    <a:pt x="3503" y="10225"/>
                    <a:pt x="3457" y="10225"/>
                  </a:cubicBezTo>
                  <a:cubicBezTo>
                    <a:pt x="3306" y="10225"/>
                    <a:pt x="3176" y="10420"/>
                    <a:pt x="3315" y="10562"/>
                  </a:cubicBezTo>
                  <a:lnTo>
                    <a:pt x="4326" y="11569"/>
                  </a:lnTo>
                  <a:cubicBezTo>
                    <a:pt x="4460" y="11703"/>
                    <a:pt x="4638" y="11779"/>
                    <a:pt x="4827" y="11779"/>
                  </a:cubicBezTo>
                  <a:cubicBezTo>
                    <a:pt x="5015" y="11779"/>
                    <a:pt x="5197" y="11703"/>
                    <a:pt x="5327" y="11569"/>
                  </a:cubicBezTo>
                  <a:lnTo>
                    <a:pt x="7469" y="9428"/>
                  </a:lnTo>
                  <a:cubicBezTo>
                    <a:pt x="7746" y="9150"/>
                    <a:pt x="7746" y="8701"/>
                    <a:pt x="7469" y="8427"/>
                  </a:cubicBezTo>
                  <a:lnTo>
                    <a:pt x="4933" y="5888"/>
                  </a:lnTo>
                  <a:lnTo>
                    <a:pt x="7469" y="3352"/>
                  </a:lnTo>
                  <a:cubicBezTo>
                    <a:pt x="7746" y="3074"/>
                    <a:pt x="7746" y="2626"/>
                    <a:pt x="7469" y="2351"/>
                  </a:cubicBezTo>
                  <a:lnTo>
                    <a:pt x="5327" y="206"/>
                  </a:lnTo>
                  <a:cubicBezTo>
                    <a:pt x="5190" y="69"/>
                    <a:pt x="5009" y="1"/>
                    <a:pt x="48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30"/>
            <p:cNvSpPr/>
            <p:nvPr/>
          </p:nvSpPr>
          <p:spPr>
            <a:xfrm>
              <a:off x="5235133" y="3141763"/>
              <a:ext cx="192533" cy="308603"/>
            </a:xfrm>
            <a:custGeom>
              <a:avLst/>
              <a:gdLst/>
              <a:ahLst/>
              <a:cxnLst/>
              <a:rect l="l" t="t" r="r" b="b"/>
              <a:pathLst>
                <a:path w="7350" h="11781" extrusionOk="0">
                  <a:moveTo>
                    <a:pt x="2919" y="0"/>
                  </a:moveTo>
                  <a:cubicBezTo>
                    <a:pt x="2737" y="0"/>
                    <a:pt x="2557" y="69"/>
                    <a:pt x="2420" y="208"/>
                  </a:cubicBezTo>
                  <a:lnTo>
                    <a:pt x="278" y="2350"/>
                  </a:lnTo>
                  <a:cubicBezTo>
                    <a:pt x="0" y="2628"/>
                    <a:pt x="0" y="3076"/>
                    <a:pt x="278" y="3354"/>
                  </a:cubicBezTo>
                  <a:lnTo>
                    <a:pt x="2814" y="5890"/>
                  </a:lnTo>
                  <a:lnTo>
                    <a:pt x="278" y="8429"/>
                  </a:lnTo>
                  <a:cubicBezTo>
                    <a:pt x="0" y="8703"/>
                    <a:pt x="0" y="9152"/>
                    <a:pt x="278" y="9430"/>
                  </a:cubicBezTo>
                  <a:lnTo>
                    <a:pt x="2420" y="11571"/>
                  </a:lnTo>
                  <a:cubicBezTo>
                    <a:pt x="2550" y="11705"/>
                    <a:pt x="2731" y="11781"/>
                    <a:pt x="2920" y="11781"/>
                  </a:cubicBezTo>
                  <a:cubicBezTo>
                    <a:pt x="3108" y="11781"/>
                    <a:pt x="3287" y="11705"/>
                    <a:pt x="3420" y="11571"/>
                  </a:cubicBezTo>
                  <a:lnTo>
                    <a:pt x="5956" y="9032"/>
                  </a:lnTo>
                  <a:lnTo>
                    <a:pt x="6933" y="10009"/>
                  </a:lnTo>
                  <a:cubicBezTo>
                    <a:pt x="6976" y="10052"/>
                    <a:pt x="7024" y="10070"/>
                    <a:pt x="7070" y="10070"/>
                  </a:cubicBezTo>
                  <a:cubicBezTo>
                    <a:pt x="7221" y="10070"/>
                    <a:pt x="7349" y="9876"/>
                    <a:pt x="7210" y="9735"/>
                  </a:cubicBezTo>
                  <a:lnTo>
                    <a:pt x="6097" y="8621"/>
                  </a:lnTo>
                  <a:cubicBezTo>
                    <a:pt x="6059" y="8583"/>
                    <a:pt x="6008" y="8564"/>
                    <a:pt x="5958" y="8564"/>
                  </a:cubicBezTo>
                  <a:cubicBezTo>
                    <a:pt x="5907" y="8564"/>
                    <a:pt x="5857" y="8583"/>
                    <a:pt x="5819" y="8621"/>
                  </a:cubicBezTo>
                  <a:lnTo>
                    <a:pt x="3146" y="11297"/>
                  </a:lnTo>
                  <a:cubicBezTo>
                    <a:pt x="3083" y="11359"/>
                    <a:pt x="3000" y="11390"/>
                    <a:pt x="2919" y="11390"/>
                  </a:cubicBezTo>
                  <a:cubicBezTo>
                    <a:pt x="2837" y="11390"/>
                    <a:pt x="2755" y="11359"/>
                    <a:pt x="2694" y="11297"/>
                  </a:cubicBezTo>
                  <a:lnTo>
                    <a:pt x="552" y="9156"/>
                  </a:lnTo>
                  <a:cubicBezTo>
                    <a:pt x="429" y="9029"/>
                    <a:pt x="429" y="8827"/>
                    <a:pt x="552" y="8703"/>
                  </a:cubicBezTo>
                  <a:lnTo>
                    <a:pt x="3228" y="6027"/>
                  </a:lnTo>
                  <a:cubicBezTo>
                    <a:pt x="3304" y="5952"/>
                    <a:pt x="3304" y="5828"/>
                    <a:pt x="3228" y="5753"/>
                  </a:cubicBezTo>
                  <a:lnTo>
                    <a:pt x="552" y="3076"/>
                  </a:lnTo>
                  <a:cubicBezTo>
                    <a:pt x="429" y="2953"/>
                    <a:pt x="429" y="2751"/>
                    <a:pt x="552" y="2628"/>
                  </a:cubicBezTo>
                  <a:lnTo>
                    <a:pt x="2694" y="486"/>
                  </a:lnTo>
                  <a:cubicBezTo>
                    <a:pt x="2755" y="422"/>
                    <a:pt x="2837" y="391"/>
                    <a:pt x="2919" y="391"/>
                  </a:cubicBezTo>
                  <a:cubicBezTo>
                    <a:pt x="3000" y="391"/>
                    <a:pt x="3083" y="422"/>
                    <a:pt x="3146" y="486"/>
                  </a:cubicBezTo>
                  <a:lnTo>
                    <a:pt x="3759" y="1103"/>
                  </a:lnTo>
                  <a:cubicBezTo>
                    <a:pt x="3802" y="1145"/>
                    <a:pt x="3850" y="1162"/>
                    <a:pt x="3896" y="1162"/>
                  </a:cubicBezTo>
                  <a:cubicBezTo>
                    <a:pt x="4048" y="1162"/>
                    <a:pt x="4179" y="967"/>
                    <a:pt x="4037" y="825"/>
                  </a:cubicBezTo>
                  <a:lnTo>
                    <a:pt x="3420" y="208"/>
                  </a:lnTo>
                  <a:cubicBezTo>
                    <a:pt x="3281" y="69"/>
                    <a:pt x="3100" y="0"/>
                    <a:pt x="29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1" name="Google Shape;2201;p30"/>
          <p:cNvGrpSpPr/>
          <p:nvPr/>
        </p:nvGrpSpPr>
        <p:grpSpPr>
          <a:xfrm>
            <a:off x="5256342" y="4156193"/>
            <a:ext cx="386455" cy="287569"/>
            <a:chOff x="5197967" y="3714018"/>
            <a:chExt cx="386455" cy="287569"/>
          </a:xfrm>
        </p:grpSpPr>
        <p:sp>
          <p:nvSpPr>
            <p:cNvPr id="2202" name="Google Shape;2202;p30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30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30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30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6" name="Google Shape;2206;p30"/>
          <p:cNvGrpSpPr/>
          <p:nvPr/>
        </p:nvGrpSpPr>
        <p:grpSpPr>
          <a:xfrm>
            <a:off x="1747225" y="4145663"/>
            <a:ext cx="312140" cy="308603"/>
            <a:chOff x="5235133" y="3141763"/>
            <a:chExt cx="312140" cy="308603"/>
          </a:xfrm>
        </p:grpSpPr>
        <p:sp>
          <p:nvSpPr>
            <p:cNvPr id="2207" name="Google Shape;2207;p30"/>
            <p:cNvSpPr/>
            <p:nvPr/>
          </p:nvSpPr>
          <p:spPr>
            <a:xfrm>
              <a:off x="5240608" y="3146819"/>
              <a:ext cx="301190" cy="298466"/>
            </a:xfrm>
            <a:custGeom>
              <a:avLst/>
              <a:gdLst/>
              <a:ahLst/>
              <a:cxnLst/>
              <a:rect l="l" t="t" r="r" b="b"/>
              <a:pathLst>
                <a:path w="11498" h="11394" extrusionOk="0">
                  <a:moveTo>
                    <a:pt x="2709" y="1"/>
                  </a:moveTo>
                  <a:cubicBezTo>
                    <a:pt x="2577" y="1"/>
                    <a:pt x="2445" y="51"/>
                    <a:pt x="2344" y="152"/>
                  </a:cubicBezTo>
                  <a:lnTo>
                    <a:pt x="203" y="2294"/>
                  </a:lnTo>
                  <a:cubicBezTo>
                    <a:pt x="0" y="2493"/>
                    <a:pt x="0" y="2822"/>
                    <a:pt x="203" y="3021"/>
                  </a:cubicBezTo>
                  <a:lnTo>
                    <a:pt x="2879" y="5697"/>
                  </a:lnTo>
                  <a:lnTo>
                    <a:pt x="203" y="8373"/>
                  </a:lnTo>
                  <a:cubicBezTo>
                    <a:pt x="0" y="8572"/>
                    <a:pt x="0" y="8901"/>
                    <a:pt x="203" y="9100"/>
                  </a:cubicBezTo>
                  <a:lnTo>
                    <a:pt x="2344" y="11241"/>
                  </a:lnTo>
                  <a:cubicBezTo>
                    <a:pt x="2445" y="11343"/>
                    <a:pt x="2577" y="11393"/>
                    <a:pt x="2709" y="11393"/>
                  </a:cubicBezTo>
                  <a:cubicBezTo>
                    <a:pt x="2841" y="11393"/>
                    <a:pt x="2973" y="11343"/>
                    <a:pt x="3074" y="11241"/>
                  </a:cubicBezTo>
                  <a:lnTo>
                    <a:pt x="5750" y="8569"/>
                  </a:lnTo>
                  <a:lnTo>
                    <a:pt x="8423" y="11241"/>
                  </a:lnTo>
                  <a:cubicBezTo>
                    <a:pt x="8524" y="11343"/>
                    <a:pt x="8656" y="11393"/>
                    <a:pt x="8788" y="11393"/>
                  </a:cubicBezTo>
                  <a:cubicBezTo>
                    <a:pt x="8920" y="11393"/>
                    <a:pt x="9052" y="11343"/>
                    <a:pt x="9153" y="11241"/>
                  </a:cubicBezTo>
                  <a:lnTo>
                    <a:pt x="11295" y="9100"/>
                  </a:lnTo>
                  <a:cubicBezTo>
                    <a:pt x="11497" y="8901"/>
                    <a:pt x="11497" y="8572"/>
                    <a:pt x="11295" y="8373"/>
                  </a:cubicBezTo>
                  <a:lnTo>
                    <a:pt x="8615" y="5697"/>
                  </a:lnTo>
                  <a:lnTo>
                    <a:pt x="11292" y="3021"/>
                  </a:lnTo>
                  <a:cubicBezTo>
                    <a:pt x="11494" y="2822"/>
                    <a:pt x="11494" y="2493"/>
                    <a:pt x="11292" y="2294"/>
                  </a:cubicBezTo>
                  <a:lnTo>
                    <a:pt x="9150" y="152"/>
                  </a:lnTo>
                  <a:cubicBezTo>
                    <a:pt x="9049" y="51"/>
                    <a:pt x="8917" y="1"/>
                    <a:pt x="8785" y="1"/>
                  </a:cubicBezTo>
                  <a:cubicBezTo>
                    <a:pt x="8653" y="1"/>
                    <a:pt x="8521" y="51"/>
                    <a:pt x="8420" y="152"/>
                  </a:cubicBezTo>
                  <a:lnTo>
                    <a:pt x="5750" y="2829"/>
                  </a:lnTo>
                  <a:lnTo>
                    <a:pt x="3074" y="152"/>
                  </a:lnTo>
                  <a:cubicBezTo>
                    <a:pt x="2973" y="51"/>
                    <a:pt x="2841" y="1"/>
                    <a:pt x="2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30"/>
            <p:cNvSpPr/>
            <p:nvPr/>
          </p:nvSpPr>
          <p:spPr>
            <a:xfrm>
              <a:off x="5344340" y="3141815"/>
              <a:ext cx="202933" cy="308551"/>
            </a:xfrm>
            <a:custGeom>
              <a:avLst/>
              <a:gdLst/>
              <a:ahLst/>
              <a:cxnLst/>
              <a:rect l="l" t="t" r="r" b="b"/>
              <a:pathLst>
                <a:path w="7747" h="11779" extrusionOk="0">
                  <a:moveTo>
                    <a:pt x="4828" y="1"/>
                  </a:moveTo>
                  <a:cubicBezTo>
                    <a:pt x="4647" y="1"/>
                    <a:pt x="4465" y="69"/>
                    <a:pt x="4326" y="206"/>
                  </a:cubicBezTo>
                  <a:lnTo>
                    <a:pt x="1790" y="2745"/>
                  </a:lnTo>
                  <a:lnTo>
                    <a:pt x="420" y="1375"/>
                  </a:lnTo>
                  <a:cubicBezTo>
                    <a:pt x="377" y="1332"/>
                    <a:pt x="329" y="1314"/>
                    <a:pt x="283" y="1314"/>
                  </a:cubicBezTo>
                  <a:cubicBezTo>
                    <a:pt x="131" y="1314"/>
                    <a:pt x="0" y="1510"/>
                    <a:pt x="142" y="1652"/>
                  </a:cubicBezTo>
                  <a:lnTo>
                    <a:pt x="1650" y="3160"/>
                  </a:lnTo>
                  <a:cubicBezTo>
                    <a:pt x="1688" y="3198"/>
                    <a:pt x="1737" y="3217"/>
                    <a:pt x="1787" y="3217"/>
                  </a:cubicBezTo>
                  <a:cubicBezTo>
                    <a:pt x="1838" y="3217"/>
                    <a:pt x="1888" y="3198"/>
                    <a:pt x="1928" y="3160"/>
                  </a:cubicBezTo>
                  <a:lnTo>
                    <a:pt x="4600" y="484"/>
                  </a:lnTo>
                  <a:cubicBezTo>
                    <a:pt x="4664" y="420"/>
                    <a:pt x="4745" y="389"/>
                    <a:pt x="4827" y="389"/>
                  </a:cubicBezTo>
                  <a:cubicBezTo>
                    <a:pt x="4908" y="389"/>
                    <a:pt x="4989" y="420"/>
                    <a:pt x="5053" y="484"/>
                  </a:cubicBezTo>
                  <a:lnTo>
                    <a:pt x="7195" y="2626"/>
                  </a:lnTo>
                  <a:cubicBezTo>
                    <a:pt x="7318" y="2749"/>
                    <a:pt x="7318" y="2951"/>
                    <a:pt x="7195" y="3074"/>
                  </a:cubicBezTo>
                  <a:lnTo>
                    <a:pt x="4518" y="5751"/>
                  </a:lnTo>
                  <a:cubicBezTo>
                    <a:pt x="4443" y="5826"/>
                    <a:pt x="4443" y="5950"/>
                    <a:pt x="4518" y="6028"/>
                  </a:cubicBezTo>
                  <a:lnTo>
                    <a:pt x="7195" y="8701"/>
                  </a:lnTo>
                  <a:cubicBezTo>
                    <a:pt x="7318" y="8828"/>
                    <a:pt x="7318" y="9027"/>
                    <a:pt x="7195" y="9154"/>
                  </a:cubicBezTo>
                  <a:lnTo>
                    <a:pt x="5053" y="11295"/>
                  </a:lnTo>
                  <a:cubicBezTo>
                    <a:pt x="4989" y="11357"/>
                    <a:pt x="4908" y="11388"/>
                    <a:pt x="4827" y="11388"/>
                  </a:cubicBezTo>
                  <a:cubicBezTo>
                    <a:pt x="4745" y="11388"/>
                    <a:pt x="4664" y="11357"/>
                    <a:pt x="4600" y="11295"/>
                  </a:cubicBezTo>
                  <a:lnTo>
                    <a:pt x="3593" y="10284"/>
                  </a:lnTo>
                  <a:cubicBezTo>
                    <a:pt x="3550" y="10242"/>
                    <a:pt x="3503" y="10225"/>
                    <a:pt x="3457" y="10225"/>
                  </a:cubicBezTo>
                  <a:cubicBezTo>
                    <a:pt x="3306" y="10225"/>
                    <a:pt x="3176" y="10420"/>
                    <a:pt x="3315" y="10562"/>
                  </a:cubicBezTo>
                  <a:lnTo>
                    <a:pt x="4326" y="11569"/>
                  </a:lnTo>
                  <a:cubicBezTo>
                    <a:pt x="4460" y="11703"/>
                    <a:pt x="4638" y="11779"/>
                    <a:pt x="4827" y="11779"/>
                  </a:cubicBezTo>
                  <a:cubicBezTo>
                    <a:pt x="5015" y="11779"/>
                    <a:pt x="5197" y="11703"/>
                    <a:pt x="5327" y="11569"/>
                  </a:cubicBezTo>
                  <a:lnTo>
                    <a:pt x="7469" y="9428"/>
                  </a:lnTo>
                  <a:cubicBezTo>
                    <a:pt x="7746" y="9150"/>
                    <a:pt x="7746" y="8701"/>
                    <a:pt x="7469" y="8427"/>
                  </a:cubicBezTo>
                  <a:lnTo>
                    <a:pt x="4933" y="5888"/>
                  </a:lnTo>
                  <a:lnTo>
                    <a:pt x="7469" y="3352"/>
                  </a:lnTo>
                  <a:cubicBezTo>
                    <a:pt x="7746" y="3074"/>
                    <a:pt x="7746" y="2626"/>
                    <a:pt x="7469" y="2351"/>
                  </a:cubicBezTo>
                  <a:lnTo>
                    <a:pt x="5327" y="206"/>
                  </a:lnTo>
                  <a:cubicBezTo>
                    <a:pt x="5190" y="69"/>
                    <a:pt x="5009" y="1"/>
                    <a:pt x="48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30"/>
            <p:cNvSpPr/>
            <p:nvPr/>
          </p:nvSpPr>
          <p:spPr>
            <a:xfrm>
              <a:off x="5235133" y="3141763"/>
              <a:ext cx="192533" cy="308603"/>
            </a:xfrm>
            <a:custGeom>
              <a:avLst/>
              <a:gdLst/>
              <a:ahLst/>
              <a:cxnLst/>
              <a:rect l="l" t="t" r="r" b="b"/>
              <a:pathLst>
                <a:path w="7350" h="11781" extrusionOk="0">
                  <a:moveTo>
                    <a:pt x="2919" y="0"/>
                  </a:moveTo>
                  <a:cubicBezTo>
                    <a:pt x="2737" y="0"/>
                    <a:pt x="2557" y="69"/>
                    <a:pt x="2420" y="208"/>
                  </a:cubicBezTo>
                  <a:lnTo>
                    <a:pt x="278" y="2350"/>
                  </a:lnTo>
                  <a:cubicBezTo>
                    <a:pt x="0" y="2628"/>
                    <a:pt x="0" y="3076"/>
                    <a:pt x="278" y="3354"/>
                  </a:cubicBezTo>
                  <a:lnTo>
                    <a:pt x="2814" y="5890"/>
                  </a:lnTo>
                  <a:lnTo>
                    <a:pt x="278" y="8429"/>
                  </a:lnTo>
                  <a:cubicBezTo>
                    <a:pt x="0" y="8703"/>
                    <a:pt x="0" y="9152"/>
                    <a:pt x="278" y="9430"/>
                  </a:cubicBezTo>
                  <a:lnTo>
                    <a:pt x="2420" y="11571"/>
                  </a:lnTo>
                  <a:cubicBezTo>
                    <a:pt x="2550" y="11705"/>
                    <a:pt x="2731" y="11781"/>
                    <a:pt x="2920" y="11781"/>
                  </a:cubicBezTo>
                  <a:cubicBezTo>
                    <a:pt x="3108" y="11781"/>
                    <a:pt x="3287" y="11705"/>
                    <a:pt x="3420" y="11571"/>
                  </a:cubicBezTo>
                  <a:lnTo>
                    <a:pt x="5956" y="9032"/>
                  </a:lnTo>
                  <a:lnTo>
                    <a:pt x="6933" y="10009"/>
                  </a:lnTo>
                  <a:cubicBezTo>
                    <a:pt x="6976" y="10052"/>
                    <a:pt x="7024" y="10070"/>
                    <a:pt x="7070" y="10070"/>
                  </a:cubicBezTo>
                  <a:cubicBezTo>
                    <a:pt x="7221" y="10070"/>
                    <a:pt x="7349" y="9876"/>
                    <a:pt x="7210" y="9735"/>
                  </a:cubicBezTo>
                  <a:lnTo>
                    <a:pt x="6097" y="8621"/>
                  </a:lnTo>
                  <a:cubicBezTo>
                    <a:pt x="6059" y="8583"/>
                    <a:pt x="6008" y="8564"/>
                    <a:pt x="5958" y="8564"/>
                  </a:cubicBezTo>
                  <a:cubicBezTo>
                    <a:pt x="5907" y="8564"/>
                    <a:pt x="5857" y="8583"/>
                    <a:pt x="5819" y="8621"/>
                  </a:cubicBezTo>
                  <a:lnTo>
                    <a:pt x="3146" y="11297"/>
                  </a:lnTo>
                  <a:cubicBezTo>
                    <a:pt x="3083" y="11359"/>
                    <a:pt x="3000" y="11390"/>
                    <a:pt x="2919" y="11390"/>
                  </a:cubicBezTo>
                  <a:cubicBezTo>
                    <a:pt x="2837" y="11390"/>
                    <a:pt x="2755" y="11359"/>
                    <a:pt x="2694" y="11297"/>
                  </a:cubicBezTo>
                  <a:lnTo>
                    <a:pt x="552" y="9156"/>
                  </a:lnTo>
                  <a:cubicBezTo>
                    <a:pt x="429" y="9029"/>
                    <a:pt x="429" y="8827"/>
                    <a:pt x="552" y="8703"/>
                  </a:cubicBezTo>
                  <a:lnTo>
                    <a:pt x="3228" y="6027"/>
                  </a:lnTo>
                  <a:cubicBezTo>
                    <a:pt x="3304" y="5952"/>
                    <a:pt x="3304" y="5828"/>
                    <a:pt x="3228" y="5753"/>
                  </a:cubicBezTo>
                  <a:lnTo>
                    <a:pt x="552" y="3076"/>
                  </a:lnTo>
                  <a:cubicBezTo>
                    <a:pt x="429" y="2953"/>
                    <a:pt x="429" y="2751"/>
                    <a:pt x="552" y="2628"/>
                  </a:cubicBezTo>
                  <a:lnTo>
                    <a:pt x="2694" y="486"/>
                  </a:lnTo>
                  <a:cubicBezTo>
                    <a:pt x="2755" y="422"/>
                    <a:pt x="2837" y="391"/>
                    <a:pt x="2919" y="391"/>
                  </a:cubicBezTo>
                  <a:cubicBezTo>
                    <a:pt x="3000" y="391"/>
                    <a:pt x="3083" y="422"/>
                    <a:pt x="3146" y="486"/>
                  </a:cubicBezTo>
                  <a:lnTo>
                    <a:pt x="3759" y="1103"/>
                  </a:lnTo>
                  <a:cubicBezTo>
                    <a:pt x="3802" y="1145"/>
                    <a:pt x="3850" y="1162"/>
                    <a:pt x="3896" y="1162"/>
                  </a:cubicBezTo>
                  <a:cubicBezTo>
                    <a:pt x="4048" y="1162"/>
                    <a:pt x="4179" y="967"/>
                    <a:pt x="4037" y="825"/>
                  </a:cubicBezTo>
                  <a:lnTo>
                    <a:pt x="3420" y="208"/>
                  </a:lnTo>
                  <a:cubicBezTo>
                    <a:pt x="3281" y="69"/>
                    <a:pt x="3100" y="0"/>
                    <a:pt x="29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0" name="Google Shape;2210;p30"/>
          <p:cNvGrpSpPr/>
          <p:nvPr/>
        </p:nvGrpSpPr>
        <p:grpSpPr>
          <a:xfrm>
            <a:off x="4405061" y="1377829"/>
            <a:ext cx="333877" cy="3203711"/>
            <a:chOff x="4407262" y="1377829"/>
            <a:chExt cx="333877" cy="3203711"/>
          </a:xfrm>
        </p:grpSpPr>
        <p:grpSp>
          <p:nvGrpSpPr>
            <p:cNvPr id="2211" name="Google Shape;2211;p30"/>
            <p:cNvGrpSpPr/>
            <p:nvPr/>
          </p:nvGrpSpPr>
          <p:grpSpPr>
            <a:xfrm>
              <a:off x="4407262" y="2510557"/>
              <a:ext cx="333877" cy="938262"/>
              <a:chOff x="856912" y="2305594"/>
              <a:chExt cx="333877" cy="938262"/>
            </a:xfrm>
          </p:grpSpPr>
          <p:grpSp>
            <p:nvGrpSpPr>
              <p:cNvPr id="2212" name="Google Shape;2212;p30"/>
              <p:cNvGrpSpPr/>
              <p:nvPr/>
            </p:nvGrpSpPr>
            <p:grpSpPr>
              <a:xfrm>
                <a:off x="856912" y="2305594"/>
                <a:ext cx="333432" cy="469152"/>
                <a:chOff x="5155490" y="766228"/>
                <a:chExt cx="427422" cy="601323"/>
              </a:xfrm>
            </p:grpSpPr>
            <p:sp>
              <p:nvSpPr>
                <p:cNvPr id="2213" name="Google Shape;2213;p30"/>
                <p:cNvSpPr/>
                <p:nvPr/>
              </p:nvSpPr>
              <p:spPr>
                <a:xfrm>
                  <a:off x="5369768" y="775324"/>
                  <a:ext cx="141068" cy="232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59" h="12270" extrusionOk="0">
                      <a:moveTo>
                        <a:pt x="5955" y="0"/>
                      </a:moveTo>
                      <a:cubicBezTo>
                        <a:pt x="5321" y="0"/>
                        <a:pt x="2656" y="1311"/>
                        <a:pt x="2525" y="4199"/>
                      </a:cubicBezTo>
                      <a:cubicBezTo>
                        <a:pt x="2410" y="6723"/>
                        <a:pt x="2142" y="9783"/>
                        <a:pt x="1" y="12269"/>
                      </a:cubicBezTo>
                      <a:cubicBezTo>
                        <a:pt x="1798" y="11389"/>
                        <a:pt x="6311" y="6188"/>
                        <a:pt x="5584" y="2975"/>
                      </a:cubicBezTo>
                      <a:lnTo>
                        <a:pt x="5584" y="2975"/>
                      </a:lnTo>
                      <a:cubicBezTo>
                        <a:pt x="6541" y="5882"/>
                        <a:pt x="4475" y="9401"/>
                        <a:pt x="3251" y="10701"/>
                      </a:cubicBezTo>
                      <a:cubicBezTo>
                        <a:pt x="5623" y="9401"/>
                        <a:pt x="7459" y="7412"/>
                        <a:pt x="7153" y="4390"/>
                      </a:cubicBezTo>
                      <a:cubicBezTo>
                        <a:pt x="7000" y="2593"/>
                        <a:pt x="5584" y="1446"/>
                        <a:pt x="6082" y="107"/>
                      </a:cubicBezTo>
                      <a:cubicBezTo>
                        <a:pt x="6109" y="36"/>
                        <a:pt x="6060" y="0"/>
                        <a:pt x="59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4" name="Google Shape;2214;p30"/>
                <p:cNvSpPr/>
                <p:nvPr/>
              </p:nvSpPr>
              <p:spPr>
                <a:xfrm>
                  <a:off x="5465976" y="955239"/>
                  <a:ext cx="116936" cy="601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3" h="3179" extrusionOk="0">
                      <a:moveTo>
                        <a:pt x="3348" y="1"/>
                      </a:moveTo>
                      <a:cubicBezTo>
                        <a:pt x="2067" y="1"/>
                        <a:pt x="624" y="736"/>
                        <a:pt x="0" y="1303"/>
                      </a:cubicBezTo>
                      <a:cubicBezTo>
                        <a:pt x="880" y="1647"/>
                        <a:pt x="1760" y="2144"/>
                        <a:pt x="2563" y="2680"/>
                      </a:cubicBezTo>
                      <a:cubicBezTo>
                        <a:pt x="3072" y="3043"/>
                        <a:pt x="3575" y="3178"/>
                        <a:pt x="4034" y="3178"/>
                      </a:cubicBezTo>
                      <a:cubicBezTo>
                        <a:pt x="5267" y="3178"/>
                        <a:pt x="6182" y="2207"/>
                        <a:pt x="6043" y="2068"/>
                      </a:cubicBezTo>
                      <a:cubicBezTo>
                        <a:pt x="5469" y="1532"/>
                        <a:pt x="5622" y="920"/>
                        <a:pt x="4590" y="308"/>
                      </a:cubicBezTo>
                      <a:cubicBezTo>
                        <a:pt x="4223" y="91"/>
                        <a:pt x="3796" y="1"/>
                        <a:pt x="334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5" name="Google Shape;2215;p30"/>
                <p:cNvSpPr/>
                <p:nvPr/>
              </p:nvSpPr>
              <p:spPr>
                <a:xfrm>
                  <a:off x="5321069" y="766228"/>
                  <a:ext cx="81986" cy="1615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5" h="8544" extrusionOk="0">
                      <a:moveTo>
                        <a:pt x="524" y="1"/>
                      </a:moveTo>
                      <a:cubicBezTo>
                        <a:pt x="180" y="1"/>
                        <a:pt x="1" y="98"/>
                        <a:pt x="128" y="167"/>
                      </a:cubicBezTo>
                      <a:cubicBezTo>
                        <a:pt x="1237" y="817"/>
                        <a:pt x="587" y="1582"/>
                        <a:pt x="1696" y="2959"/>
                      </a:cubicBezTo>
                      <a:cubicBezTo>
                        <a:pt x="1614" y="2905"/>
                        <a:pt x="1491" y="2882"/>
                        <a:pt x="1358" y="2882"/>
                      </a:cubicBezTo>
                      <a:cubicBezTo>
                        <a:pt x="929" y="2882"/>
                        <a:pt x="390" y="3110"/>
                        <a:pt x="740" y="3227"/>
                      </a:cubicBezTo>
                      <a:cubicBezTo>
                        <a:pt x="1696" y="3495"/>
                        <a:pt x="3608" y="4833"/>
                        <a:pt x="3608" y="8543"/>
                      </a:cubicBezTo>
                      <a:cubicBezTo>
                        <a:pt x="4335" y="6669"/>
                        <a:pt x="4105" y="4030"/>
                        <a:pt x="3799" y="3112"/>
                      </a:cubicBezTo>
                      <a:cubicBezTo>
                        <a:pt x="2998" y="521"/>
                        <a:pt x="1320" y="1"/>
                        <a:pt x="52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6" name="Google Shape;2216;p30"/>
                <p:cNvSpPr/>
                <p:nvPr/>
              </p:nvSpPr>
              <p:spPr>
                <a:xfrm>
                  <a:off x="5155490" y="833537"/>
                  <a:ext cx="402363" cy="534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5" h="28236" extrusionOk="0">
                      <a:moveTo>
                        <a:pt x="6974" y="0"/>
                      </a:moveTo>
                      <a:cubicBezTo>
                        <a:pt x="4283" y="0"/>
                        <a:pt x="2161" y="2661"/>
                        <a:pt x="3949" y="3951"/>
                      </a:cubicBezTo>
                      <a:cubicBezTo>
                        <a:pt x="4265" y="4180"/>
                        <a:pt x="4572" y="4277"/>
                        <a:pt x="4853" y="4277"/>
                      </a:cubicBezTo>
                      <a:cubicBezTo>
                        <a:pt x="5934" y="4277"/>
                        <a:pt x="6620" y="2843"/>
                        <a:pt x="5861" y="1963"/>
                      </a:cubicBezTo>
                      <a:cubicBezTo>
                        <a:pt x="6166" y="1292"/>
                        <a:pt x="6903" y="946"/>
                        <a:pt x="7698" y="946"/>
                      </a:cubicBezTo>
                      <a:cubicBezTo>
                        <a:pt x="8400" y="946"/>
                        <a:pt x="9148" y="1216"/>
                        <a:pt x="9686" y="1771"/>
                      </a:cubicBezTo>
                      <a:cubicBezTo>
                        <a:pt x="11101" y="3187"/>
                        <a:pt x="10948" y="4602"/>
                        <a:pt x="10566" y="4793"/>
                      </a:cubicBezTo>
                      <a:cubicBezTo>
                        <a:pt x="10508" y="4821"/>
                        <a:pt x="10450" y="4834"/>
                        <a:pt x="10392" y="4834"/>
                      </a:cubicBezTo>
                      <a:cubicBezTo>
                        <a:pt x="9822" y="4834"/>
                        <a:pt x="9197" y="3601"/>
                        <a:pt x="8576" y="3601"/>
                      </a:cubicBezTo>
                      <a:cubicBezTo>
                        <a:pt x="8410" y="3601"/>
                        <a:pt x="8244" y="3689"/>
                        <a:pt x="8080" y="3913"/>
                      </a:cubicBezTo>
                      <a:cubicBezTo>
                        <a:pt x="7582" y="4602"/>
                        <a:pt x="7697" y="5558"/>
                        <a:pt x="7965" y="6667"/>
                      </a:cubicBezTo>
                      <a:cubicBezTo>
                        <a:pt x="7429" y="6413"/>
                        <a:pt x="6852" y="6263"/>
                        <a:pt x="6279" y="6263"/>
                      </a:cubicBezTo>
                      <a:cubicBezTo>
                        <a:pt x="6075" y="6263"/>
                        <a:pt x="5871" y="6282"/>
                        <a:pt x="5670" y="6323"/>
                      </a:cubicBezTo>
                      <a:cubicBezTo>
                        <a:pt x="4599" y="6552"/>
                        <a:pt x="3681" y="7202"/>
                        <a:pt x="3108" y="8120"/>
                      </a:cubicBezTo>
                      <a:cubicBezTo>
                        <a:pt x="2840" y="8541"/>
                        <a:pt x="2611" y="9000"/>
                        <a:pt x="2458" y="9459"/>
                      </a:cubicBezTo>
                      <a:cubicBezTo>
                        <a:pt x="2305" y="9918"/>
                        <a:pt x="2190" y="10377"/>
                        <a:pt x="2113" y="10836"/>
                      </a:cubicBezTo>
                      <a:cubicBezTo>
                        <a:pt x="1960" y="11792"/>
                        <a:pt x="1960" y="12786"/>
                        <a:pt x="2190" y="13704"/>
                      </a:cubicBezTo>
                      <a:cubicBezTo>
                        <a:pt x="2381" y="14660"/>
                        <a:pt x="2840" y="15540"/>
                        <a:pt x="3452" y="16305"/>
                      </a:cubicBezTo>
                      <a:cubicBezTo>
                        <a:pt x="3643" y="16534"/>
                        <a:pt x="3834" y="16764"/>
                        <a:pt x="4026" y="16955"/>
                      </a:cubicBezTo>
                      <a:cubicBezTo>
                        <a:pt x="4272" y="18225"/>
                        <a:pt x="3836" y="19429"/>
                        <a:pt x="2987" y="19429"/>
                      </a:cubicBezTo>
                      <a:cubicBezTo>
                        <a:pt x="2916" y="19429"/>
                        <a:pt x="2841" y="19421"/>
                        <a:pt x="2763" y="19403"/>
                      </a:cubicBezTo>
                      <a:cubicBezTo>
                        <a:pt x="2548" y="18725"/>
                        <a:pt x="1969" y="18404"/>
                        <a:pt x="1414" y="18404"/>
                      </a:cubicBezTo>
                      <a:cubicBezTo>
                        <a:pt x="686" y="18404"/>
                        <a:pt x="0" y="18956"/>
                        <a:pt x="239" y="19977"/>
                      </a:cubicBezTo>
                      <a:cubicBezTo>
                        <a:pt x="464" y="20925"/>
                        <a:pt x="1278" y="21394"/>
                        <a:pt x="2179" y="21394"/>
                      </a:cubicBezTo>
                      <a:cubicBezTo>
                        <a:pt x="3421" y="21394"/>
                        <a:pt x="4831" y="20504"/>
                        <a:pt x="5096" y="18753"/>
                      </a:cubicBezTo>
                      <a:cubicBezTo>
                        <a:pt x="6167" y="20474"/>
                        <a:pt x="7353" y="21812"/>
                        <a:pt x="6014" y="23266"/>
                      </a:cubicBezTo>
                      <a:cubicBezTo>
                        <a:pt x="4791" y="24566"/>
                        <a:pt x="3911" y="23916"/>
                        <a:pt x="3222" y="24834"/>
                      </a:cubicBezTo>
                      <a:cubicBezTo>
                        <a:pt x="2511" y="25744"/>
                        <a:pt x="3133" y="26507"/>
                        <a:pt x="3814" y="26507"/>
                      </a:cubicBezTo>
                      <a:cubicBezTo>
                        <a:pt x="4048" y="26507"/>
                        <a:pt x="4289" y="26416"/>
                        <a:pt x="4485" y="26211"/>
                      </a:cubicBezTo>
                      <a:cubicBezTo>
                        <a:pt x="5058" y="25599"/>
                        <a:pt x="4829" y="24949"/>
                        <a:pt x="4293" y="24796"/>
                      </a:cubicBezTo>
                      <a:cubicBezTo>
                        <a:pt x="4393" y="24732"/>
                        <a:pt x="4500" y="24705"/>
                        <a:pt x="4615" y="24705"/>
                      </a:cubicBezTo>
                      <a:cubicBezTo>
                        <a:pt x="4985" y="24705"/>
                        <a:pt x="5449" y="24983"/>
                        <a:pt x="6091" y="25216"/>
                      </a:cubicBezTo>
                      <a:cubicBezTo>
                        <a:pt x="6277" y="25282"/>
                        <a:pt x="6462" y="25313"/>
                        <a:pt x="6640" y="25313"/>
                      </a:cubicBezTo>
                      <a:cubicBezTo>
                        <a:pt x="7594" y="25313"/>
                        <a:pt x="8334" y="24442"/>
                        <a:pt x="7850" y="23572"/>
                      </a:cubicBezTo>
                      <a:lnTo>
                        <a:pt x="7850" y="23572"/>
                      </a:lnTo>
                      <a:cubicBezTo>
                        <a:pt x="7901" y="23586"/>
                        <a:pt x="7950" y="23593"/>
                        <a:pt x="7998" y="23593"/>
                      </a:cubicBezTo>
                      <a:cubicBezTo>
                        <a:pt x="8853" y="23593"/>
                        <a:pt x="9220" y="21434"/>
                        <a:pt x="7735" y="20818"/>
                      </a:cubicBezTo>
                      <a:cubicBezTo>
                        <a:pt x="8080" y="20474"/>
                        <a:pt x="8156" y="19938"/>
                        <a:pt x="7927" y="19518"/>
                      </a:cubicBezTo>
                      <a:lnTo>
                        <a:pt x="7927" y="19518"/>
                      </a:lnTo>
                      <a:cubicBezTo>
                        <a:pt x="8768" y="19862"/>
                        <a:pt x="9610" y="20206"/>
                        <a:pt x="10451" y="20474"/>
                      </a:cubicBezTo>
                      <a:cubicBezTo>
                        <a:pt x="11292" y="20703"/>
                        <a:pt x="12095" y="20971"/>
                        <a:pt x="12899" y="21315"/>
                      </a:cubicBezTo>
                      <a:cubicBezTo>
                        <a:pt x="13664" y="21621"/>
                        <a:pt x="14352" y="22080"/>
                        <a:pt x="14964" y="22654"/>
                      </a:cubicBezTo>
                      <a:cubicBezTo>
                        <a:pt x="15576" y="23227"/>
                        <a:pt x="15997" y="23954"/>
                        <a:pt x="16150" y="24757"/>
                      </a:cubicBezTo>
                      <a:cubicBezTo>
                        <a:pt x="16264" y="25560"/>
                        <a:pt x="16035" y="26402"/>
                        <a:pt x="15538" y="27052"/>
                      </a:cubicBezTo>
                      <a:cubicBezTo>
                        <a:pt x="15071" y="27619"/>
                        <a:pt x="14371" y="27954"/>
                        <a:pt x="13641" y="27954"/>
                      </a:cubicBezTo>
                      <a:cubicBezTo>
                        <a:pt x="13534" y="27954"/>
                        <a:pt x="13427" y="27946"/>
                        <a:pt x="13319" y="27932"/>
                      </a:cubicBezTo>
                      <a:cubicBezTo>
                        <a:pt x="12440" y="27855"/>
                        <a:pt x="11675" y="27396"/>
                        <a:pt x="11139" y="26708"/>
                      </a:cubicBezTo>
                      <a:cubicBezTo>
                        <a:pt x="10604" y="26019"/>
                        <a:pt x="10489" y="25063"/>
                        <a:pt x="10833" y="24260"/>
                      </a:cubicBezTo>
                      <a:lnTo>
                        <a:pt x="10833" y="24260"/>
                      </a:lnTo>
                      <a:cubicBezTo>
                        <a:pt x="10451" y="25063"/>
                        <a:pt x="10527" y="26058"/>
                        <a:pt x="11063" y="26784"/>
                      </a:cubicBezTo>
                      <a:cubicBezTo>
                        <a:pt x="11560" y="27549"/>
                        <a:pt x="12363" y="28085"/>
                        <a:pt x="13281" y="28199"/>
                      </a:cubicBezTo>
                      <a:cubicBezTo>
                        <a:pt x="13432" y="28224"/>
                        <a:pt x="13583" y="28235"/>
                        <a:pt x="13732" y="28235"/>
                      </a:cubicBezTo>
                      <a:cubicBezTo>
                        <a:pt x="14530" y="28235"/>
                        <a:pt x="15290" y="27900"/>
                        <a:pt x="15805" y="27320"/>
                      </a:cubicBezTo>
                      <a:cubicBezTo>
                        <a:pt x="16456" y="26593"/>
                        <a:pt x="16761" y="25637"/>
                        <a:pt x="16685" y="24681"/>
                      </a:cubicBezTo>
                      <a:cubicBezTo>
                        <a:pt x="16570" y="23725"/>
                        <a:pt x="16150" y="22845"/>
                        <a:pt x="15499" y="22157"/>
                      </a:cubicBezTo>
                      <a:cubicBezTo>
                        <a:pt x="14887" y="21468"/>
                        <a:pt x="14123" y="20894"/>
                        <a:pt x="13319" y="20474"/>
                      </a:cubicBezTo>
                      <a:cubicBezTo>
                        <a:pt x="12899" y="20244"/>
                        <a:pt x="12478" y="20053"/>
                        <a:pt x="12057" y="19900"/>
                      </a:cubicBezTo>
                      <a:cubicBezTo>
                        <a:pt x="11637" y="19709"/>
                        <a:pt x="11216" y="19594"/>
                        <a:pt x="10833" y="19441"/>
                      </a:cubicBezTo>
                      <a:cubicBezTo>
                        <a:pt x="9992" y="19173"/>
                        <a:pt x="9189" y="18867"/>
                        <a:pt x="8424" y="18485"/>
                      </a:cubicBezTo>
                      <a:cubicBezTo>
                        <a:pt x="6894" y="17835"/>
                        <a:pt x="5517" y="16840"/>
                        <a:pt x="4408" y="15578"/>
                      </a:cubicBezTo>
                      <a:cubicBezTo>
                        <a:pt x="3911" y="14928"/>
                        <a:pt x="3605" y="14201"/>
                        <a:pt x="3414" y="13436"/>
                      </a:cubicBezTo>
                      <a:cubicBezTo>
                        <a:pt x="3261" y="12633"/>
                        <a:pt x="3261" y="11830"/>
                        <a:pt x="3414" y="11027"/>
                      </a:cubicBezTo>
                      <a:cubicBezTo>
                        <a:pt x="3528" y="10262"/>
                        <a:pt x="3834" y="9535"/>
                        <a:pt x="4255" y="8847"/>
                      </a:cubicBezTo>
                      <a:cubicBezTo>
                        <a:pt x="4599" y="8235"/>
                        <a:pt x="5211" y="7814"/>
                        <a:pt x="5938" y="7661"/>
                      </a:cubicBezTo>
                      <a:cubicBezTo>
                        <a:pt x="6049" y="7642"/>
                        <a:pt x="6162" y="7632"/>
                        <a:pt x="6275" y="7632"/>
                      </a:cubicBezTo>
                      <a:cubicBezTo>
                        <a:pt x="6819" y="7632"/>
                        <a:pt x="7362" y="7855"/>
                        <a:pt x="7774" y="8235"/>
                      </a:cubicBezTo>
                      <a:cubicBezTo>
                        <a:pt x="8309" y="8694"/>
                        <a:pt x="8615" y="9382"/>
                        <a:pt x="8653" y="10109"/>
                      </a:cubicBezTo>
                      <a:cubicBezTo>
                        <a:pt x="8730" y="10874"/>
                        <a:pt x="8615" y="11677"/>
                        <a:pt x="8309" y="12442"/>
                      </a:cubicBezTo>
                      <a:cubicBezTo>
                        <a:pt x="8080" y="12710"/>
                        <a:pt x="7850" y="13016"/>
                        <a:pt x="7621" y="13322"/>
                      </a:cubicBezTo>
                      <a:cubicBezTo>
                        <a:pt x="9418" y="11736"/>
                        <a:pt x="11823" y="10688"/>
                        <a:pt x="13931" y="10688"/>
                      </a:cubicBezTo>
                      <a:cubicBezTo>
                        <a:pt x="15636" y="10688"/>
                        <a:pt x="17147" y="11374"/>
                        <a:pt x="17985" y="13016"/>
                      </a:cubicBezTo>
                      <a:cubicBezTo>
                        <a:pt x="19436" y="15916"/>
                        <a:pt x="17652" y="17959"/>
                        <a:pt x="16105" y="17959"/>
                      </a:cubicBezTo>
                      <a:cubicBezTo>
                        <a:pt x="15612" y="17959"/>
                        <a:pt x="15144" y="17752"/>
                        <a:pt x="14811" y="17299"/>
                      </a:cubicBezTo>
                      <a:cubicBezTo>
                        <a:pt x="16035" y="16611"/>
                        <a:pt x="16150" y="15081"/>
                        <a:pt x="15002" y="14316"/>
                      </a:cubicBezTo>
                      <a:cubicBezTo>
                        <a:pt x="14711" y="14125"/>
                        <a:pt x="14422" y="14040"/>
                        <a:pt x="14151" y="14040"/>
                      </a:cubicBezTo>
                      <a:cubicBezTo>
                        <a:pt x="13174" y="14040"/>
                        <a:pt x="12430" y="15137"/>
                        <a:pt x="12669" y="16305"/>
                      </a:cubicBezTo>
                      <a:cubicBezTo>
                        <a:pt x="12903" y="17641"/>
                        <a:pt x="14012" y="18831"/>
                        <a:pt x="16047" y="18831"/>
                      </a:cubicBezTo>
                      <a:cubicBezTo>
                        <a:pt x="16342" y="18831"/>
                        <a:pt x="16657" y="18806"/>
                        <a:pt x="16991" y="18753"/>
                      </a:cubicBezTo>
                      <a:cubicBezTo>
                        <a:pt x="19592" y="18332"/>
                        <a:pt x="21274" y="15769"/>
                        <a:pt x="20586" y="13245"/>
                      </a:cubicBezTo>
                      <a:cubicBezTo>
                        <a:pt x="19977" y="10514"/>
                        <a:pt x="17688" y="9061"/>
                        <a:pt x="15050" y="9061"/>
                      </a:cubicBezTo>
                      <a:cubicBezTo>
                        <a:pt x="13218" y="9061"/>
                        <a:pt x="11218" y="9761"/>
                        <a:pt x="9495" y="11218"/>
                      </a:cubicBezTo>
                      <a:lnTo>
                        <a:pt x="9495" y="11218"/>
                      </a:lnTo>
                      <a:cubicBezTo>
                        <a:pt x="11369" y="8617"/>
                        <a:pt x="13052" y="3492"/>
                        <a:pt x="9495" y="854"/>
                      </a:cubicBezTo>
                      <a:cubicBezTo>
                        <a:pt x="8665" y="247"/>
                        <a:pt x="7793" y="0"/>
                        <a:pt x="697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217" name="Google Shape;2217;p30"/>
              <p:cNvGrpSpPr/>
              <p:nvPr/>
            </p:nvGrpSpPr>
            <p:grpSpPr>
              <a:xfrm rot="10800000">
                <a:off x="857356" y="2774704"/>
                <a:ext cx="333432" cy="469152"/>
                <a:chOff x="5155490" y="766228"/>
                <a:chExt cx="427422" cy="601323"/>
              </a:xfrm>
            </p:grpSpPr>
            <p:sp>
              <p:nvSpPr>
                <p:cNvPr id="2218" name="Google Shape;2218;p30"/>
                <p:cNvSpPr/>
                <p:nvPr/>
              </p:nvSpPr>
              <p:spPr>
                <a:xfrm>
                  <a:off x="5369768" y="775324"/>
                  <a:ext cx="141068" cy="232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59" h="12270" extrusionOk="0">
                      <a:moveTo>
                        <a:pt x="5955" y="0"/>
                      </a:moveTo>
                      <a:cubicBezTo>
                        <a:pt x="5321" y="0"/>
                        <a:pt x="2656" y="1311"/>
                        <a:pt x="2525" y="4199"/>
                      </a:cubicBezTo>
                      <a:cubicBezTo>
                        <a:pt x="2410" y="6723"/>
                        <a:pt x="2142" y="9783"/>
                        <a:pt x="1" y="12269"/>
                      </a:cubicBezTo>
                      <a:cubicBezTo>
                        <a:pt x="1798" y="11389"/>
                        <a:pt x="6311" y="6188"/>
                        <a:pt x="5584" y="2975"/>
                      </a:cubicBezTo>
                      <a:lnTo>
                        <a:pt x="5584" y="2975"/>
                      </a:lnTo>
                      <a:cubicBezTo>
                        <a:pt x="6541" y="5882"/>
                        <a:pt x="4475" y="9401"/>
                        <a:pt x="3251" y="10701"/>
                      </a:cubicBezTo>
                      <a:cubicBezTo>
                        <a:pt x="5623" y="9401"/>
                        <a:pt x="7459" y="7412"/>
                        <a:pt x="7153" y="4390"/>
                      </a:cubicBezTo>
                      <a:cubicBezTo>
                        <a:pt x="7000" y="2593"/>
                        <a:pt x="5584" y="1446"/>
                        <a:pt x="6082" y="107"/>
                      </a:cubicBezTo>
                      <a:cubicBezTo>
                        <a:pt x="6109" y="36"/>
                        <a:pt x="6060" y="0"/>
                        <a:pt x="59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9" name="Google Shape;2219;p30"/>
                <p:cNvSpPr/>
                <p:nvPr/>
              </p:nvSpPr>
              <p:spPr>
                <a:xfrm>
                  <a:off x="5465976" y="955239"/>
                  <a:ext cx="116936" cy="601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3" h="3179" extrusionOk="0">
                      <a:moveTo>
                        <a:pt x="3348" y="1"/>
                      </a:moveTo>
                      <a:cubicBezTo>
                        <a:pt x="2067" y="1"/>
                        <a:pt x="624" y="736"/>
                        <a:pt x="0" y="1303"/>
                      </a:cubicBezTo>
                      <a:cubicBezTo>
                        <a:pt x="880" y="1647"/>
                        <a:pt x="1760" y="2144"/>
                        <a:pt x="2563" y="2680"/>
                      </a:cubicBezTo>
                      <a:cubicBezTo>
                        <a:pt x="3072" y="3043"/>
                        <a:pt x="3575" y="3178"/>
                        <a:pt x="4034" y="3178"/>
                      </a:cubicBezTo>
                      <a:cubicBezTo>
                        <a:pt x="5267" y="3178"/>
                        <a:pt x="6182" y="2207"/>
                        <a:pt x="6043" y="2068"/>
                      </a:cubicBezTo>
                      <a:cubicBezTo>
                        <a:pt x="5469" y="1532"/>
                        <a:pt x="5622" y="920"/>
                        <a:pt x="4590" y="308"/>
                      </a:cubicBezTo>
                      <a:cubicBezTo>
                        <a:pt x="4223" y="91"/>
                        <a:pt x="3796" y="1"/>
                        <a:pt x="334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0" name="Google Shape;2220;p30"/>
                <p:cNvSpPr/>
                <p:nvPr/>
              </p:nvSpPr>
              <p:spPr>
                <a:xfrm>
                  <a:off x="5321069" y="766228"/>
                  <a:ext cx="81986" cy="1615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5" h="8544" extrusionOk="0">
                      <a:moveTo>
                        <a:pt x="524" y="1"/>
                      </a:moveTo>
                      <a:cubicBezTo>
                        <a:pt x="180" y="1"/>
                        <a:pt x="1" y="98"/>
                        <a:pt x="128" y="167"/>
                      </a:cubicBezTo>
                      <a:cubicBezTo>
                        <a:pt x="1237" y="817"/>
                        <a:pt x="587" y="1582"/>
                        <a:pt x="1696" y="2959"/>
                      </a:cubicBezTo>
                      <a:cubicBezTo>
                        <a:pt x="1614" y="2905"/>
                        <a:pt x="1491" y="2882"/>
                        <a:pt x="1358" y="2882"/>
                      </a:cubicBezTo>
                      <a:cubicBezTo>
                        <a:pt x="929" y="2882"/>
                        <a:pt x="390" y="3110"/>
                        <a:pt x="740" y="3227"/>
                      </a:cubicBezTo>
                      <a:cubicBezTo>
                        <a:pt x="1696" y="3495"/>
                        <a:pt x="3608" y="4833"/>
                        <a:pt x="3608" y="8543"/>
                      </a:cubicBezTo>
                      <a:cubicBezTo>
                        <a:pt x="4335" y="6669"/>
                        <a:pt x="4105" y="4030"/>
                        <a:pt x="3799" y="3112"/>
                      </a:cubicBezTo>
                      <a:cubicBezTo>
                        <a:pt x="2998" y="521"/>
                        <a:pt x="1320" y="1"/>
                        <a:pt x="52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1" name="Google Shape;2221;p30"/>
                <p:cNvSpPr/>
                <p:nvPr/>
              </p:nvSpPr>
              <p:spPr>
                <a:xfrm>
                  <a:off x="5155490" y="833537"/>
                  <a:ext cx="402363" cy="534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5" h="28236" extrusionOk="0">
                      <a:moveTo>
                        <a:pt x="6974" y="0"/>
                      </a:moveTo>
                      <a:cubicBezTo>
                        <a:pt x="4283" y="0"/>
                        <a:pt x="2161" y="2661"/>
                        <a:pt x="3949" y="3951"/>
                      </a:cubicBezTo>
                      <a:cubicBezTo>
                        <a:pt x="4265" y="4180"/>
                        <a:pt x="4572" y="4277"/>
                        <a:pt x="4853" y="4277"/>
                      </a:cubicBezTo>
                      <a:cubicBezTo>
                        <a:pt x="5934" y="4277"/>
                        <a:pt x="6620" y="2843"/>
                        <a:pt x="5861" y="1963"/>
                      </a:cubicBezTo>
                      <a:cubicBezTo>
                        <a:pt x="6166" y="1292"/>
                        <a:pt x="6903" y="946"/>
                        <a:pt x="7698" y="946"/>
                      </a:cubicBezTo>
                      <a:cubicBezTo>
                        <a:pt x="8400" y="946"/>
                        <a:pt x="9148" y="1216"/>
                        <a:pt x="9686" y="1771"/>
                      </a:cubicBezTo>
                      <a:cubicBezTo>
                        <a:pt x="11101" y="3187"/>
                        <a:pt x="10948" y="4602"/>
                        <a:pt x="10566" y="4793"/>
                      </a:cubicBezTo>
                      <a:cubicBezTo>
                        <a:pt x="10508" y="4821"/>
                        <a:pt x="10450" y="4834"/>
                        <a:pt x="10392" y="4834"/>
                      </a:cubicBezTo>
                      <a:cubicBezTo>
                        <a:pt x="9822" y="4834"/>
                        <a:pt x="9197" y="3601"/>
                        <a:pt x="8576" y="3601"/>
                      </a:cubicBezTo>
                      <a:cubicBezTo>
                        <a:pt x="8410" y="3601"/>
                        <a:pt x="8244" y="3689"/>
                        <a:pt x="8080" y="3913"/>
                      </a:cubicBezTo>
                      <a:cubicBezTo>
                        <a:pt x="7582" y="4602"/>
                        <a:pt x="7697" y="5558"/>
                        <a:pt x="7965" y="6667"/>
                      </a:cubicBezTo>
                      <a:cubicBezTo>
                        <a:pt x="7429" y="6413"/>
                        <a:pt x="6852" y="6263"/>
                        <a:pt x="6279" y="6263"/>
                      </a:cubicBezTo>
                      <a:cubicBezTo>
                        <a:pt x="6075" y="6263"/>
                        <a:pt x="5871" y="6282"/>
                        <a:pt x="5670" y="6323"/>
                      </a:cubicBezTo>
                      <a:cubicBezTo>
                        <a:pt x="4599" y="6552"/>
                        <a:pt x="3681" y="7202"/>
                        <a:pt x="3108" y="8120"/>
                      </a:cubicBezTo>
                      <a:cubicBezTo>
                        <a:pt x="2840" y="8541"/>
                        <a:pt x="2611" y="9000"/>
                        <a:pt x="2458" y="9459"/>
                      </a:cubicBezTo>
                      <a:cubicBezTo>
                        <a:pt x="2305" y="9918"/>
                        <a:pt x="2190" y="10377"/>
                        <a:pt x="2113" y="10836"/>
                      </a:cubicBezTo>
                      <a:cubicBezTo>
                        <a:pt x="1960" y="11792"/>
                        <a:pt x="1960" y="12786"/>
                        <a:pt x="2190" y="13704"/>
                      </a:cubicBezTo>
                      <a:cubicBezTo>
                        <a:pt x="2381" y="14660"/>
                        <a:pt x="2840" y="15540"/>
                        <a:pt x="3452" y="16305"/>
                      </a:cubicBezTo>
                      <a:cubicBezTo>
                        <a:pt x="3643" y="16534"/>
                        <a:pt x="3834" y="16764"/>
                        <a:pt x="4026" y="16955"/>
                      </a:cubicBezTo>
                      <a:cubicBezTo>
                        <a:pt x="4272" y="18225"/>
                        <a:pt x="3836" y="19429"/>
                        <a:pt x="2987" y="19429"/>
                      </a:cubicBezTo>
                      <a:cubicBezTo>
                        <a:pt x="2916" y="19429"/>
                        <a:pt x="2841" y="19421"/>
                        <a:pt x="2763" y="19403"/>
                      </a:cubicBezTo>
                      <a:cubicBezTo>
                        <a:pt x="2548" y="18725"/>
                        <a:pt x="1969" y="18404"/>
                        <a:pt x="1414" y="18404"/>
                      </a:cubicBezTo>
                      <a:cubicBezTo>
                        <a:pt x="686" y="18404"/>
                        <a:pt x="0" y="18956"/>
                        <a:pt x="239" y="19977"/>
                      </a:cubicBezTo>
                      <a:cubicBezTo>
                        <a:pt x="464" y="20925"/>
                        <a:pt x="1278" y="21394"/>
                        <a:pt x="2179" y="21394"/>
                      </a:cubicBezTo>
                      <a:cubicBezTo>
                        <a:pt x="3421" y="21394"/>
                        <a:pt x="4831" y="20504"/>
                        <a:pt x="5096" y="18753"/>
                      </a:cubicBezTo>
                      <a:cubicBezTo>
                        <a:pt x="6167" y="20474"/>
                        <a:pt x="7353" y="21812"/>
                        <a:pt x="6014" y="23266"/>
                      </a:cubicBezTo>
                      <a:cubicBezTo>
                        <a:pt x="4791" y="24566"/>
                        <a:pt x="3911" y="23916"/>
                        <a:pt x="3222" y="24834"/>
                      </a:cubicBezTo>
                      <a:cubicBezTo>
                        <a:pt x="2511" y="25744"/>
                        <a:pt x="3133" y="26507"/>
                        <a:pt x="3814" y="26507"/>
                      </a:cubicBezTo>
                      <a:cubicBezTo>
                        <a:pt x="4048" y="26507"/>
                        <a:pt x="4289" y="26416"/>
                        <a:pt x="4485" y="26211"/>
                      </a:cubicBezTo>
                      <a:cubicBezTo>
                        <a:pt x="5058" y="25599"/>
                        <a:pt x="4829" y="24949"/>
                        <a:pt x="4293" y="24796"/>
                      </a:cubicBezTo>
                      <a:cubicBezTo>
                        <a:pt x="4393" y="24732"/>
                        <a:pt x="4500" y="24705"/>
                        <a:pt x="4615" y="24705"/>
                      </a:cubicBezTo>
                      <a:cubicBezTo>
                        <a:pt x="4985" y="24705"/>
                        <a:pt x="5449" y="24983"/>
                        <a:pt x="6091" y="25216"/>
                      </a:cubicBezTo>
                      <a:cubicBezTo>
                        <a:pt x="6277" y="25282"/>
                        <a:pt x="6462" y="25313"/>
                        <a:pt x="6640" y="25313"/>
                      </a:cubicBezTo>
                      <a:cubicBezTo>
                        <a:pt x="7594" y="25313"/>
                        <a:pt x="8334" y="24442"/>
                        <a:pt x="7850" y="23572"/>
                      </a:cubicBezTo>
                      <a:lnTo>
                        <a:pt x="7850" y="23572"/>
                      </a:lnTo>
                      <a:cubicBezTo>
                        <a:pt x="7901" y="23586"/>
                        <a:pt x="7950" y="23593"/>
                        <a:pt x="7998" y="23593"/>
                      </a:cubicBezTo>
                      <a:cubicBezTo>
                        <a:pt x="8853" y="23593"/>
                        <a:pt x="9220" y="21434"/>
                        <a:pt x="7735" y="20818"/>
                      </a:cubicBezTo>
                      <a:cubicBezTo>
                        <a:pt x="8080" y="20474"/>
                        <a:pt x="8156" y="19938"/>
                        <a:pt x="7927" y="19518"/>
                      </a:cubicBezTo>
                      <a:lnTo>
                        <a:pt x="7927" y="19518"/>
                      </a:lnTo>
                      <a:cubicBezTo>
                        <a:pt x="8768" y="19862"/>
                        <a:pt x="9610" y="20206"/>
                        <a:pt x="10451" y="20474"/>
                      </a:cubicBezTo>
                      <a:cubicBezTo>
                        <a:pt x="11292" y="20703"/>
                        <a:pt x="12095" y="20971"/>
                        <a:pt x="12899" y="21315"/>
                      </a:cubicBezTo>
                      <a:cubicBezTo>
                        <a:pt x="13664" y="21621"/>
                        <a:pt x="14352" y="22080"/>
                        <a:pt x="14964" y="22654"/>
                      </a:cubicBezTo>
                      <a:cubicBezTo>
                        <a:pt x="15576" y="23227"/>
                        <a:pt x="15997" y="23954"/>
                        <a:pt x="16150" y="24757"/>
                      </a:cubicBezTo>
                      <a:cubicBezTo>
                        <a:pt x="16264" y="25560"/>
                        <a:pt x="16035" y="26402"/>
                        <a:pt x="15538" y="27052"/>
                      </a:cubicBezTo>
                      <a:cubicBezTo>
                        <a:pt x="15071" y="27619"/>
                        <a:pt x="14371" y="27954"/>
                        <a:pt x="13641" y="27954"/>
                      </a:cubicBezTo>
                      <a:cubicBezTo>
                        <a:pt x="13534" y="27954"/>
                        <a:pt x="13427" y="27946"/>
                        <a:pt x="13319" y="27932"/>
                      </a:cubicBezTo>
                      <a:cubicBezTo>
                        <a:pt x="12440" y="27855"/>
                        <a:pt x="11675" y="27396"/>
                        <a:pt x="11139" y="26708"/>
                      </a:cubicBezTo>
                      <a:cubicBezTo>
                        <a:pt x="10604" y="26019"/>
                        <a:pt x="10489" y="25063"/>
                        <a:pt x="10833" y="24260"/>
                      </a:cubicBezTo>
                      <a:lnTo>
                        <a:pt x="10833" y="24260"/>
                      </a:lnTo>
                      <a:cubicBezTo>
                        <a:pt x="10451" y="25063"/>
                        <a:pt x="10527" y="26058"/>
                        <a:pt x="11063" y="26784"/>
                      </a:cubicBezTo>
                      <a:cubicBezTo>
                        <a:pt x="11560" y="27549"/>
                        <a:pt x="12363" y="28085"/>
                        <a:pt x="13281" y="28199"/>
                      </a:cubicBezTo>
                      <a:cubicBezTo>
                        <a:pt x="13432" y="28224"/>
                        <a:pt x="13583" y="28235"/>
                        <a:pt x="13732" y="28235"/>
                      </a:cubicBezTo>
                      <a:cubicBezTo>
                        <a:pt x="14530" y="28235"/>
                        <a:pt x="15290" y="27900"/>
                        <a:pt x="15805" y="27320"/>
                      </a:cubicBezTo>
                      <a:cubicBezTo>
                        <a:pt x="16456" y="26593"/>
                        <a:pt x="16761" y="25637"/>
                        <a:pt x="16685" y="24681"/>
                      </a:cubicBezTo>
                      <a:cubicBezTo>
                        <a:pt x="16570" y="23725"/>
                        <a:pt x="16150" y="22845"/>
                        <a:pt x="15499" y="22157"/>
                      </a:cubicBezTo>
                      <a:cubicBezTo>
                        <a:pt x="14887" y="21468"/>
                        <a:pt x="14123" y="20894"/>
                        <a:pt x="13319" y="20474"/>
                      </a:cubicBezTo>
                      <a:cubicBezTo>
                        <a:pt x="12899" y="20244"/>
                        <a:pt x="12478" y="20053"/>
                        <a:pt x="12057" y="19900"/>
                      </a:cubicBezTo>
                      <a:cubicBezTo>
                        <a:pt x="11637" y="19709"/>
                        <a:pt x="11216" y="19594"/>
                        <a:pt x="10833" y="19441"/>
                      </a:cubicBezTo>
                      <a:cubicBezTo>
                        <a:pt x="9992" y="19173"/>
                        <a:pt x="9189" y="18867"/>
                        <a:pt x="8424" y="18485"/>
                      </a:cubicBezTo>
                      <a:cubicBezTo>
                        <a:pt x="6894" y="17835"/>
                        <a:pt x="5517" y="16840"/>
                        <a:pt x="4408" y="15578"/>
                      </a:cubicBezTo>
                      <a:cubicBezTo>
                        <a:pt x="3911" y="14928"/>
                        <a:pt x="3605" y="14201"/>
                        <a:pt x="3414" y="13436"/>
                      </a:cubicBezTo>
                      <a:cubicBezTo>
                        <a:pt x="3261" y="12633"/>
                        <a:pt x="3261" y="11830"/>
                        <a:pt x="3414" y="11027"/>
                      </a:cubicBezTo>
                      <a:cubicBezTo>
                        <a:pt x="3528" y="10262"/>
                        <a:pt x="3834" y="9535"/>
                        <a:pt x="4255" y="8847"/>
                      </a:cubicBezTo>
                      <a:cubicBezTo>
                        <a:pt x="4599" y="8235"/>
                        <a:pt x="5211" y="7814"/>
                        <a:pt x="5938" y="7661"/>
                      </a:cubicBezTo>
                      <a:cubicBezTo>
                        <a:pt x="6049" y="7642"/>
                        <a:pt x="6162" y="7632"/>
                        <a:pt x="6275" y="7632"/>
                      </a:cubicBezTo>
                      <a:cubicBezTo>
                        <a:pt x="6819" y="7632"/>
                        <a:pt x="7362" y="7855"/>
                        <a:pt x="7774" y="8235"/>
                      </a:cubicBezTo>
                      <a:cubicBezTo>
                        <a:pt x="8309" y="8694"/>
                        <a:pt x="8615" y="9382"/>
                        <a:pt x="8653" y="10109"/>
                      </a:cubicBezTo>
                      <a:cubicBezTo>
                        <a:pt x="8730" y="10874"/>
                        <a:pt x="8615" y="11677"/>
                        <a:pt x="8309" y="12442"/>
                      </a:cubicBezTo>
                      <a:cubicBezTo>
                        <a:pt x="8080" y="12710"/>
                        <a:pt x="7850" y="13016"/>
                        <a:pt x="7621" y="13322"/>
                      </a:cubicBezTo>
                      <a:cubicBezTo>
                        <a:pt x="9418" y="11736"/>
                        <a:pt x="11823" y="10688"/>
                        <a:pt x="13931" y="10688"/>
                      </a:cubicBezTo>
                      <a:cubicBezTo>
                        <a:pt x="15636" y="10688"/>
                        <a:pt x="17147" y="11374"/>
                        <a:pt x="17985" y="13016"/>
                      </a:cubicBezTo>
                      <a:cubicBezTo>
                        <a:pt x="19436" y="15916"/>
                        <a:pt x="17652" y="17959"/>
                        <a:pt x="16105" y="17959"/>
                      </a:cubicBezTo>
                      <a:cubicBezTo>
                        <a:pt x="15612" y="17959"/>
                        <a:pt x="15144" y="17752"/>
                        <a:pt x="14811" y="17299"/>
                      </a:cubicBezTo>
                      <a:cubicBezTo>
                        <a:pt x="16035" y="16611"/>
                        <a:pt x="16150" y="15081"/>
                        <a:pt x="15002" y="14316"/>
                      </a:cubicBezTo>
                      <a:cubicBezTo>
                        <a:pt x="14711" y="14125"/>
                        <a:pt x="14422" y="14040"/>
                        <a:pt x="14151" y="14040"/>
                      </a:cubicBezTo>
                      <a:cubicBezTo>
                        <a:pt x="13174" y="14040"/>
                        <a:pt x="12430" y="15137"/>
                        <a:pt x="12669" y="16305"/>
                      </a:cubicBezTo>
                      <a:cubicBezTo>
                        <a:pt x="12903" y="17641"/>
                        <a:pt x="14012" y="18831"/>
                        <a:pt x="16047" y="18831"/>
                      </a:cubicBezTo>
                      <a:cubicBezTo>
                        <a:pt x="16342" y="18831"/>
                        <a:pt x="16657" y="18806"/>
                        <a:pt x="16991" y="18753"/>
                      </a:cubicBezTo>
                      <a:cubicBezTo>
                        <a:pt x="19592" y="18332"/>
                        <a:pt x="21274" y="15769"/>
                        <a:pt x="20586" y="13245"/>
                      </a:cubicBezTo>
                      <a:cubicBezTo>
                        <a:pt x="19977" y="10514"/>
                        <a:pt x="17688" y="9061"/>
                        <a:pt x="15050" y="9061"/>
                      </a:cubicBezTo>
                      <a:cubicBezTo>
                        <a:pt x="13218" y="9061"/>
                        <a:pt x="11218" y="9761"/>
                        <a:pt x="9495" y="11218"/>
                      </a:cubicBezTo>
                      <a:lnTo>
                        <a:pt x="9495" y="11218"/>
                      </a:lnTo>
                      <a:cubicBezTo>
                        <a:pt x="11369" y="8617"/>
                        <a:pt x="13052" y="3492"/>
                        <a:pt x="9495" y="854"/>
                      </a:cubicBezTo>
                      <a:cubicBezTo>
                        <a:pt x="8665" y="247"/>
                        <a:pt x="7793" y="0"/>
                        <a:pt x="697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222" name="Google Shape;2222;p30"/>
            <p:cNvGrpSpPr/>
            <p:nvPr/>
          </p:nvGrpSpPr>
          <p:grpSpPr>
            <a:xfrm>
              <a:off x="4492257" y="4415866"/>
              <a:ext cx="166392" cy="165674"/>
              <a:chOff x="5213532" y="1691616"/>
              <a:chExt cx="166392" cy="165674"/>
            </a:xfrm>
          </p:grpSpPr>
          <p:sp>
            <p:nvSpPr>
              <p:cNvPr id="2223" name="Google Shape;2223;p30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4" name="Google Shape;2224;p30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5" name="Google Shape;2225;p30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6" name="Google Shape;2226;p30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7" name="Google Shape;2227;p30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28" name="Google Shape;2228;p30"/>
            <p:cNvGrpSpPr/>
            <p:nvPr/>
          </p:nvGrpSpPr>
          <p:grpSpPr>
            <a:xfrm>
              <a:off x="4489770" y="1377829"/>
              <a:ext cx="166392" cy="165674"/>
              <a:chOff x="5213532" y="1691616"/>
              <a:chExt cx="166392" cy="165674"/>
            </a:xfrm>
          </p:grpSpPr>
          <p:sp>
            <p:nvSpPr>
              <p:cNvPr id="2229" name="Google Shape;2229;p30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0" name="Google Shape;2230;p30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1" name="Google Shape;2231;p30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2" name="Google Shape;2232;p30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3" name="Google Shape;2233;p30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34" name="Google Shape;2234;p30"/>
            <p:cNvSpPr/>
            <p:nvPr/>
          </p:nvSpPr>
          <p:spPr>
            <a:xfrm rot="5400000">
              <a:off x="4556299" y="4139040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30"/>
            <p:cNvSpPr/>
            <p:nvPr/>
          </p:nvSpPr>
          <p:spPr>
            <a:xfrm rot="5400000">
              <a:off x="4538695" y="4253185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30"/>
            <p:cNvSpPr/>
            <p:nvPr/>
          </p:nvSpPr>
          <p:spPr>
            <a:xfrm rot="5400000">
              <a:off x="4556310" y="4007025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30"/>
            <p:cNvSpPr/>
            <p:nvPr/>
          </p:nvSpPr>
          <p:spPr>
            <a:xfrm rot="5400000">
              <a:off x="4556437" y="3868485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38" name="Google Shape;2238;p30"/>
            <p:cNvGrpSpPr/>
            <p:nvPr/>
          </p:nvGrpSpPr>
          <p:grpSpPr>
            <a:xfrm rot="-5400000">
              <a:off x="4347618" y="1845108"/>
              <a:ext cx="442977" cy="52165"/>
              <a:chOff x="1763406" y="3001921"/>
              <a:chExt cx="442977" cy="52165"/>
            </a:xfrm>
          </p:grpSpPr>
          <p:sp>
            <p:nvSpPr>
              <p:cNvPr id="2239" name="Google Shape;2239;p30"/>
              <p:cNvSpPr/>
              <p:nvPr/>
            </p:nvSpPr>
            <p:spPr>
              <a:xfrm>
                <a:off x="2033823" y="3017371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7" y="1"/>
                    </a:moveTo>
                    <a:cubicBezTo>
                      <a:pt x="553" y="1"/>
                      <a:pt x="428" y="46"/>
                      <a:pt x="327" y="147"/>
                    </a:cubicBezTo>
                    <a:cubicBezTo>
                      <a:pt x="0" y="473"/>
                      <a:pt x="239" y="1014"/>
                      <a:pt x="691" y="1014"/>
                    </a:cubicBezTo>
                    <a:cubicBezTo>
                      <a:pt x="968" y="1014"/>
                      <a:pt x="1194" y="787"/>
                      <a:pt x="1194" y="511"/>
                    </a:cubicBezTo>
                    <a:cubicBezTo>
                      <a:pt x="1194" y="204"/>
                      <a:pt x="939" y="1"/>
                      <a:pt x="67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0" name="Google Shape;2240;p30"/>
              <p:cNvSpPr/>
              <p:nvPr/>
            </p:nvSpPr>
            <p:spPr>
              <a:xfrm>
                <a:off x="2145559" y="3001921"/>
                <a:ext cx="60824" cy="52165"/>
              </a:xfrm>
              <a:custGeom>
                <a:avLst/>
                <a:gdLst/>
                <a:ahLst/>
                <a:cxnLst/>
                <a:rect l="l" t="t" r="r" b="b"/>
                <a:pathLst>
                  <a:path w="2866" h="2458" extrusionOk="0">
                    <a:moveTo>
                      <a:pt x="1633" y="0"/>
                    </a:moveTo>
                    <a:cubicBezTo>
                      <a:pt x="1333" y="0"/>
                      <a:pt x="1027" y="111"/>
                      <a:pt x="779" y="359"/>
                    </a:cubicBezTo>
                    <a:cubicBezTo>
                      <a:pt x="0" y="1138"/>
                      <a:pt x="553" y="2458"/>
                      <a:pt x="1647" y="2458"/>
                    </a:cubicBezTo>
                    <a:cubicBezTo>
                      <a:pt x="2313" y="2458"/>
                      <a:pt x="2865" y="1905"/>
                      <a:pt x="2865" y="1226"/>
                    </a:cubicBezTo>
                    <a:cubicBezTo>
                      <a:pt x="2865" y="487"/>
                      <a:pt x="2262" y="0"/>
                      <a:pt x="163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1" name="Google Shape;2241;p30"/>
              <p:cNvSpPr/>
              <p:nvPr/>
            </p:nvSpPr>
            <p:spPr>
              <a:xfrm>
                <a:off x="1901819" y="3017371"/>
                <a:ext cx="25340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4" extrusionOk="0">
                    <a:moveTo>
                      <a:pt x="676" y="1"/>
                    </a:moveTo>
                    <a:cubicBezTo>
                      <a:pt x="553" y="1"/>
                      <a:pt x="428" y="46"/>
                      <a:pt x="327" y="147"/>
                    </a:cubicBezTo>
                    <a:cubicBezTo>
                      <a:pt x="0" y="461"/>
                      <a:pt x="226" y="1014"/>
                      <a:pt x="679" y="1014"/>
                    </a:cubicBezTo>
                    <a:cubicBezTo>
                      <a:pt x="955" y="1014"/>
                      <a:pt x="1194" y="787"/>
                      <a:pt x="1194" y="511"/>
                    </a:cubicBezTo>
                    <a:cubicBezTo>
                      <a:pt x="1194" y="204"/>
                      <a:pt x="939" y="1"/>
                      <a:pt x="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2" name="Google Shape;2242;p30"/>
              <p:cNvSpPr/>
              <p:nvPr/>
            </p:nvSpPr>
            <p:spPr>
              <a:xfrm>
                <a:off x="1763406" y="3017371"/>
                <a:ext cx="25085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0" y="1"/>
                    </a:moveTo>
                    <a:cubicBezTo>
                      <a:pt x="546" y="1"/>
                      <a:pt x="419" y="46"/>
                      <a:pt x="315" y="147"/>
                    </a:cubicBezTo>
                    <a:cubicBezTo>
                      <a:pt x="0" y="461"/>
                      <a:pt x="227" y="1014"/>
                      <a:pt x="679" y="1014"/>
                    </a:cubicBezTo>
                    <a:cubicBezTo>
                      <a:pt x="955" y="1014"/>
                      <a:pt x="1182" y="787"/>
                      <a:pt x="1182" y="511"/>
                    </a:cubicBezTo>
                    <a:cubicBezTo>
                      <a:pt x="1182" y="204"/>
                      <a:pt x="932" y="1"/>
                      <a:pt x="6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7" name="Google Shape;2247;p31"/>
          <p:cNvGrpSpPr/>
          <p:nvPr/>
        </p:nvGrpSpPr>
        <p:grpSpPr>
          <a:xfrm>
            <a:off x="5014925" y="1385425"/>
            <a:ext cx="3117600" cy="2782875"/>
            <a:chOff x="5014925" y="1385425"/>
            <a:chExt cx="3117600" cy="2782875"/>
          </a:xfrm>
        </p:grpSpPr>
        <p:sp>
          <p:nvSpPr>
            <p:cNvPr id="2248" name="Google Shape;2248;p31"/>
            <p:cNvSpPr/>
            <p:nvPr/>
          </p:nvSpPr>
          <p:spPr>
            <a:xfrm>
              <a:off x="5014925" y="1385425"/>
              <a:ext cx="3117600" cy="1988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31"/>
            <p:cNvSpPr txBox="1"/>
            <p:nvPr/>
          </p:nvSpPr>
          <p:spPr>
            <a:xfrm>
              <a:off x="5014925" y="3373600"/>
              <a:ext cx="3117600" cy="7947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Follow the link in the graph to modify its data and then paste the new one here. </a:t>
              </a:r>
              <a:r>
                <a:rPr lang="en" sz="1000" b="1">
                  <a:solidFill>
                    <a:schemeClr val="dk1"/>
                  </a:solidFill>
                  <a:uFill>
                    <a:noFill/>
                  </a:uFill>
                  <a:latin typeface="Roboto Slab"/>
                  <a:ea typeface="Roboto Slab"/>
                  <a:cs typeface="Roboto Slab"/>
                  <a:sym typeface="Roboto Slab"/>
                  <a:hlinkClick r:id="rId3">
                    <a:extLst>
                      <a:ext uri="{A12FA001-AC4F-418D-AE19-62706E023703}">
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</a:ext>
                    </a:extLst>
                  </a:hlinkClick>
                </a:rPr>
                <a:t>For more info, click here</a:t>
              </a:r>
              <a:endParaRPr sz="10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</p:grpSp>
      <p:sp>
        <p:nvSpPr>
          <p:cNvPr id="2250" name="Google Shape;2250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2251" name="Google Shape;2251;p31"/>
          <p:cNvGrpSpPr/>
          <p:nvPr/>
        </p:nvGrpSpPr>
        <p:grpSpPr>
          <a:xfrm>
            <a:off x="1022225" y="1385425"/>
            <a:ext cx="3549675" cy="913334"/>
            <a:chOff x="1022225" y="1385425"/>
            <a:chExt cx="3549675" cy="913334"/>
          </a:xfrm>
        </p:grpSpPr>
        <p:sp>
          <p:nvSpPr>
            <p:cNvPr id="2252" name="Google Shape;2252;p31"/>
            <p:cNvSpPr txBox="1"/>
            <p:nvPr/>
          </p:nvSpPr>
          <p:spPr>
            <a:xfrm>
              <a:off x="2353588" y="1385425"/>
              <a:ext cx="22161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253" name="Google Shape;2253;p31"/>
            <p:cNvSpPr txBox="1"/>
            <p:nvPr/>
          </p:nvSpPr>
          <p:spPr>
            <a:xfrm>
              <a:off x="2355800" y="1813959"/>
              <a:ext cx="2216100" cy="4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Mars is actually a very cold place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254" name="Google Shape;2254;p31"/>
            <p:cNvSpPr txBox="1"/>
            <p:nvPr/>
          </p:nvSpPr>
          <p:spPr>
            <a:xfrm>
              <a:off x="1022225" y="1385425"/>
              <a:ext cx="8862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100%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255" name="Google Shape;2255;p31"/>
            <p:cNvCxnSpPr>
              <a:stCxn id="2252" idx="1"/>
              <a:endCxn id="2254" idx="3"/>
            </p:cNvCxnSpPr>
            <p:nvPr/>
          </p:nvCxnSpPr>
          <p:spPr>
            <a:xfrm rot="10800000">
              <a:off x="1908388" y="1591225"/>
              <a:ext cx="445200" cy="0"/>
            </a:xfrm>
            <a:prstGeom prst="straightConnector1">
              <a:avLst/>
            </a:prstGeom>
            <a:noFill/>
            <a:ln w="9525" cap="flat" cmpd="sng">
              <a:solidFill>
                <a:srgbClr val="424242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256" name="Google Shape;2256;p31"/>
          <p:cNvGrpSpPr/>
          <p:nvPr/>
        </p:nvGrpSpPr>
        <p:grpSpPr>
          <a:xfrm>
            <a:off x="1022261" y="2379500"/>
            <a:ext cx="3549729" cy="910205"/>
            <a:chOff x="1022261" y="2379500"/>
            <a:chExt cx="3549729" cy="910205"/>
          </a:xfrm>
        </p:grpSpPr>
        <p:sp>
          <p:nvSpPr>
            <p:cNvPr id="2257" name="Google Shape;2257;p31"/>
            <p:cNvSpPr txBox="1"/>
            <p:nvPr/>
          </p:nvSpPr>
          <p:spPr>
            <a:xfrm>
              <a:off x="2355890" y="2804905"/>
              <a:ext cx="2216100" cy="4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Saturn is a gas giant and has several rings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258" name="Google Shape;2258;p31"/>
            <p:cNvSpPr txBox="1"/>
            <p:nvPr/>
          </p:nvSpPr>
          <p:spPr>
            <a:xfrm>
              <a:off x="2353677" y="2379515"/>
              <a:ext cx="22161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Saturn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259" name="Google Shape;2259;p31"/>
            <p:cNvSpPr txBox="1"/>
            <p:nvPr/>
          </p:nvSpPr>
          <p:spPr>
            <a:xfrm>
              <a:off x="1022261" y="2379500"/>
              <a:ext cx="8862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30%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260" name="Google Shape;2260;p31"/>
            <p:cNvCxnSpPr>
              <a:stCxn id="2258" idx="1"/>
              <a:endCxn id="2259" idx="3"/>
            </p:cNvCxnSpPr>
            <p:nvPr/>
          </p:nvCxnSpPr>
          <p:spPr>
            <a:xfrm rot="10800000">
              <a:off x="1908477" y="2585315"/>
              <a:ext cx="445200" cy="0"/>
            </a:xfrm>
            <a:prstGeom prst="straightConnector1">
              <a:avLst/>
            </a:prstGeom>
            <a:noFill/>
            <a:ln w="9525" cap="flat" cmpd="sng">
              <a:solidFill>
                <a:srgbClr val="424242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261" name="Google Shape;2261;p31"/>
          <p:cNvGrpSpPr/>
          <p:nvPr/>
        </p:nvGrpSpPr>
        <p:grpSpPr>
          <a:xfrm>
            <a:off x="1022225" y="3373600"/>
            <a:ext cx="3549675" cy="907050"/>
            <a:chOff x="1022225" y="3373600"/>
            <a:chExt cx="3549675" cy="907050"/>
          </a:xfrm>
        </p:grpSpPr>
        <p:sp>
          <p:nvSpPr>
            <p:cNvPr id="2262" name="Google Shape;2262;p31"/>
            <p:cNvSpPr txBox="1"/>
            <p:nvPr/>
          </p:nvSpPr>
          <p:spPr>
            <a:xfrm>
              <a:off x="2355800" y="3795850"/>
              <a:ext cx="2216100" cy="4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It’s the farthest planet from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263" name="Google Shape;2263;p31"/>
            <p:cNvSpPr txBox="1"/>
            <p:nvPr/>
          </p:nvSpPr>
          <p:spPr>
            <a:xfrm>
              <a:off x="2355800" y="3373605"/>
              <a:ext cx="22161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Neptune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264" name="Google Shape;2264;p31"/>
            <p:cNvSpPr txBox="1"/>
            <p:nvPr/>
          </p:nvSpPr>
          <p:spPr>
            <a:xfrm>
              <a:off x="1022225" y="3373600"/>
              <a:ext cx="8862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60%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265" name="Google Shape;2265;p31"/>
            <p:cNvCxnSpPr>
              <a:stCxn id="2263" idx="1"/>
              <a:endCxn id="2264" idx="3"/>
            </p:cNvCxnSpPr>
            <p:nvPr/>
          </p:nvCxnSpPr>
          <p:spPr>
            <a:xfrm rot="10800000">
              <a:off x="1908500" y="3579405"/>
              <a:ext cx="447300" cy="0"/>
            </a:xfrm>
            <a:prstGeom prst="straightConnector1">
              <a:avLst/>
            </a:prstGeom>
            <a:noFill/>
            <a:ln w="9525" cap="flat" cmpd="sng">
              <a:solidFill>
                <a:srgbClr val="424242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pic>
        <p:nvPicPr>
          <p:cNvPr id="2266" name="Google Shape;2266;p31" title="Chart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5700" y="1441200"/>
            <a:ext cx="2656050" cy="18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1" name="Google Shape;2271;p32"/>
          <p:cNvGrpSpPr/>
          <p:nvPr/>
        </p:nvGrpSpPr>
        <p:grpSpPr>
          <a:xfrm>
            <a:off x="2801275" y="1380450"/>
            <a:ext cx="3541500" cy="3193500"/>
            <a:chOff x="2801275" y="1380450"/>
            <a:chExt cx="3541500" cy="3193500"/>
          </a:xfrm>
        </p:grpSpPr>
        <p:sp>
          <p:nvSpPr>
            <p:cNvPr id="2272" name="Google Shape;2272;p32"/>
            <p:cNvSpPr/>
            <p:nvPr/>
          </p:nvSpPr>
          <p:spPr>
            <a:xfrm>
              <a:off x="2801275" y="1380450"/>
              <a:ext cx="3541500" cy="2791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32"/>
            <p:cNvSpPr txBox="1"/>
            <p:nvPr/>
          </p:nvSpPr>
          <p:spPr>
            <a:xfrm>
              <a:off x="2801275" y="4171950"/>
              <a:ext cx="3541500" cy="4020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Follow the link in the graph to modify its data and then paste the new one here. </a:t>
              </a:r>
              <a:r>
                <a:rPr lang="en" sz="1000" b="1">
                  <a:solidFill>
                    <a:schemeClr val="dk1"/>
                  </a:solidFill>
                  <a:uFill>
                    <a:noFill/>
                  </a:uFill>
                  <a:latin typeface="Roboto Slab"/>
                  <a:ea typeface="Roboto Slab"/>
                  <a:cs typeface="Roboto Slab"/>
                  <a:sym typeface="Roboto Slab"/>
                  <a:hlinkClick r:id="rId3">
                    <a:extLst>
                      <a:ext uri="{A12FA001-AC4F-418D-AE19-62706E023703}">
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</a:ext>
                    </a:extLst>
                  </a:hlinkClick>
                </a:rPr>
                <a:t>For more info, click here</a:t>
              </a:r>
              <a:endParaRPr sz="10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</p:grpSp>
      <p:sp>
        <p:nvSpPr>
          <p:cNvPr id="2274" name="Google Shape;2274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2275" name="Google Shape;2275;p32"/>
          <p:cNvGrpSpPr/>
          <p:nvPr/>
        </p:nvGrpSpPr>
        <p:grpSpPr>
          <a:xfrm>
            <a:off x="6782313" y="1380461"/>
            <a:ext cx="1341664" cy="1349066"/>
            <a:chOff x="6782313" y="1380461"/>
            <a:chExt cx="1341664" cy="1349066"/>
          </a:xfrm>
        </p:grpSpPr>
        <p:sp>
          <p:nvSpPr>
            <p:cNvPr id="2276" name="Google Shape;2276;p32"/>
            <p:cNvSpPr txBox="1"/>
            <p:nvPr/>
          </p:nvSpPr>
          <p:spPr>
            <a:xfrm>
              <a:off x="6782313" y="1790534"/>
              <a:ext cx="13401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Neptune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277" name="Google Shape;2277;p32"/>
            <p:cNvSpPr txBox="1"/>
            <p:nvPr/>
          </p:nvSpPr>
          <p:spPr>
            <a:xfrm>
              <a:off x="6782313" y="2202127"/>
              <a:ext cx="1340100" cy="5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It’s far away from us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278" name="Google Shape;2278;p32"/>
            <p:cNvSpPr txBox="1"/>
            <p:nvPr/>
          </p:nvSpPr>
          <p:spPr>
            <a:xfrm>
              <a:off x="6783876" y="1380461"/>
              <a:ext cx="13401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16,7%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279" name="Google Shape;2279;p32"/>
          <p:cNvGrpSpPr/>
          <p:nvPr/>
        </p:nvGrpSpPr>
        <p:grpSpPr>
          <a:xfrm>
            <a:off x="1020050" y="2178050"/>
            <a:ext cx="1341664" cy="1350609"/>
            <a:chOff x="1020050" y="2178050"/>
            <a:chExt cx="1341664" cy="1350609"/>
          </a:xfrm>
        </p:grpSpPr>
        <p:sp>
          <p:nvSpPr>
            <p:cNvPr id="2280" name="Google Shape;2280;p32"/>
            <p:cNvSpPr txBox="1"/>
            <p:nvPr/>
          </p:nvSpPr>
          <p:spPr>
            <a:xfrm>
              <a:off x="1020050" y="3001259"/>
              <a:ext cx="1340100" cy="5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Saturn is the ringed planet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281" name="Google Shape;2281;p32"/>
            <p:cNvSpPr txBox="1"/>
            <p:nvPr/>
          </p:nvSpPr>
          <p:spPr>
            <a:xfrm>
              <a:off x="1020050" y="2589661"/>
              <a:ext cx="1340100" cy="411600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Saturn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282" name="Google Shape;2282;p32"/>
            <p:cNvSpPr txBox="1"/>
            <p:nvPr/>
          </p:nvSpPr>
          <p:spPr>
            <a:xfrm>
              <a:off x="1021614" y="2178050"/>
              <a:ext cx="13401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27,8%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283" name="Google Shape;2283;p32"/>
          <p:cNvGrpSpPr/>
          <p:nvPr/>
        </p:nvGrpSpPr>
        <p:grpSpPr>
          <a:xfrm>
            <a:off x="6782350" y="2974925"/>
            <a:ext cx="1341603" cy="1350600"/>
            <a:chOff x="6782350" y="2974925"/>
            <a:chExt cx="1341603" cy="1350600"/>
          </a:xfrm>
        </p:grpSpPr>
        <p:sp>
          <p:nvSpPr>
            <p:cNvPr id="2284" name="Google Shape;2284;p32"/>
            <p:cNvSpPr txBox="1"/>
            <p:nvPr/>
          </p:nvSpPr>
          <p:spPr>
            <a:xfrm>
              <a:off x="6782350" y="3386525"/>
              <a:ext cx="1341600" cy="411600"/>
            </a:xfrm>
            <a:prstGeom prst="rect">
              <a:avLst/>
            </a:pr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285" name="Google Shape;2285;p32"/>
            <p:cNvSpPr txBox="1"/>
            <p:nvPr/>
          </p:nvSpPr>
          <p:spPr>
            <a:xfrm>
              <a:off x="6782353" y="3798125"/>
              <a:ext cx="1341600" cy="5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 was named after a god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286" name="Google Shape;2286;p32"/>
            <p:cNvSpPr txBox="1"/>
            <p:nvPr/>
          </p:nvSpPr>
          <p:spPr>
            <a:xfrm>
              <a:off x="6782350" y="2974925"/>
              <a:ext cx="13416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55,6%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pic>
        <p:nvPicPr>
          <p:cNvPr id="2287" name="Google Shape;2287;p32" title="Chart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0187" y="1657475"/>
            <a:ext cx="2820176" cy="22374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8" name="Google Shape;2288;p32"/>
          <p:cNvCxnSpPr>
            <a:stCxn id="2286" idx="1"/>
          </p:cNvCxnSpPr>
          <p:nvPr/>
        </p:nvCxnSpPr>
        <p:spPr>
          <a:xfrm rot="10800000">
            <a:off x="5534950" y="3180725"/>
            <a:ext cx="1247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oval" w="med" len="med"/>
          </a:ln>
        </p:spPr>
      </p:cxnSp>
      <p:cxnSp>
        <p:nvCxnSpPr>
          <p:cNvPr id="2289" name="Google Shape;2289;p32"/>
          <p:cNvCxnSpPr>
            <a:stCxn id="2282" idx="3"/>
          </p:cNvCxnSpPr>
          <p:nvPr/>
        </p:nvCxnSpPr>
        <p:spPr>
          <a:xfrm>
            <a:off x="2361714" y="2383850"/>
            <a:ext cx="1254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oval" w="med" len="med"/>
          </a:ln>
        </p:spPr>
      </p:cxnSp>
      <p:cxnSp>
        <p:nvCxnSpPr>
          <p:cNvPr id="2290" name="Google Shape;2290;p32"/>
          <p:cNvCxnSpPr>
            <a:stCxn id="2276" idx="1"/>
          </p:cNvCxnSpPr>
          <p:nvPr/>
        </p:nvCxnSpPr>
        <p:spPr>
          <a:xfrm rot="10800000">
            <a:off x="5278413" y="1996334"/>
            <a:ext cx="15039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oval" w="med" len="med"/>
          </a:ln>
        </p:spPr>
      </p:cxnSp>
      <p:grpSp>
        <p:nvGrpSpPr>
          <p:cNvPr id="2291" name="Google Shape;2291;p32"/>
          <p:cNvGrpSpPr/>
          <p:nvPr/>
        </p:nvGrpSpPr>
        <p:grpSpPr>
          <a:xfrm>
            <a:off x="1159129" y="1890054"/>
            <a:ext cx="1061942" cy="165674"/>
            <a:chOff x="6921404" y="2693354"/>
            <a:chExt cx="1061942" cy="165674"/>
          </a:xfrm>
        </p:grpSpPr>
        <p:grpSp>
          <p:nvGrpSpPr>
            <p:cNvPr id="2292" name="Google Shape;2292;p32"/>
            <p:cNvGrpSpPr/>
            <p:nvPr/>
          </p:nvGrpSpPr>
          <p:grpSpPr>
            <a:xfrm>
              <a:off x="7369179" y="2693354"/>
              <a:ext cx="166392" cy="165674"/>
              <a:chOff x="5213532" y="1691616"/>
              <a:chExt cx="166392" cy="165674"/>
            </a:xfrm>
          </p:grpSpPr>
          <p:sp>
            <p:nvSpPr>
              <p:cNvPr id="2293" name="Google Shape;2293;p32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4" name="Google Shape;2294;p32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5" name="Google Shape;2295;p32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6" name="Google Shape;2296;p32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7" name="Google Shape;2297;p32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98" name="Google Shape;2298;p32"/>
            <p:cNvGrpSpPr/>
            <p:nvPr/>
          </p:nvGrpSpPr>
          <p:grpSpPr>
            <a:xfrm>
              <a:off x="6921404" y="2693354"/>
              <a:ext cx="166392" cy="165674"/>
              <a:chOff x="5213532" y="1691616"/>
              <a:chExt cx="166392" cy="165674"/>
            </a:xfrm>
          </p:grpSpPr>
          <p:sp>
            <p:nvSpPr>
              <p:cNvPr id="2299" name="Google Shape;2299;p32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0" name="Google Shape;2300;p32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1" name="Google Shape;2301;p32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2" name="Google Shape;2302;p32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3" name="Google Shape;2303;p32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04" name="Google Shape;2304;p32"/>
            <p:cNvGrpSpPr/>
            <p:nvPr/>
          </p:nvGrpSpPr>
          <p:grpSpPr>
            <a:xfrm>
              <a:off x="7816954" y="2693354"/>
              <a:ext cx="166392" cy="165674"/>
              <a:chOff x="5213532" y="1691616"/>
              <a:chExt cx="166392" cy="165674"/>
            </a:xfrm>
          </p:grpSpPr>
          <p:sp>
            <p:nvSpPr>
              <p:cNvPr id="2305" name="Google Shape;2305;p32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6" name="Google Shape;2306;p32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7" name="Google Shape;2307;p32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8" name="Google Shape;2308;p32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9" name="Google Shape;2309;p32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9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sp>
        <p:nvSpPr>
          <p:cNvPr id="2315" name="Google Shape;2315;p33"/>
          <p:cNvSpPr/>
          <p:nvPr/>
        </p:nvSpPr>
        <p:spPr>
          <a:xfrm>
            <a:off x="6791650" y="3366592"/>
            <a:ext cx="1330500" cy="402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16" name="Google Shape;2316;p33"/>
          <p:cNvGrpSpPr/>
          <p:nvPr/>
        </p:nvGrpSpPr>
        <p:grpSpPr>
          <a:xfrm>
            <a:off x="1014350" y="3366592"/>
            <a:ext cx="5339387" cy="402000"/>
            <a:chOff x="1014350" y="3366592"/>
            <a:chExt cx="5339387" cy="402000"/>
          </a:xfrm>
        </p:grpSpPr>
        <p:sp>
          <p:nvSpPr>
            <p:cNvPr id="2317" name="Google Shape;2317;p33"/>
            <p:cNvSpPr txBox="1"/>
            <p:nvPr/>
          </p:nvSpPr>
          <p:spPr>
            <a:xfrm>
              <a:off x="2801382" y="3366592"/>
              <a:ext cx="2215500" cy="40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Despite being red, Mars is a cold place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318" name="Google Shape;2318;p33"/>
            <p:cNvSpPr txBox="1"/>
            <p:nvPr/>
          </p:nvSpPr>
          <p:spPr>
            <a:xfrm>
              <a:off x="1014350" y="3366592"/>
              <a:ext cx="1347300" cy="402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319" name="Google Shape;2319;p33"/>
            <p:cNvSpPr txBox="1"/>
            <p:nvPr/>
          </p:nvSpPr>
          <p:spPr>
            <a:xfrm>
              <a:off x="5458537" y="3366592"/>
              <a:ext cx="895200" cy="4020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10%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sp>
        <p:nvSpPr>
          <p:cNvPr id="2320" name="Google Shape;2320;p33"/>
          <p:cNvSpPr/>
          <p:nvPr/>
        </p:nvSpPr>
        <p:spPr>
          <a:xfrm>
            <a:off x="6791649" y="3366592"/>
            <a:ext cx="136800" cy="4020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21" name="Google Shape;2321;p33"/>
          <p:cNvCxnSpPr>
            <a:stCxn id="2320" idx="1"/>
            <a:endCxn id="2319" idx="3"/>
          </p:cNvCxnSpPr>
          <p:nvPr/>
        </p:nvCxnSpPr>
        <p:spPr>
          <a:xfrm rot="10800000">
            <a:off x="6353649" y="3567592"/>
            <a:ext cx="438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322" name="Google Shape;2322;p33"/>
          <p:cNvCxnSpPr>
            <a:stCxn id="2319" idx="1"/>
            <a:endCxn id="2317" idx="3"/>
          </p:cNvCxnSpPr>
          <p:nvPr/>
        </p:nvCxnSpPr>
        <p:spPr>
          <a:xfrm rot="10800000">
            <a:off x="5016937" y="3567592"/>
            <a:ext cx="441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323" name="Google Shape;2323;p33"/>
          <p:cNvCxnSpPr>
            <a:stCxn id="2317" idx="1"/>
            <a:endCxn id="2318" idx="3"/>
          </p:cNvCxnSpPr>
          <p:nvPr/>
        </p:nvCxnSpPr>
        <p:spPr>
          <a:xfrm rot="10800000">
            <a:off x="2361582" y="3567592"/>
            <a:ext cx="439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324" name="Google Shape;2324;p33"/>
          <p:cNvSpPr/>
          <p:nvPr/>
        </p:nvSpPr>
        <p:spPr>
          <a:xfrm>
            <a:off x="6796650" y="4168388"/>
            <a:ext cx="1330500" cy="402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25" name="Google Shape;2325;p33"/>
          <p:cNvGrpSpPr/>
          <p:nvPr/>
        </p:nvGrpSpPr>
        <p:grpSpPr>
          <a:xfrm>
            <a:off x="1019350" y="4168388"/>
            <a:ext cx="5339387" cy="402000"/>
            <a:chOff x="1019350" y="4168388"/>
            <a:chExt cx="5339387" cy="402000"/>
          </a:xfrm>
        </p:grpSpPr>
        <p:sp>
          <p:nvSpPr>
            <p:cNvPr id="2326" name="Google Shape;2326;p33"/>
            <p:cNvSpPr txBox="1"/>
            <p:nvPr/>
          </p:nvSpPr>
          <p:spPr>
            <a:xfrm>
              <a:off x="2806382" y="4168388"/>
              <a:ext cx="2215500" cy="40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Venus is the second planet from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327" name="Google Shape;2327;p33"/>
            <p:cNvSpPr txBox="1"/>
            <p:nvPr/>
          </p:nvSpPr>
          <p:spPr>
            <a:xfrm>
              <a:off x="1019350" y="4168388"/>
              <a:ext cx="1347300" cy="402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328" name="Google Shape;2328;p33"/>
            <p:cNvSpPr txBox="1"/>
            <p:nvPr/>
          </p:nvSpPr>
          <p:spPr>
            <a:xfrm>
              <a:off x="5463537" y="4168388"/>
              <a:ext cx="895200" cy="4020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50%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sp>
        <p:nvSpPr>
          <p:cNvPr id="2329" name="Google Shape;2329;p33"/>
          <p:cNvSpPr/>
          <p:nvPr/>
        </p:nvSpPr>
        <p:spPr>
          <a:xfrm>
            <a:off x="6796652" y="4168400"/>
            <a:ext cx="660000" cy="4020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30" name="Google Shape;2330;p33"/>
          <p:cNvCxnSpPr>
            <a:stCxn id="2329" idx="1"/>
            <a:endCxn id="2328" idx="3"/>
          </p:cNvCxnSpPr>
          <p:nvPr/>
        </p:nvCxnSpPr>
        <p:spPr>
          <a:xfrm rot="10800000">
            <a:off x="6358652" y="4369400"/>
            <a:ext cx="438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331" name="Google Shape;2331;p33"/>
          <p:cNvCxnSpPr>
            <a:stCxn id="2328" idx="1"/>
            <a:endCxn id="2326" idx="3"/>
          </p:cNvCxnSpPr>
          <p:nvPr/>
        </p:nvCxnSpPr>
        <p:spPr>
          <a:xfrm rot="10800000">
            <a:off x="5021937" y="4369388"/>
            <a:ext cx="441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332" name="Google Shape;2332;p33"/>
          <p:cNvCxnSpPr>
            <a:stCxn id="2326" idx="1"/>
            <a:endCxn id="2327" idx="3"/>
          </p:cNvCxnSpPr>
          <p:nvPr/>
        </p:nvCxnSpPr>
        <p:spPr>
          <a:xfrm rot="10800000">
            <a:off x="2366582" y="4369388"/>
            <a:ext cx="439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333" name="Google Shape;2333;p33"/>
          <p:cNvSpPr/>
          <p:nvPr/>
        </p:nvSpPr>
        <p:spPr>
          <a:xfrm>
            <a:off x="6794150" y="1763000"/>
            <a:ext cx="1330500" cy="402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34" name="Google Shape;2334;p33"/>
          <p:cNvGrpSpPr/>
          <p:nvPr/>
        </p:nvGrpSpPr>
        <p:grpSpPr>
          <a:xfrm>
            <a:off x="1016850" y="1763000"/>
            <a:ext cx="5339387" cy="402000"/>
            <a:chOff x="1016850" y="1763000"/>
            <a:chExt cx="5339387" cy="402000"/>
          </a:xfrm>
        </p:grpSpPr>
        <p:sp>
          <p:nvSpPr>
            <p:cNvPr id="2335" name="Google Shape;2335;p33"/>
            <p:cNvSpPr txBox="1"/>
            <p:nvPr/>
          </p:nvSpPr>
          <p:spPr>
            <a:xfrm>
              <a:off x="2803882" y="1763000"/>
              <a:ext cx="2215500" cy="40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Saturn is a gas giant and has several rings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336" name="Google Shape;2336;p33"/>
            <p:cNvSpPr txBox="1"/>
            <p:nvPr/>
          </p:nvSpPr>
          <p:spPr>
            <a:xfrm>
              <a:off x="1016850" y="1763000"/>
              <a:ext cx="1347300" cy="402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Saturn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337" name="Google Shape;2337;p33"/>
            <p:cNvSpPr txBox="1"/>
            <p:nvPr/>
          </p:nvSpPr>
          <p:spPr>
            <a:xfrm>
              <a:off x="5461037" y="1763000"/>
              <a:ext cx="895200" cy="4020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10%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sp>
        <p:nvSpPr>
          <p:cNvPr id="2338" name="Google Shape;2338;p33"/>
          <p:cNvSpPr/>
          <p:nvPr/>
        </p:nvSpPr>
        <p:spPr>
          <a:xfrm>
            <a:off x="6794149" y="1763000"/>
            <a:ext cx="136800" cy="4020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39" name="Google Shape;2339;p33"/>
          <p:cNvCxnSpPr>
            <a:stCxn id="2338" idx="1"/>
            <a:endCxn id="2337" idx="3"/>
          </p:cNvCxnSpPr>
          <p:nvPr/>
        </p:nvCxnSpPr>
        <p:spPr>
          <a:xfrm rot="10800000">
            <a:off x="6356149" y="1964000"/>
            <a:ext cx="438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340" name="Google Shape;2340;p33"/>
          <p:cNvCxnSpPr>
            <a:stCxn id="2337" idx="1"/>
            <a:endCxn id="2335" idx="3"/>
          </p:cNvCxnSpPr>
          <p:nvPr/>
        </p:nvCxnSpPr>
        <p:spPr>
          <a:xfrm rot="10800000">
            <a:off x="5019437" y="1964000"/>
            <a:ext cx="441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341" name="Google Shape;2341;p33"/>
          <p:cNvCxnSpPr>
            <a:stCxn id="2335" idx="1"/>
            <a:endCxn id="2336" idx="3"/>
          </p:cNvCxnSpPr>
          <p:nvPr/>
        </p:nvCxnSpPr>
        <p:spPr>
          <a:xfrm rot="10800000">
            <a:off x="2364082" y="1964000"/>
            <a:ext cx="439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342" name="Google Shape;2342;p33"/>
          <p:cNvSpPr/>
          <p:nvPr/>
        </p:nvSpPr>
        <p:spPr>
          <a:xfrm>
            <a:off x="6799150" y="2564796"/>
            <a:ext cx="1330500" cy="402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43" name="Google Shape;2343;p33"/>
          <p:cNvGrpSpPr/>
          <p:nvPr/>
        </p:nvGrpSpPr>
        <p:grpSpPr>
          <a:xfrm>
            <a:off x="1021850" y="2564796"/>
            <a:ext cx="5339387" cy="402000"/>
            <a:chOff x="1021850" y="2564796"/>
            <a:chExt cx="5339387" cy="402000"/>
          </a:xfrm>
        </p:grpSpPr>
        <p:sp>
          <p:nvSpPr>
            <p:cNvPr id="2344" name="Google Shape;2344;p33"/>
            <p:cNvSpPr txBox="1"/>
            <p:nvPr/>
          </p:nvSpPr>
          <p:spPr>
            <a:xfrm>
              <a:off x="2808882" y="2564796"/>
              <a:ext cx="2215500" cy="40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It’s the biggest planet in the Solar System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345" name="Google Shape;2345;p33"/>
            <p:cNvSpPr txBox="1"/>
            <p:nvPr/>
          </p:nvSpPr>
          <p:spPr>
            <a:xfrm>
              <a:off x="1021850" y="2564796"/>
              <a:ext cx="1347300" cy="402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346" name="Google Shape;2346;p33"/>
            <p:cNvSpPr txBox="1"/>
            <p:nvPr/>
          </p:nvSpPr>
          <p:spPr>
            <a:xfrm>
              <a:off x="5466037" y="2564796"/>
              <a:ext cx="895200" cy="4020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30%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sp>
        <p:nvSpPr>
          <p:cNvPr id="2347" name="Google Shape;2347;p33"/>
          <p:cNvSpPr/>
          <p:nvPr/>
        </p:nvSpPr>
        <p:spPr>
          <a:xfrm>
            <a:off x="6799151" y="2564800"/>
            <a:ext cx="404700" cy="4020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48" name="Google Shape;2348;p33"/>
          <p:cNvCxnSpPr>
            <a:stCxn id="2347" idx="1"/>
            <a:endCxn id="2346" idx="3"/>
          </p:cNvCxnSpPr>
          <p:nvPr/>
        </p:nvCxnSpPr>
        <p:spPr>
          <a:xfrm rot="10800000">
            <a:off x="6361151" y="2765800"/>
            <a:ext cx="438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349" name="Google Shape;2349;p33"/>
          <p:cNvCxnSpPr>
            <a:stCxn id="2346" idx="1"/>
            <a:endCxn id="2344" idx="3"/>
          </p:cNvCxnSpPr>
          <p:nvPr/>
        </p:nvCxnSpPr>
        <p:spPr>
          <a:xfrm rot="10800000">
            <a:off x="5024437" y="2765796"/>
            <a:ext cx="441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350" name="Google Shape;2350;p33"/>
          <p:cNvCxnSpPr>
            <a:stCxn id="2344" idx="1"/>
            <a:endCxn id="2345" idx="3"/>
          </p:cNvCxnSpPr>
          <p:nvPr/>
        </p:nvCxnSpPr>
        <p:spPr>
          <a:xfrm rot="10800000">
            <a:off x="2369082" y="2765796"/>
            <a:ext cx="439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" name="Google Shape;2355;p3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aphicFrame>
        <p:nvGraphicFramePr>
          <p:cNvPr id="2356" name="Google Shape;2356;p34"/>
          <p:cNvGraphicFramePr/>
          <p:nvPr/>
        </p:nvGraphicFramePr>
        <p:xfrm>
          <a:off x="1017575" y="13825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1015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5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5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5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5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5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4950"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December, 2xxx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Mon</a:t>
                      </a:r>
                      <a:endParaRPr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Tue</a:t>
                      </a:r>
                      <a:endParaRPr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Wed</a:t>
                      </a:r>
                      <a:endParaRPr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Thu</a:t>
                      </a:r>
                      <a:endParaRPr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Fri</a:t>
                      </a:r>
                      <a:endParaRPr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Sat</a:t>
                      </a:r>
                      <a:endParaRPr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Sun</a:t>
                      </a:r>
                      <a:endParaRPr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8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8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8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14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15</a:t>
                      </a:r>
                      <a:endParaRPr>
                        <a:solidFill>
                          <a:schemeClr val="lt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16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8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19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23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24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8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25</a:t>
                      </a:r>
                      <a:endParaRPr>
                        <a:solidFill>
                          <a:schemeClr val="lt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27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29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2357" name="Google Shape;2357;p34"/>
          <p:cNvGrpSpPr/>
          <p:nvPr/>
        </p:nvGrpSpPr>
        <p:grpSpPr>
          <a:xfrm>
            <a:off x="1016538" y="3785500"/>
            <a:ext cx="2662500" cy="794401"/>
            <a:chOff x="1016538" y="3785500"/>
            <a:chExt cx="2662500" cy="794401"/>
          </a:xfrm>
        </p:grpSpPr>
        <p:sp>
          <p:nvSpPr>
            <p:cNvPr id="2358" name="Google Shape;2358;p34"/>
            <p:cNvSpPr txBox="1"/>
            <p:nvPr/>
          </p:nvSpPr>
          <p:spPr>
            <a:xfrm>
              <a:off x="1016538" y="4182701"/>
              <a:ext cx="2662500" cy="39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Mars is actually a cold place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359" name="Google Shape;2359;p34"/>
            <p:cNvSpPr txBox="1"/>
            <p:nvPr/>
          </p:nvSpPr>
          <p:spPr>
            <a:xfrm>
              <a:off x="1016538" y="3785500"/>
              <a:ext cx="2662500" cy="397200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12/09/2XXX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360" name="Google Shape;2360;p34"/>
          <p:cNvGrpSpPr/>
          <p:nvPr/>
        </p:nvGrpSpPr>
        <p:grpSpPr>
          <a:xfrm>
            <a:off x="5464963" y="3785500"/>
            <a:ext cx="2662500" cy="794400"/>
            <a:chOff x="5464963" y="3785500"/>
            <a:chExt cx="2662500" cy="794400"/>
          </a:xfrm>
        </p:grpSpPr>
        <p:sp>
          <p:nvSpPr>
            <p:cNvPr id="2361" name="Google Shape;2361;p34"/>
            <p:cNvSpPr txBox="1"/>
            <p:nvPr/>
          </p:nvSpPr>
          <p:spPr>
            <a:xfrm>
              <a:off x="5464963" y="4182700"/>
              <a:ext cx="2662500" cy="39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Jupiter is a gas giant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362" name="Google Shape;2362;p34"/>
            <p:cNvSpPr txBox="1"/>
            <p:nvPr/>
          </p:nvSpPr>
          <p:spPr>
            <a:xfrm>
              <a:off x="5464963" y="3785500"/>
              <a:ext cx="2662500" cy="397200"/>
            </a:xfrm>
            <a:prstGeom prst="rect">
              <a:avLst/>
            </a:pr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12/25/2XXX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363" name="Google Shape;2363;p34"/>
          <p:cNvGrpSpPr/>
          <p:nvPr/>
        </p:nvGrpSpPr>
        <p:grpSpPr>
          <a:xfrm rot="-5400000">
            <a:off x="4406099" y="3514969"/>
            <a:ext cx="333877" cy="938262"/>
            <a:chOff x="856912" y="2305594"/>
            <a:chExt cx="333877" cy="938262"/>
          </a:xfrm>
        </p:grpSpPr>
        <p:grpSp>
          <p:nvGrpSpPr>
            <p:cNvPr id="2364" name="Google Shape;2364;p34"/>
            <p:cNvGrpSpPr/>
            <p:nvPr/>
          </p:nvGrpSpPr>
          <p:grpSpPr>
            <a:xfrm>
              <a:off x="856912" y="2305594"/>
              <a:ext cx="333432" cy="469152"/>
              <a:chOff x="5155490" y="766228"/>
              <a:chExt cx="427422" cy="601323"/>
            </a:xfrm>
          </p:grpSpPr>
          <p:sp>
            <p:nvSpPr>
              <p:cNvPr id="2365" name="Google Shape;2365;p34"/>
              <p:cNvSpPr/>
              <p:nvPr/>
            </p:nvSpPr>
            <p:spPr>
              <a:xfrm>
                <a:off x="5369768" y="775324"/>
                <a:ext cx="141068" cy="232056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4"/>
              <p:cNvSpPr/>
              <p:nvPr/>
            </p:nvSpPr>
            <p:spPr>
              <a:xfrm>
                <a:off x="5465976" y="955239"/>
                <a:ext cx="116936" cy="60123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7" name="Google Shape;2367;p34"/>
              <p:cNvSpPr/>
              <p:nvPr/>
            </p:nvSpPr>
            <p:spPr>
              <a:xfrm>
                <a:off x="5321069" y="766228"/>
                <a:ext cx="81986" cy="161588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8" name="Google Shape;2368;p34"/>
              <p:cNvSpPr/>
              <p:nvPr/>
            </p:nvSpPr>
            <p:spPr>
              <a:xfrm>
                <a:off x="5155490" y="833537"/>
                <a:ext cx="402363" cy="534013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9" name="Google Shape;2369;p34"/>
            <p:cNvGrpSpPr/>
            <p:nvPr/>
          </p:nvGrpSpPr>
          <p:grpSpPr>
            <a:xfrm rot="10800000">
              <a:off x="857356" y="2774704"/>
              <a:ext cx="333432" cy="469152"/>
              <a:chOff x="5155490" y="766228"/>
              <a:chExt cx="427422" cy="601323"/>
            </a:xfrm>
          </p:grpSpPr>
          <p:sp>
            <p:nvSpPr>
              <p:cNvPr id="2370" name="Google Shape;2370;p34"/>
              <p:cNvSpPr/>
              <p:nvPr/>
            </p:nvSpPr>
            <p:spPr>
              <a:xfrm>
                <a:off x="5369768" y="775324"/>
                <a:ext cx="141068" cy="232056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4"/>
              <p:cNvSpPr/>
              <p:nvPr/>
            </p:nvSpPr>
            <p:spPr>
              <a:xfrm>
                <a:off x="5465976" y="955239"/>
                <a:ext cx="116936" cy="60123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4"/>
              <p:cNvSpPr/>
              <p:nvPr/>
            </p:nvSpPr>
            <p:spPr>
              <a:xfrm>
                <a:off x="5321069" y="766228"/>
                <a:ext cx="81986" cy="161588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4"/>
              <p:cNvSpPr/>
              <p:nvPr/>
            </p:nvSpPr>
            <p:spPr>
              <a:xfrm>
                <a:off x="5155490" y="833537"/>
                <a:ext cx="402363" cy="534013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8" name="Google Shape;2378;p3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2379" name="Google Shape;2379;p35"/>
          <p:cNvGrpSpPr/>
          <p:nvPr/>
        </p:nvGrpSpPr>
        <p:grpSpPr>
          <a:xfrm rot="10800000">
            <a:off x="1089718" y="338383"/>
            <a:ext cx="442977" cy="52165"/>
            <a:chOff x="1763406" y="3001921"/>
            <a:chExt cx="442977" cy="52165"/>
          </a:xfrm>
        </p:grpSpPr>
        <p:sp>
          <p:nvSpPr>
            <p:cNvPr id="2380" name="Google Shape;2380;p35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5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35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35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4" name="Google Shape;2384;p35"/>
          <p:cNvGrpSpPr/>
          <p:nvPr/>
        </p:nvGrpSpPr>
        <p:grpSpPr>
          <a:xfrm>
            <a:off x="3690000" y="1367700"/>
            <a:ext cx="1764000" cy="2819700"/>
            <a:chOff x="6348900" y="1367700"/>
            <a:chExt cx="1764000" cy="2819700"/>
          </a:xfrm>
        </p:grpSpPr>
        <p:sp>
          <p:nvSpPr>
            <p:cNvPr id="2385" name="Google Shape;2385;p35"/>
            <p:cNvSpPr/>
            <p:nvPr/>
          </p:nvSpPr>
          <p:spPr>
            <a:xfrm>
              <a:off x="6348900" y="1367700"/>
              <a:ext cx="1764000" cy="28197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86" name="Google Shape;2386;p35"/>
            <p:cNvGrpSpPr/>
            <p:nvPr/>
          </p:nvGrpSpPr>
          <p:grpSpPr>
            <a:xfrm>
              <a:off x="6628857" y="2019140"/>
              <a:ext cx="1204112" cy="1428920"/>
              <a:chOff x="4155812" y="333320"/>
              <a:chExt cx="835956" cy="992030"/>
            </a:xfrm>
          </p:grpSpPr>
          <p:sp>
            <p:nvSpPr>
              <p:cNvPr id="2387" name="Google Shape;2387;p35"/>
              <p:cNvSpPr/>
              <p:nvPr/>
            </p:nvSpPr>
            <p:spPr>
              <a:xfrm>
                <a:off x="4536237" y="505402"/>
                <a:ext cx="91113" cy="819949"/>
              </a:xfrm>
              <a:custGeom>
                <a:avLst/>
                <a:gdLst/>
                <a:ahLst/>
                <a:cxnLst/>
                <a:rect l="l" t="t" r="r" b="b"/>
                <a:pathLst>
                  <a:path w="5425" h="48821" extrusionOk="0">
                    <a:moveTo>
                      <a:pt x="0" y="1"/>
                    </a:moveTo>
                    <a:lnTo>
                      <a:pt x="0" y="48820"/>
                    </a:lnTo>
                    <a:lnTo>
                      <a:pt x="5425" y="48820"/>
                    </a:lnTo>
                    <a:lnTo>
                      <a:pt x="5425" y="1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5"/>
              <p:cNvSpPr/>
              <p:nvPr/>
            </p:nvSpPr>
            <p:spPr>
              <a:xfrm>
                <a:off x="4171819" y="869820"/>
                <a:ext cx="819949" cy="91113"/>
              </a:xfrm>
              <a:custGeom>
                <a:avLst/>
                <a:gdLst/>
                <a:ahLst/>
                <a:cxnLst/>
                <a:rect l="l" t="t" r="r" b="b"/>
                <a:pathLst>
                  <a:path w="48821" h="5425" extrusionOk="0">
                    <a:moveTo>
                      <a:pt x="1" y="0"/>
                    </a:moveTo>
                    <a:lnTo>
                      <a:pt x="1" y="5425"/>
                    </a:lnTo>
                    <a:lnTo>
                      <a:pt x="48820" y="5425"/>
                    </a:lnTo>
                    <a:lnTo>
                      <a:pt x="48820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5"/>
              <p:cNvSpPr/>
              <p:nvPr/>
            </p:nvSpPr>
            <p:spPr>
              <a:xfrm>
                <a:off x="4259691" y="593273"/>
                <a:ext cx="644206" cy="644206"/>
              </a:xfrm>
              <a:custGeom>
                <a:avLst/>
                <a:gdLst/>
                <a:ahLst/>
                <a:cxnLst/>
                <a:rect l="l" t="t" r="r" b="b"/>
                <a:pathLst>
                  <a:path w="38357" h="38357" extrusionOk="0">
                    <a:moveTo>
                      <a:pt x="3834" y="0"/>
                    </a:moveTo>
                    <a:lnTo>
                      <a:pt x="0" y="3833"/>
                    </a:lnTo>
                    <a:lnTo>
                      <a:pt x="34524" y="38357"/>
                    </a:lnTo>
                    <a:lnTo>
                      <a:pt x="38357" y="34523"/>
                    </a:lnTo>
                    <a:lnTo>
                      <a:pt x="3834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0" name="Google Shape;2390;p35"/>
              <p:cNvSpPr/>
              <p:nvPr/>
            </p:nvSpPr>
            <p:spPr>
              <a:xfrm>
                <a:off x="4259691" y="593273"/>
                <a:ext cx="644206" cy="644206"/>
              </a:xfrm>
              <a:custGeom>
                <a:avLst/>
                <a:gdLst/>
                <a:ahLst/>
                <a:cxnLst/>
                <a:rect l="l" t="t" r="r" b="b"/>
                <a:pathLst>
                  <a:path w="38357" h="38357" extrusionOk="0">
                    <a:moveTo>
                      <a:pt x="34524" y="0"/>
                    </a:moveTo>
                    <a:lnTo>
                      <a:pt x="0" y="34523"/>
                    </a:lnTo>
                    <a:lnTo>
                      <a:pt x="3834" y="38357"/>
                    </a:lnTo>
                    <a:lnTo>
                      <a:pt x="38357" y="3833"/>
                    </a:lnTo>
                    <a:lnTo>
                      <a:pt x="34524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1" name="Google Shape;2391;p35"/>
              <p:cNvSpPr/>
              <p:nvPr/>
            </p:nvSpPr>
            <p:spPr>
              <a:xfrm>
                <a:off x="4382781" y="519174"/>
                <a:ext cx="398025" cy="792405"/>
              </a:xfrm>
              <a:custGeom>
                <a:avLst/>
                <a:gdLst/>
                <a:ahLst/>
                <a:cxnLst/>
                <a:rect l="l" t="t" r="r" b="b"/>
                <a:pathLst>
                  <a:path w="23699" h="47181" extrusionOk="0">
                    <a:moveTo>
                      <a:pt x="5015" y="0"/>
                    </a:moveTo>
                    <a:lnTo>
                      <a:pt x="0" y="2074"/>
                    </a:lnTo>
                    <a:lnTo>
                      <a:pt x="18684" y="47180"/>
                    </a:lnTo>
                    <a:lnTo>
                      <a:pt x="23699" y="45107"/>
                    </a:lnTo>
                    <a:lnTo>
                      <a:pt x="5015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2" name="Google Shape;2392;p35"/>
              <p:cNvSpPr/>
              <p:nvPr/>
            </p:nvSpPr>
            <p:spPr>
              <a:xfrm>
                <a:off x="4182391" y="713126"/>
                <a:ext cx="792405" cy="398025"/>
              </a:xfrm>
              <a:custGeom>
                <a:avLst/>
                <a:gdLst/>
                <a:ahLst/>
                <a:cxnLst/>
                <a:rect l="l" t="t" r="r" b="b"/>
                <a:pathLst>
                  <a:path w="47181" h="23699" extrusionOk="0">
                    <a:moveTo>
                      <a:pt x="45107" y="0"/>
                    </a:moveTo>
                    <a:lnTo>
                      <a:pt x="1" y="18684"/>
                    </a:lnTo>
                    <a:lnTo>
                      <a:pt x="2074" y="23699"/>
                    </a:lnTo>
                    <a:lnTo>
                      <a:pt x="47181" y="5015"/>
                    </a:lnTo>
                    <a:lnTo>
                      <a:pt x="45107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3" name="Google Shape;2393;p35"/>
              <p:cNvSpPr/>
              <p:nvPr/>
            </p:nvSpPr>
            <p:spPr>
              <a:xfrm>
                <a:off x="4185591" y="716364"/>
                <a:ext cx="792405" cy="398025"/>
              </a:xfrm>
              <a:custGeom>
                <a:avLst/>
                <a:gdLst/>
                <a:ahLst/>
                <a:cxnLst/>
                <a:rect l="l" t="t" r="r" b="b"/>
                <a:pathLst>
                  <a:path w="47181" h="23699" extrusionOk="0">
                    <a:moveTo>
                      <a:pt x="2074" y="0"/>
                    </a:moveTo>
                    <a:lnTo>
                      <a:pt x="1" y="5015"/>
                    </a:lnTo>
                    <a:lnTo>
                      <a:pt x="45107" y="23699"/>
                    </a:lnTo>
                    <a:lnTo>
                      <a:pt x="47181" y="18684"/>
                    </a:lnTo>
                    <a:lnTo>
                      <a:pt x="2074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4" name="Google Shape;2394;p35"/>
              <p:cNvSpPr/>
              <p:nvPr/>
            </p:nvSpPr>
            <p:spPr>
              <a:xfrm>
                <a:off x="4382781" y="519174"/>
                <a:ext cx="398025" cy="792405"/>
              </a:xfrm>
              <a:custGeom>
                <a:avLst/>
                <a:gdLst/>
                <a:ahLst/>
                <a:cxnLst/>
                <a:rect l="l" t="t" r="r" b="b"/>
                <a:pathLst>
                  <a:path w="23699" h="47181" extrusionOk="0">
                    <a:moveTo>
                      <a:pt x="18684" y="0"/>
                    </a:moveTo>
                    <a:lnTo>
                      <a:pt x="0" y="45107"/>
                    </a:lnTo>
                    <a:lnTo>
                      <a:pt x="5015" y="47180"/>
                    </a:lnTo>
                    <a:lnTo>
                      <a:pt x="23699" y="2074"/>
                    </a:lnTo>
                    <a:lnTo>
                      <a:pt x="18684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5" name="Google Shape;2395;p35"/>
              <p:cNvSpPr/>
              <p:nvPr/>
            </p:nvSpPr>
            <p:spPr>
              <a:xfrm>
                <a:off x="4155812" y="546902"/>
                <a:ext cx="835736" cy="737166"/>
              </a:xfrm>
              <a:custGeom>
                <a:avLst/>
                <a:gdLst/>
                <a:ahLst/>
                <a:cxnLst/>
                <a:rect l="l" t="t" r="r" b="b"/>
                <a:pathLst>
                  <a:path w="49761" h="43892" extrusionOk="0">
                    <a:moveTo>
                      <a:pt x="24861" y="0"/>
                    </a:moveTo>
                    <a:cubicBezTo>
                      <a:pt x="22119" y="0"/>
                      <a:pt x="19332" y="516"/>
                      <a:pt x="16636" y="1604"/>
                    </a:cubicBezTo>
                    <a:cubicBezTo>
                      <a:pt x="5425" y="6160"/>
                      <a:pt x="1" y="18962"/>
                      <a:pt x="4557" y="30196"/>
                    </a:cubicBezTo>
                    <a:cubicBezTo>
                      <a:pt x="8016" y="38725"/>
                      <a:pt x="16228" y="43892"/>
                      <a:pt x="24887" y="43892"/>
                    </a:cubicBezTo>
                    <a:cubicBezTo>
                      <a:pt x="27634" y="43892"/>
                      <a:pt x="30426" y="43372"/>
                      <a:pt x="33126" y="42275"/>
                    </a:cubicBezTo>
                    <a:cubicBezTo>
                      <a:pt x="44360" y="37718"/>
                      <a:pt x="49760" y="24917"/>
                      <a:pt x="45228" y="13706"/>
                    </a:cubicBezTo>
                    <a:cubicBezTo>
                      <a:pt x="41765" y="5169"/>
                      <a:pt x="33541" y="0"/>
                      <a:pt x="248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35"/>
              <p:cNvSpPr/>
              <p:nvPr/>
            </p:nvSpPr>
            <p:spPr>
              <a:xfrm>
                <a:off x="4257035" y="598530"/>
                <a:ext cx="633692" cy="633692"/>
              </a:xfrm>
              <a:custGeom>
                <a:avLst/>
                <a:gdLst/>
                <a:ahLst/>
                <a:cxnLst/>
                <a:rect l="l" t="t" r="r" b="b"/>
                <a:pathLst>
                  <a:path w="37731" h="37731" extrusionOk="0">
                    <a:moveTo>
                      <a:pt x="18854" y="1"/>
                    </a:moveTo>
                    <a:cubicBezTo>
                      <a:pt x="8439" y="1"/>
                      <a:pt x="1" y="8438"/>
                      <a:pt x="1" y="18877"/>
                    </a:cubicBezTo>
                    <a:cubicBezTo>
                      <a:pt x="1" y="29292"/>
                      <a:pt x="8439" y="37730"/>
                      <a:pt x="18854" y="37730"/>
                    </a:cubicBezTo>
                    <a:cubicBezTo>
                      <a:pt x="29292" y="37730"/>
                      <a:pt x="37730" y="29292"/>
                      <a:pt x="37730" y="18877"/>
                    </a:cubicBezTo>
                    <a:cubicBezTo>
                      <a:pt x="37730" y="8438"/>
                      <a:pt x="29292" y="1"/>
                      <a:pt x="188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7" name="Google Shape;2397;p35"/>
              <p:cNvSpPr/>
              <p:nvPr/>
            </p:nvSpPr>
            <p:spPr>
              <a:xfrm>
                <a:off x="4483602" y="817184"/>
                <a:ext cx="106497" cy="106497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41" extrusionOk="0">
                    <a:moveTo>
                      <a:pt x="0" y="0"/>
                    </a:moveTo>
                    <a:lnTo>
                      <a:pt x="4846" y="6341"/>
                    </a:lnTo>
                    <a:lnTo>
                      <a:pt x="6341" y="48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8" name="Google Shape;2398;p35"/>
              <p:cNvSpPr/>
              <p:nvPr/>
            </p:nvSpPr>
            <p:spPr>
              <a:xfrm>
                <a:off x="4573489" y="907474"/>
                <a:ext cx="106497" cy="106094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17" extrusionOk="0">
                    <a:moveTo>
                      <a:pt x="1495" y="0"/>
                    </a:moveTo>
                    <a:lnTo>
                      <a:pt x="0" y="1471"/>
                    </a:lnTo>
                    <a:lnTo>
                      <a:pt x="6341" y="6317"/>
                    </a:lnTo>
                    <a:lnTo>
                      <a:pt x="1495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9" name="Google Shape;2399;p35"/>
              <p:cNvSpPr/>
              <p:nvPr/>
            </p:nvSpPr>
            <p:spPr>
              <a:xfrm>
                <a:off x="4483602" y="907474"/>
                <a:ext cx="106497" cy="106094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17" extrusionOk="0">
                    <a:moveTo>
                      <a:pt x="4846" y="0"/>
                    </a:moveTo>
                    <a:lnTo>
                      <a:pt x="0" y="6317"/>
                    </a:lnTo>
                    <a:lnTo>
                      <a:pt x="6341" y="1471"/>
                    </a:lnTo>
                    <a:lnTo>
                      <a:pt x="4846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0" name="Google Shape;2400;p35"/>
              <p:cNvSpPr/>
              <p:nvPr/>
            </p:nvSpPr>
            <p:spPr>
              <a:xfrm>
                <a:off x="4573489" y="817184"/>
                <a:ext cx="106497" cy="106497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341" extrusionOk="0">
                    <a:moveTo>
                      <a:pt x="6341" y="0"/>
                    </a:moveTo>
                    <a:lnTo>
                      <a:pt x="0" y="4846"/>
                    </a:lnTo>
                    <a:lnTo>
                      <a:pt x="1495" y="6341"/>
                    </a:lnTo>
                    <a:lnTo>
                      <a:pt x="6341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1" name="Google Shape;2401;p35"/>
              <p:cNvSpPr/>
              <p:nvPr/>
            </p:nvSpPr>
            <p:spPr>
              <a:xfrm>
                <a:off x="4548563" y="716767"/>
                <a:ext cx="50637" cy="189918"/>
              </a:xfrm>
              <a:custGeom>
                <a:avLst/>
                <a:gdLst/>
                <a:ahLst/>
                <a:cxnLst/>
                <a:rect l="l" t="t" r="r" b="b"/>
                <a:pathLst>
                  <a:path w="3015" h="11308" extrusionOk="0">
                    <a:moveTo>
                      <a:pt x="1496" y="0"/>
                    </a:moveTo>
                    <a:lnTo>
                      <a:pt x="1" y="11307"/>
                    </a:lnTo>
                    <a:lnTo>
                      <a:pt x="3014" y="11307"/>
                    </a:lnTo>
                    <a:lnTo>
                      <a:pt x="1496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2" name="Google Shape;2402;p35"/>
              <p:cNvSpPr/>
              <p:nvPr/>
            </p:nvSpPr>
            <p:spPr>
              <a:xfrm>
                <a:off x="4548563" y="924471"/>
                <a:ext cx="50637" cy="189515"/>
              </a:xfrm>
              <a:custGeom>
                <a:avLst/>
                <a:gdLst/>
                <a:ahLst/>
                <a:cxnLst/>
                <a:rect l="l" t="t" r="r" b="b"/>
                <a:pathLst>
                  <a:path w="3015" h="11284" extrusionOk="0">
                    <a:moveTo>
                      <a:pt x="1" y="1"/>
                    </a:moveTo>
                    <a:lnTo>
                      <a:pt x="1496" y="11284"/>
                    </a:lnTo>
                    <a:lnTo>
                      <a:pt x="3014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3" name="Google Shape;2403;p35"/>
              <p:cNvSpPr/>
              <p:nvPr/>
            </p:nvSpPr>
            <p:spPr>
              <a:xfrm>
                <a:off x="4375272" y="890058"/>
                <a:ext cx="189918" cy="50637"/>
              </a:xfrm>
              <a:custGeom>
                <a:avLst/>
                <a:gdLst/>
                <a:ahLst/>
                <a:cxnLst/>
                <a:rect l="l" t="t" r="r" b="b"/>
                <a:pathLst>
                  <a:path w="11308" h="3015" extrusionOk="0">
                    <a:moveTo>
                      <a:pt x="11307" y="1"/>
                    </a:moveTo>
                    <a:lnTo>
                      <a:pt x="1" y="1519"/>
                    </a:lnTo>
                    <a:lnTo>
                      <a:pt x="11307" y="3014"/>
                    </a:lnTo>
                    <a:lnTo>
                      <a:pt x="11307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4" name="Google Shape;2404;p35"/>
              <p:cNvSpPr/>
              <p:nvPr/>
            </p:nvSpPr>
            <p:spPr>
              <a:xfrm>
                <a:off x="4582573" y="890058"/>
                <a:ext cx="189918" cy="50637"/>
              </a:xfrm>
              <a:custGeom>
                <a:avLst/>
                <a:gdLst/>
                <a:ahLst/>
                <a:cxnLst/>
                <a:rect l="l" t="t" r="r" b="b"/>
                <a:pathLst>
                  <a:path w="11308" h="3015" extrusionOk="0">
                    <a:moveTo>
                      <a:pt x="1" y="1"/>
                    </a:moveTo>
                    <a:lnTo>
                      <a:pt x="1" y="3014"/>
                    </a:lnTo>
                    <a:lnTo>
                      <a:pt x="11308" y="151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5" name="Google Shape;2405;p35"/>
              <p:cNvSpPr/>
              <p:nvPr/>
            </p:nvSpPr>
            <p:spPr>
              <a:xfrm>
                <a:off x="4556475" y="890058"/>
                <a:ext cx="50637" cy="50637"/>
              </a:xfrm>
              <a:custGeom>
                <a:avLst/>
                <a:gdLst/>
                <a:ahLst/>
                <a:cxnLst/>
                <a:rect l="l" t="t" r="r" b="b"/>
                <a:pathLst>
                  <a:path w="3015" h="3015" extrusionOk="0">
                    <a:moveTo>
                      <a:pt x="1496" y="1"/>
                    </a:moveTo>
                    <a:cubicBezTo>
                      <a:pt x="676" y="1"/>
                      <a:pt x="1" y="676"/>
                      <a:pt x="1" y="1519"/>
                    </a:cubicBezTo>
                    <a:cubicBezTo>
                      <a:pt x="1" y="2339"/>
                      <a:pt x="676" y="3014"/>
                      <a:pt x="1496" y="3014"/>
                    </a:cubicBezTo>
                    <a:cubicBezTo>
                      <a:pt x="2339" y="3014"/>
                      <a:pt x="3014" y="2339"/>
                      <a:pt x="3014" y="1519"/>
                    </a:cubicBezTo>
                    <a:cubicBezTo>
                      <a:pt x="3014" y="676"/>
                      <a:pt x="2339" y="1"/>
                      <a:pt x="149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6" name="Google Shape;2406;p35"/>
              <p:cNvSpPr/>
              <p:nvPr/>
            </p:nvSpPr>
            <p:spPr>
              <a:xfrm>
                <a:off x="4470012" y="333320"/>
                <a:ext cx="207737" cy="189112"/>
              </a:xfrm>
              <a:custGeom>
                <a:avLst/>
                <a:gdLst/>
                <a:ahLst/>
                <a:cxnLst/>
                <a:rect l="l" t="t" r="r" b="b"/>
                <a:pathLst>
                  <a:path w="12369" h="11260" extrusionOk="0">
                    <a:moveTo>
                      <a:pt x="6173" y="2411"/>
                    </a:moveTo>
                    <a:cubicBezTo>
                      <a:pt x="8270" y="2411"/>
                      <a:pt x="9958" y="3858"/>
                      <a:pt x="9958" y="5618"/>
                    </a:cubicBezTo>
                    <a:cubicBezTo>
                      <a:pt x="9958" y="7402"/>
                      <a:pt x="8270" y="8848"/>
                      <a:pt x="6173" y="8848"/>
                    </a:cubicBezTo>
                    <a:cubicBezTo>
                      <a:pt x="4099" y="8848"/>
                      <a:pt x="2412" y="7402"/>
                      <a:pt x="2412" y="5618"/>
                    </a:cubicBezTo>
                    <a:cubicBezTo>
                      <a:pt x="2412" y="3858"/>
                      <a:pt x="4099" y="2411"/>
                      <a:pt x="6173" y="2411"/>
                    </a:cubicBezTo>
                    <a:close/>
                    <a:moveTo>
                      <a:pt x="6173" y="1"/>
                    </a:moveTo>
                    <a:cubicBezTo>
                      <a:pt x="2773" y="1"/>
                      <a:pt x="1" y="2508"/>
                      <a:pt x="1" y="5618"/>
                    </a:cubicBezTo>
                    <a:cubicBezTo>
                      <a:pt x="1" y="8728"/>
                      <a:pt x="2773" y="11259"/>
                      <a:pt x="6173" y="11259"/>
                    </a:cubicBezTo>
                    <a:cubicBezTo>
                      <a:pt x="9596" y="11259"/>
                      <a:pt x="12368" y="8728"/>
                      <a:pt x="12368" y="5618"/>
                    </a:cubicBezTo>
                    <a:cubicBezTo>
                      <a:pt x="12368" y="2508"/>
                      <a:pt x="9596" y="1"/>
                      <a:pt x="61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7" name="Google Shape;2407;p35"/>
              <p:cNvSpPr/>
              <p:nvPr/>
            </p:nvSpPr>
            <p:spPr>
              <a:xfrm>
                <a:off x="4431552" y="809072"/>
                <a:ext cx="248633" cy="248633"/>
              </a:xfrm>
              <a:custGeom>
                <a:avLst/>
                <a:gdLst/>
                <a:ahLst/>
                <a:cxnLst/>
                <a:rect l="l" t="t" r="r" b="b"/>
                <a:pathLst>
                  <a:path w="14804" h="14804" fill="none" extrusionOk="0">
                    <a:moveTo>
                      <a:pt x="14803" y="6341"/>
                    </a:moveTo>
                    <a:cubicBezTo>
                      <a:pt x="14803" y="11983"/>
                      <a:pt x="7980" y="14803"/>
                      <a:pt x="3978" y="10801"/>
                    </a:cubicBezTo>
                    <a:cubicBezTo>
                      <a:pt x="1" y="6824"/>
                      <a:pt x="2821" y="1"/>
                      <a:pt x="8463" y="1"/>
                    </a:cubicBezTo>
                    <a:cubicBezTo>
                      <a:pt x="11958" y="1"/>
                      <a:pt x="14803" y="2846"/>
                      <a:pt x="14803" y="6341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8" name="Google Shape;2408;p35"/>
              <p:cNvSpPr/>
              <p:nvPr/>
            </p:nvSpPr>
            <p:spPr>
              <a:xfrm>
                <a:off x="4552610" y="627686"/>
                <a:ext cx="50637" cy="66424"/>
              </a:xfrm>
              <a:custGeom>
                <a:avLst/>
                <a:gdLst/>
                <a:ahLst/>
                <a:cxnLst/>
                <a:rect l="l" t="t" r="r" b="b"/>
                <a:pathLst>
                  <a:path w="3015" h="3955" extrusionOk="0">
                    <a:moveTo>
                      <a:pt x="1" y="0"/>
                    </a:moveTo>
                    <a:lnTo>
                      <a:pt x="1" y="3954"/>
                    </a:lnTo>
                    <a:lnTo>
                      <a:pt x="531" y="3954"/>
                    </a:lnTo>
                    <a:lnTo>
                      <a:pt x="531" y="651"/>
                    </a:lnTo>
                    <a:lnTo>
                      <a:pt x="2291" y="3954"/>
                    </a:lnTo>
                    <a:lnTo>
                      <a:pt x="3014" y="3954"/>
                    </a:lnTo>
                    <a:lnTo>
                      <a:pt x="3014" y="0"/>
                    </a:lnTo>
                    <a:lnTo>
                      <a:pt x="2484" y="0"/>
                    </a:lnTo>
                    <a:lnTo>
                      <a:pt x="2484" y="3303"/>
                    </a:lnTo>
                    <a:lnTo>
                      <a:pt x="7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9" name="Google Shape;2409;p35"/>
              <p:cNvSpPr/>
              <p:nvPr/>
            </p:nvSpPr>
            <p:spPr>
              <a:xfrm>
                <a:off x="4290239" y="875480"/>
                <a:ext cx="84244" cy="66424"/>
              </a:xfrm>
              <a:custGeom>
                <a:avLst/>
                <a:gdLst/>
                <a:ahLst/>
                <a:cxnLst/>
                <a:rect l="l" t="t" r="r" b="b"/>
                <a:pathLst>
                  <a:path w="5016" h="3955" extrusionOk="0">
                    <a:moveTo>
                      <a:pt x="1" y="1"/>
                    </a:moveTo>
                    <a:lnTo>
                      <a:pt x="989" y="3954"/>
                    </a:lnTo>
                    <a:lnTo>
                      <a:pt x="1664" y="3954"/>
                    </a:lnTo>
                    <a:lnTo>
                      <a:pt x="2508" y="507"/>
                    </a:lnTo>
                    <a:lnTo>
                      <a:pt x="3352" y="3954"/>
                    </a:lnTo>
                    <a:lnTo>
                      <a:pt x="4027" y="3954"/>
                    </a:lnTo>
                    <a:lnTo>
                      <a:pt x="5015" y="1"/>
                    </a:lnTo>
                    <a:lnTo>
                      <a:pt x="4461" y="1"/>
                    </a:lnTo>
                    <a:lnTo>
                      <a:pt x="3641" y="3328"/>
                    </a:lnTo>
                    <a:lnTo>
                      <a:pt x="2797" y="1"/>
                    </a:lnTo>
                    <a:lnTo>
                      <a:pt x="2219" y="1"/>
                    </a:lnTo>
                    <a:lnTo>
                      <a:pt x="1375" y="3328"/>
                    </a:lnTo>
                    <a:lnTo>
                      <a:pt x="55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0" name="Google Shape;2410;p35"/>
              <p:cNvSpPr/>
              <p:nvPr/>
            </p:nvSpPr>
            <p:spPr>
              <a:xfrm>
                <a:off x="4560319" y="1130159"/>
                <a:ext cx="42928" cy="66424"/>
              </a:xfrm>
              <a:custGeom>
                <a:avLst/>
                <a:gdLst/>
                <a:ahLst/>
                <a:cxnLst/>
                <a:rect l="l" t="t" r="r" b="b"/>
                <a:pathLst>
                  <a:path w="2556" h="3955" extrusionOk="0">
                    <a:moveTo>
                      <a:pt x="0" y="1"/>
                    </a:moveTo>
                    <a:lnTo>
                      <a:pt x="0" y="3955"/>
                    </a:lnTo>
                    <a:lnTo>
                      <a:pt x="2555" y="3955"/>
                    </a:lnTo>
                    <a:lnTo>
                      <a:pt x="2555" y="3497"/>
                    </a:lnTo>
                    <a:lnTo>
                      <a:pt x="530" y="3497"/>
                    </a:lnTo>
                    <a:lnTo>
                      <a:pt x="530" y="2074"/>
                    </a:lnTo>
                    <a:lnTo>
                      <a:pt x="2435" y="2074"/>
                    </a:lnTo>
                    <a:lnTo>
                      <a:pt x="2435" y="1616"/>
                    </a:lnTo>
                    <a:lnTo>
                      <a:pt x="530" y="1616"/>
                    </a:lnTo>
                    <a:lnTo>
                      <a:pt x="530" y="435"/>
                    </a:lnTo>
                    <a:lnTo>
                      <a:pt x="2507" y="435"/>
                    </a:lnTo>
                    <a:lnTo>
                      <a:pt x="250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1" name="Google Shape;2411;p35"/>
              <p:cNvSpPr/>
              <p:nvPr/>
            </p:nvSpPr>
            <p:spPr>
              <a:xfrm>
                <a:off x="4812966" y="875076"/>
                <a:ext cx="46992" cy="68843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4099" extrusionOk="0">
                    <a:moveTo>
                      <a:pt x="1399" y="1"/>
                    </a:moveTo>
                    <a:cubicBezTo>
                      <a:pt x="965" y="1"/>
                      <a:pt x="627" y="97"/>
                      <a:pt x="362" y="290"/>
                    </a:cubicBezTo>
                    <a:cubicBezTo>
                      <a:pt x="121" y="507"/>
                      <a:pt x="1" y="772"/>
                      <a:pt x="1" y="1110"/>
                    </a:cubicBezTo>
                    <a:cubicBezTo>
                      <a:pt x="1" y="1423"/>
                      <a:pt x="97" y="1664"/>
                      <a:pt x="266" y="1833"/>
                    </a:cubicBezTo>
                    <a:cubicBezTo>
                      <a:pt x="459" y="2002"/>
                      <a:pt x="748" y="2122"/>
                      <a:pt x="1134" y="2194"/>
                    </a:cubicBezTo>
                    <a:lnTo>
                      <a:pt x="1471" y="2267"/>
                    </a:lnTo>
                    <a:cubicBezTo>
                      <a:pt x="1736" y="2315"/>
                      <a:pt x="1929" y="2411"/>
                      <a:pt x="2050" y="2508"/>
                    </a:cubicBezTo>
                    <a:cubicBezTo>
                      <a:pt x="2170" y="2628"/>
                      <a:pt x="2219" y="2773"/>
                      <a:pt x="2219" y="2966"/>
                    </a:cubicBezTo>
                    <a:cubicBezTo>
                      <a:pt x="2219" y="3183"/>
                      <a:pt x="2146" y="3352"/>
                      <a:pt x="1977" y="3472"/>
                    </a:cubicBezTo>
                    <a:cubicBezTo>
                      <a:pt x="1809" y="3593"/>
                      <a:pt x="1568" y="3665"/>
                      <a:pt x="1278" y="3665"/>
                    </a:cubicBezTo>
                    <a:cubicBezTo>
                      <a:pt x="1061" y="3665"/>
                      <a:pt x="869" y="3641"/>
                      <a:pt x="652" y="3569"/>
                    </a:cubicBezTo>
                    <a:cubicBezTo>
                      <a:pt x="459" y="3496"/>
                      <a:pt x="242" y="3424"/>
                      <a:pt x="25" y="3303"/>
                    </a:cubicBezTo>
                    <a:lnTo>
                      <a:pt x="25" y="3834"/>
                    </a:lnTo>
                    <a:cubicBezTo>
                      <a:pt x="242" y="3930"/>
                      <a:pt x="459" y="3978"/>
                      <a:pt x="676" y="4027"/>
                    </a:cubicBezTo>
                    <a:cubicBezTo>
                      <a:pt x="893" y="4075"/>
                      <a:pt x="1085" y="4099"/>
                      <a:pt x="1278" y="4099"/>
                    </a:cubicBezTo>
                    <a:cubicBezTo>
                      <a:pt x="1761" y="4099"/>
                      <a:pt x="2146" y="4003"/>
                      <a:pt x="2411" y="3810"/>
                    </a:cubicBezTo>
                    <a:cubicBezTo>
                      <a:pt x="2653" y="3593"/>
                      <a:pt x="2797" y="3303"/>
                      <a:pt x="2797" y="2918"/>
                    </a:cubicBezTo>
                    <a:cubicBezTo>
                      <a:pt x="2797" y="2604"/>
                      <a:pt x="2701" y="2339"/>
                      <a:pt x="2508" y="2170"/>
                    </a:cubicBezTo>
                    <a:cubicBezTo>
                      <a:pt x="2315" y="1977"/>
                      <a:pt x="2026" y="1833"/>
                      <a:pt x="1616" y="1760"/>
                    </a:cubicBezTo>
                    <a:lnTo>
                      <a:pt x="1302" y="1688"/>
                    </a:lnTo>
                    <a:cubicBezTo>
                      <a:pt x="1013" y="1640"/>
                      <a:pt x="796" y="1568"/>
                      <a:pt x="700" y="1471"/>
                    </a:cubicBezTo>
                    <a:cubicBezTo>
                      <a:pt x="603" y="1375"/>
                      <a:pt x="531" y="1254"/>
                      <a:pt x="531" y="1085"/>
                    </a:cubicBezTo>
                    <a:cubicBezTo>
                      <a:pt x="531" y="868"/>
                      <a:pt x="627" y="700"/>
                      <a:pt x="772" y="603"/>
                    </a:cubicBezTo>
                    <a:cubicBezTo>
                      <a:pt x="941" y="483"/>
                      <a:pt x="1158" y="435"/>
                      <a:pt x="1447" y="435"/>
                    </a:cubicBezTo>
                    <a:cubicBezTo>
                      <a:pt x="1616" y="435"/>
                      <a:pt x="1785" y="459"/>
                      <a:pt x="1977" y="507"/>
                    </a:cubicBezTo>
                    <a:cubicBezTo>
                      <a:pt x="2146" y="555"/>
                      <a:pt x="2339" y="627"/>
                      <a:pt x="2556" y="724"/>
                    </a:cubicBezTo>
                    <a:lnTo>
                      <a:pt x="2556" y="193"/>
                    </a:lnTo>
                    <a:cubicBezTo>
                      <a:pt x="2339" y="121"/>
                      <a:pt x="2146" y="73"/>
                      <a:pt x="1953" y="49"/>
                    </a:cubicBezTo>
                    <a:cubicBezTo>
                      <a:pt x="1761" y="1"/>
                      <a:pt x="1568" y="1"/>
                      <a:pt x="13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12" name="Google Shape;2412;p35"/>
            <p:cNvGrpSpPr/>
            <p:nvPr/>
          </p:nvGrpSpPr>
          <p:grpSpPr>
            <a:xfrm>
              <a:off x="6528094" y="1680157"/>
              <a:ext cx="1405628" cy="165670"/>
              <a:chOff x="6135044" y="1325489"/>
              <a:chExt cx="1854635" cy="218591"/>
            </a:xfrm>
          </p:grpSpPr>
          <p:sp>
            <p:nvSpPr>
              <p:cNvPr id="2413" name="Google Shape;2413;p35"/>
              <p:cNvSpPr/>
              <p:nvPr/>
            </p:nvSpPr>
            <p:spPr>
              <a:xfrm>
                <a:off x="7177349" y="1369744"/>
                <a:ext cx="812330" cy="174335"/>
              </a:xfrm>
              <a:custGeom>
                <a:avLst/>
                <a:gdLst/>
                <a:ahLst/>
                <a:cxnLst/>
                <a:rect l="l" t="t" r="r" b="b"/>
                <a:pathLst>
                  <a:path w="42952" h="9218" extrusionOk="0">
                    <a:moveTo>
                      <a:pt x="1" y="0"/>
                    </a:moveTo>
                    <a:lnTo>
                      <a:pt x="1" y="498"/>
                    </a:lnTo>
                    <a:cubicBezTo>
                      <a:pt x="3634" y="612"/>
                      <a:pt x="7306" y="957"/>
                      <a:pt x="10939" y="1416"/>
                    </a:cubicBezTo>
                    <a:cubicBezTo>
                      <a:pt x="14611" y="1874"/>
                      <a:pt x="18206" y="2448"/>
                      <a:pt x="21801" y="3175"/>
                    </a:cubicBezTo>
                    <a:cubicBezTo>
                      <a:pt x="23599" y="3519"/>
                      <a:pt x="25396" y="3902"/>
                      <a:pt x="27194" y="4360"/>
                    </a:cubicBezTo>
                    <a:cubicBezTo>
                      <a:pt x="28953" y="4819"/>
                      <a:pt x="30751" y="5240"/>
                      <a:pt x="32510" y="5776"/>
                    </a:cubicBezTo>
                    <a:cubicBezTo>
                      <a:pt x="36067" y="6732"/>
                      <a:pt x="39509" y="7956"/>
                      <a:pt x="42951" y="9218"/>
                    </a:cubicBezTo>
                    <a:cubicBezTo>
                      <a:pt x="39547" y="7879"/>
                      <a:pt x="36067" y="6655"/>
                      <a:pt x="32548" y="5661"/>
                    </a:cubicBezTo>
                    <a:cubicBezTo>
                      <a:pt x="30789" y="5087"/>
                      <a:pt x="29030" y="4590"/>
                      <a:pt x="27232" y="4169"/>
                    </a:cubicBezTo>
                    <a:cubicBezTo>
                      <a:pt x="25434" y="3749"/>
                      <a:pt x="23675" y="3290"/>
                      <a:pt x="21878" y="2945"/>
                    </a:cubicBezTo>
                    <a:cubicBezTo>
                      <a:pt x="18244" y="2142"/>
                      <a:pt x="14649" y="1530"/>
                      <a:pt x="11016" y="1033"/>
                    </a:cubicBezTo>
                    <a:cubicBezTo>
                      <a:pt x="7344" y="536"/>
                      <a:pt x="3673" y="153"/>
                      <a:pt x="1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4" name="Google Shape;2414;p35"/>
              <p:cNvSpPr/>
              <p:nvPr/>
            </p:nvSpPr>
            <p:spPr>
              <a:xfrm>
                <a:off x="6135044" y="1369026"/>
                <a:ext cx="813048" cy="174335"/>
              </a:xfrm>
              <a:custGeom>
                <a:avLst/>
                <a:gdLst/>
                <a:ahLst/>
                <a:cxnLst/>
                <a:rect l="l" t="t" r="r" b="b"/>
                <a:pathLst>
                  <a:path w="42990" h="9218" extrusionOk="0">
                    <a:moveTo>
                      <a:pt x="42989" y="0"/>
                    </a:moveTo>
                    <a:cubicBezTo>
                      <a:pt x="39279" y="191"/>
                      <a:pt x="35646" y="574"/>
                      <a:pt x="31974" y="1033"/>
                    </a:cubicBezTo>
                    <a:cubicBezTo>
                      <a:pt x="28341" y="1568"/>
                      <a:pt x="24708" y="2180"/>
                      <a:pt x="21112" y="2945"/>
                    </a:cubicBezTo>
                    <a:cubicBezTo>
                      <a:pt x="19315" y="3328"/>
                      <a:pt x="17517" y="3710"/>
                      <a:pt x="15758" y="4207"/>
                    </a:cubicBezTo>
                    <a:cubicBezTo>
                      <a:pt x="13960" y="4666"/>
                      <a:pt x="12201" y="5125"/>
                      <a:pt x="10442" y="5661"/>
                    </a:cubicBezTo>
                    <a:cubicBezTo>
                      <a:pt x="6923" y="6655"/>
                      <a:pt x="3443" y="7917"/>
                      <a:pt x="1" y="9217"/>
                    </a:cubicBezTo>
                    <a:cubicBezTo>
                      <a:pt x="3443" y="7955"/>
                      <a:pt x="6923" y="6731"/>
                      <a:pt x="10480" y="5775"/>
                    </a:cubicBezTo>
                    <a:cubicBezTo>
                      <a:pt x="12239" y="5240"/>
                      <a:pt x="13999" y="4781"/>
                      <a:pt x="15796" y="4360"/>
                    </a:cubicBezTo>
                    <a:cubicBezTo>
                      <a:pt x="17594" y="3978"/>
                      <a:pt x="19353" y="3519"/>
                      <a:pt x="21189" y="3213"/>
                    </a:cubicBezTo>
                    <a:cubicBezTo>
                      <a:pt x="24784" y="2486"/>
                      <a:pt x="28379" y="1874"/>
                      <a:pt x="32012" y="1415"/>
                    </a:cubicBezTo>
                    <a:cubicBezTo>
                      <a:pt x="35684" y="995"/>
                      <a:pt x="39317" y="650"/>
                      <a:pt x="42989" y="536"/>
                    </a:cubicBezTo>
                    <a:lnTo>
                      <a:pt x="42989" y="0"/>
                    </a:lnTo>
                    <a:close/>
                  </a:path>
                </a:pathLst>
              </a:custGeom>
              <a:solidFill>
                <a:srgbClr val="E0B77B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5" name="Google Shape;2415;p35"/>
              <p:cNvSpPr/>
              <p:nvPr/>
            </p:nvSpPr>
            <p:spPr>
              <a:xfrm>
                <a:off x="7013170" y="1325489"/>
                <a:ext cx="98383" cy="94317"/>
              </a:xfrm>
              <a:custGeom>
                <a:avLst/>
                <a:gdLst/>
                <a:ahLst/>
                <a:cxnLst/>
                <a:rect l="l" t="t" r="r" b="b"/>
                <a:pathLst>
                  <a:path w="5202" h="4987" extrusionOk="0">
                    <a:moveTo>
                      <a:pt x="317" y="0"/>
                    </a:moveTo>
                    <a:cubicBezTo>
                      <a:pt x="191" y="0"/>
                      <a:pt x="115" y="7"/>
                      <a:pt x="115" y="7"/>
                    </a:cubicBezTo>
                    <a:cubicBezTo>
                      <a:pt x="115" y="7"/>
                      <a:pt x="0" y="1231"/>
                      <a:pt x="689" y="1920"/>
                    </a:cubicBezTo>
                    <a:cubicBezTo>
                      <a:pt x="1109" y="2264"/>
                      <a:pt x="1645" y="2493"/>
                      <a:pt x="2180" y="2493"/>
                    </a:cubicBezTo>
                    <a:cubicBezTo>
                      <a:pt x="1645" y="2493"/>
                      <a:pt x="1109" y="2685"/>
                      <a:pt x="689" y="3067"/>
                    </a:cubicBezTo>
                    <a:cubicBezTo>
                      <a:pt x="0" y="3756"/>
                      <a:pt x="115" y="4979"/>
                      <a:pt x="115" y="4979"/>
                    </a:cubicBezTo>
                    <a:cubicBezTo>
                      <a:pt x="115" y="4979"/>
                      <a:pt x="191" y="4987"/>
                      <a:pt x="317" y="4987"/>
                    </a:cubicBezTo>
                    <a:cubicBezTo>
                      <a:pt x="693" y="4987"/>
                      <a:pt x="1511" y="4922"/>
                      <a:pt x="2027" y="4406"/>
                    </a:cubicBezTo>
                    <a:cubicBezTo>
                      <a:pt x="2410" y="3985"/>
                      <a:pt x="2601" y="3450"/>
                      <a:pt x="2601" y="2876"/>
                    </a:cubicBezTo>
                    <a:cubicBezTo>
                      <a:pt x="2601" y="3450"/>
                      <a:pt x="2830" y="3985"/>
                      <a:pt x="3175" y="4406"/>
                    </a:cubicBezTo>
                    <a:cubicBezTo>
                      <a:pt x="3691" y="4922"/>
                      <a:pt x="4508" y="4987"/>
                      <a:pt x="4885" y="4987"/>
                    </a:cubicBezTo>
                    <a:cubicBezTo>
                      <a:pt x="5010" y="4987"/>
                      <a:pt x="5087" y="4979"/>
                      <a:pt x="5087" y="4979"/>
                    </a:cubicBezTo>
                    <a:cubicBezTo>
                      <a:pt x="5087" y="4979"/>
                      <a:pt x="5202" y="3756"/>
                      <a:pt x="4513" y="3067"/>
                    </a:cubicBezTo>
                    <a:cubicBezTo>
                      <a:pt x="4092" y="2685"/>
                      <a:pt x="3557" y="2493"/>
                      <a:pt x="3022" y="2493"/>
                    </a:cubicBezTo>
                    <a:cubicBezTo>
                      <a:pt x="3557" y="2493"/>
                      <a:pt x="4092" y="2264"/>
                      <a:pt x="4513" y="1920"/>
                    </a:cubicBezTo>
                    <a:cubicBezTo>
                      <a:pt x="5202" y="1231"/>
                      <a:pt x="5087" y="7"/>
                      <a:pt x="5087" y="7"/>
                    </a:cubicBezTo>
                    <a:cubicBezTo>
                      <a:pt x="5087" y="7"/>
                      <a:pt x="5010" y="0"/>
                      <a:pt x="4885" y="0"/>
                    </a:cubicBezTo>
                    <a:cubicBezTo>
                      <a:pt x="4508" y="0"/>
                      <a:pt x="3691" y="65"/>
                      <a:pt x="3175" y="581"/>
                    </a:cubicBezTo>
                    <a:cubicBezTo>
                      <a:pt x="2830" y="1002"/>
                      <a:pt x="2601" y="1537"/>
                      <a:pt x="2601" y="2073"/>
                    </a:cubicBezTo>
                    <a:cubicBezTo>
                      <a:pt x="2601" y="1537"/>
                      <a:pt x="2410" y="1002"/>
                      <a:pt x="2027" y="581"/>
                    </a:cubicBezTo>
                    <a:cubicBezTo>
                      <a:pt x="1511" y="65"/>
                      <a:pt x="693" y="0"/>
                      <a:pt x="317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16" name="Google Shape;2416;p35"/>
            <p:cNvGrpSpPr/>
            <p:nvPr/>
          </p:nvGrpSpPr>
          <p:grpSpPr>
            <a:xfrm rot="10800000">
              <a:off x="6528094" y="3621369"/>
              <a:ext cx="1405628" cy="165670"/>
              <a:chOff x="6135044" y="1325489"/>
              <a:chExt cx="1854635" cy="218591"/>
            </a:xfrm>
          </p:grpSpPr>
          <p:sp>
            <p:nvSpPr>
              <p:cNvPr id="2417" name="Google Shape;2417;p35"/>
              <p:cNvSpPr/>
              <p:nvPr/>
            </p:nvSpPr>
            <p:spPr>
              <a:xfrm>
                <a:off x="7177349" y="1369744"/>
                <a:ext cx="812330" cy="174335"/>
              </a:xfrm>
              <a:custGeom>
                <a:avLst/>
                <a:gdLst/>
                <a:ahLst/>
                <a:cxnLst/>
                <a:rect l="l" t="t" r="r" b="b"/>
                <a:pathLst>
                  <a:path w="42952" h="9218" extrusionOk="0">
                    <a:moveTo>
                      <a:pt x="1" y="0"/>
                    </a:moveTo>
                    <a:lnTo>
                      <a:pt x="1" y="498"/>
                    </a:lnTo>
                    <a:cubicBezTo>
                      <a:pt x="3634" y="612"/>
                      <a:pt x="7306" y="957"/>
                      <a:pt x="10939" y="1416"/>
                    </a:cubicBezTo>
                    <a:cubicBezTo>
                      <a:pt x="14611" y="1874"/>
                      <a:pt x="18206" y="2448"/>
                      <a:pt x="21801" y="3175"/>
                    </a:cubicBezTo>
                    <a:cubicBezTo>
                      <a:pt x="23599" y="3519"/>
                      <a:pt x="25396" y="3902"/>
                      <a:pt x="27194" y="4360"/>
                    </a:cubicBezTo>
                    <a:cubicBezTo>
                      <a:pt x="28953" y="4819"/>
                      <a:pt x="30751" y="5240"/>
                      <a:pt x="32510" y="5776"/>
                    </a:cubicBezTo>
                    <a:cubicBezTo>
                      <a:pt x="36067" y="6732"/>
                      <a:pt x="39509" y="7956"/>
                      <a:pt x="42951" y="9218"/>
                    </a:cubicBezTo>
                    <a:cubicBezTo>
                      <a:pt x="39547" y="7879"/>
                      <a:pt x="36067" y="6655"/>
                      <a:pt x="32548" y="5661"/>
                    </a:cubicBezTo>
                    <a:cubicBezTo>
                      <a:pt x="30789" y="5087"/>
                      <a:pt x="29030" y="4590"/>
                      <a:pt x="27232" y="4169"/>
                    </a:cubicBezTo>
                    <a:cubicBezTo>
                      <a:pt x="25434" y="3749"/>
                      <a:pt x="23675" y="3290"/>
                      <a:pt x="21878" y="2945"/>
                    </a:cubicBezTo>
                    <a:cubicBezTo>
                      <a:pt x="18244" y="2142"/>
                      <a:pt x="14649" y="1530"/>
                      <a:pt x="11016" y="1033"/>
                    </a:cubicBezTo>
                    <a:cubicBezTo>
                      <a:pt x="7344" y="536"/>
                      <a:pt x="3673" y="153"/>
                      <a:pt x="1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8" name="Google Shape;2418;p35"/>
              <p:cNvSpPr/>
              <p:nvPr/>
            </p:nvSpPr>
            <p:spPr>
              <a:xfrm>
                <a:off x="6135044" y="1369026"/>
                <a:ext cx="813048" cy="174335"/>
              </a:xfrm>
              <a:custGeom>
                <a:avLst/>
                <a:gdLst/>
                <a:ahLst/>
                <a:cxnLst/>
                <a:rect l="l" t="t" r="r" b="b"/>
                <a:pathLst>
                  <a:path w="42990" h="9218" extrusionOk="0">
                    <a:moveTo>
                      <a:pt x="42989" y="0"/>
                    </a:moveTo>
                    <a:cubicBezTo>
                      <a:pt x="39279" y="191"/>
                      <a:pt x="35646" y="574"/>
                      <a:pt x="31974" y="1033"/>
                    </a:cubicBezTo>
                    <a:cubicBezTo>
                      <a:pt x="28341" y="1568"/>
                      <a:pt x="24708" y="2180"/>
                      <a:pt x="21112" y="2945"/>
                    </a:cubicBezTo>
                    <a:cubicBezTo>
                      <a:pt x="19315" y="3328"/>
                      <a:pt x="17517" y="3710"/>
                      <a:pt x="15758" y="4207"/>
                    </a:cubicBezTo>
                    <a:cubicBezTo>
                      <a:pt x="13960" y="4666"/>
                      <a:pt x="12201" y="5125"/>
                      <a:pt x="10442" y="5661"/>
                    </a:cubicBezTo>
                    <a:cubicBezTo>
                      <a:pt x="6923" y="6655"/>
                      <a:pt x="3443" y="7917"/>
                      <a:pt x="1" y="9217"/>
                    </a:cubicBezTo>
                    <a:cubicBezTo>
                      <a:pt x="3443" y="7955"/>
                      <a:pt x="6923" y="6731"/>
                      <a:pt x="10480" y="5775"/>
                    </a:cubicBezTo>
                    <a:cubicBezTo>
                      <a:pt x="12239" y="5240"/>
                      <a:pt x="13999" y="4781"/>
                      <a:pt x="15796" y="4360"/>
                    </a:cubicBezTo>
                    <a:cubicBezTo>
                      <a:pt x="17594" y="3978"/>
                      <a:pt x="19353" y="3519"/>
                      <a:pt x="21189" y="3213"/>
                    </a:cubicBezTo>
                    <a:cubicBezTo>
                      <a:pt x="24784" y="2486"/>
                      <a:pt x="28379" y="1874"/>
                      <a:pt x="32012" y="1415"/>
                    </a:cubicBezTo>
                    <a:cubicBezTo>
                      <a:pt x="35684" y="995"/>
                      <a:pt x="39317" y="650"/>
                      <a:pt x="42989" y="536"/>
                    </a:cubicBezTo>
                    <a:lnTo>
                      <a:pt x="42989" y="0"/>
                    </a:lnTo>
                    <a:close/>
                  </a:path>
                </a:pathLst>
              </a:custGeom>
              <a:solidFill>
                <a:srgbClr val="E0B77B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9" name="Google Shape;2419;p35"/>
              <p:cNvSpPr/>
              <p:nvPr/>
            </p:nvSpPr>
            <p:spPr>
              <a:xfrm>
                <a:off x="7013170" y="1325489"/>
                <a:ext cx="98383" cy="94317"/>
              </a:xfrm>
              <a:custGeom>
                <a:avLst/>
                <a:gdLst/>
                <a:ahLst/>
                <a:cxnLst/>
                <a:rect l="l" t="t" r="r" b="b"/>
                <a:pathLst>
                  <a:path w="5202" h="4987" extrusionOk="0">
                    <a:moveTo>
                      <a:pt x="317" y="0"/>
                    </a:moveTo>
                    <a:cubicBezTo>
                      <a:pt x="191" y="0"/>
                      <a:pt x="115" y="7"/>
                      <a:pt x="115" y="7"/>
                    </a:cubicBezTo>
                    <a:cubicBezTo>
                      <a:pt x="115" y="7"/>
                      <a:pt x="0" y="1231"/>
                      <a:pt x="689" y="1920"/>
                    </a:cubicBezTo>
                    <a:cubicBezTo>
                      <a:pt x="1109" y="2264"/>
                      <a:pt x="1645" y="2493"/>
                      <a:pt x="2180" y="2493"/>
                    </a:cubicBezTo>
                    <a:cubicBezTo>
                      <a:pt x="1645" y="2493"/>
                      <a:pt x="1109" y="2685"/>
                      <a:pt x="689" y="3067"/>
                    </a:cubicBezTo>
                    <a:cubicBezTo>
                      <a:pt x="0" y="3756"/>
                      <a:pt x="115" y="4979"/>
                      <a:pt x="115" y="4979"/>
                    </a:cubicBezTo>
                    <a:cubicBezTo>
                      <a:pt x="115" y="4979"/>
                      <a:pt x="191" y="4987"/>
                      <a:pt x="317" y="4987"/>
                    </a:cubicBezTo>
                    <a:cubicBezTo>
                      <a:pt x="693" y="4987"/>
                      <a:pt x="1511" y="4922"/>
                      <a:pt x="2027" y="4406"/>
                    </a:cubicBezTo>
                    <a:cubicBezTo>
                      <a:pt x="2410" y="3985"/>
                      <a:pt x="2601" y="3450"/>
                      <a:pt x="2601" y="2876"/>
                    </a:cubicBezTo>
                    <a:cubicBezTo>
                      <a:pt x="2601" y="3450"/>
                      <a:pt x="2830" y="3985"/>
                      <a:pt x="3175" y="4406"/>
                    </a:cubicBezTo>
                    <a:cubicBezTo>
                      <a:pt x="3691" y="4922"/>
                      <a:pt x="4508" y="4987"/>
                      <a:pt x="4885" y="4987"/>
                    </a:cubicBezTo>
                    <a:cubicBezTo>
                      <a:pt x="5010" y="4987"/>
                      <a:pt x="5087" y="4979"/>
                      <a:pt x="5087" y="4979"/>
                    </a:cubicBezTo>
                    <a:cubicBezTo>
                      <a:pt x="5087" y="4979"/>
                      <a:pt x="5202" y="3756"/>
                      <a:pt x="4513" y="3067"/>
                    </a:cubicBezTo>
                    <a:cubicBezTo>
                      <a:pt x="4092" y="2685"/>
                      <a:pt x="3557" y="2493"/>
                      <a:pt x="3022" y="2493"/>
                    </a:cubicBezTo>
                    <a:cubicBezTo>
                      <a:pt x="3557" y="2493"/>
                      <a:pt x="4092" y="2264"/>
                      <a:pt x="4513" y="1920"/>
                    </a:cubicBezTo>
                    <a:cubicBezTo>
                      <a:pt x="5202" y="1231"/>
                      <a:pt x="5087" y="7"/>
                      <a:pt x="5087" y="7"/>
                    </a:cubicBezTo>
                    <a:cubicBezTo>
                      <a:pt x="5087" y="7"/>
                      <a:pt x="5010" y="0"/>
                      <a:pt x="4885" y="0"/>
                    </a:cubicBezTo>
                    <a:cubicBezTo>
                      <a:pt x="4508" y="0"/>
                      <a:pt x="3691" y="65"/>
                      <a:pt x="3175" y="581"/>
                    </a:cubicBezTo>
                    <a:cubicBezTo>
                      <a:pt x="2830" y="1002"/>
                      <a:pt x="2601" y="1537"/>
                      <a:pt x="2601" y="2073"/>
                    </a:cubicBezTo>
                    <a:cubicBezTo>
                      <a:pt x="2601" y="1537"/>
                      <a:pt x="2410" y="1002"/>
                      <a:pt x="2027" y="581"/>
                    </a:cubicBezTo>
                    <a:cubicBezTo>
                      <a:pt x="1511" y="65"/>
                      <a:pt x="693" y="0"/>
                      <a:pt x="317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20" name="Google Shape;2420;p35"/>
          <p:cNvGrpSpPr/>
          <p:nvPr/>
        </p:nvGrpSpPr>
        <p:grpSpPr>
          <a:xfrm>
            <a:off x="798350" y="1367700"/>
            <a:ext cx="2441087" cy="735300"/>
            <a:chOff x="801125" y="1367700"/>
            <a:chExt cx="2441087" cy="735300"/>
          </a:xfrm>
        </p:grpSpPr>
        <p:sp>
          <p:nvSpPr>
            <p:cNvPr id="2421" name="Google Shape;2421;p35"/>
            <p:cNvSpPr txBox="1"/>
            <p:nvPr/>
          </p:nvSpPr>
          <p:spPr>
            <a:xfrm>
              <a:off x="1458501" y="1779300"/>
              <a:ext cx="1783712" cy="32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an ice giant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22" name="Google Shape;2422;p35"/>
            <p:cNvSpPr txBox="1"/>
            <p:nvPr/>
          </p:nvSpPr>
          <p:spPr>
            <a:xfrm>
              <a:off x="1458501" y="1367700"/>
              <a:ext cx="1783712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Neptune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23" name="Google Shape;2423;p35"/>
            <p:cNvSpPr/>
            <p:nvPr/>
          </p:nvSpPr>
          <p:spPr>
            <a:xfrm>
              <a:off x="801125" y="1367700"/>
              <a:ext cx="4431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01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424" name="Google Shape;2424;p35"/>
            <p:cNvCxnSpPr>
              <a:stCxn id="2423" idx="3"/>
              <a:endCxn id="2422" idx="1"/>
            </p:cNvCxnSpPr>
            <p:nvPr/>
          </p:nvCxnSpPr>
          <p:spPr>
            <a:xfrm>
              <a:off x="1244225" y="1573500"/>
              <a:ext cx="214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25" name="Google Shape;2425;p35"/>
          <p:cNvGrpSpPr/>
          <p:nvPr/>
        </p:nvGrpSpPr>
        <p:grpSpPr>
          <a:xfrm>
            <a:off x="798350" y="2170400"/>
            <a:ext cx="2441087" cy="735300"/>
            <a:chOff x="801125" y="2160150"/>
            <a:chExt cx="2441087" cy="735300"/>
          </a:xfrm>
        </p:grpSpPr>
        <p:sp>
          <p:nvSpPr>
            <p:cNvPr id="2426" name="Google Shape;2426;p35"/>
            <p:cNvSpPr txBox="1"/>
            <p:nvPr/>
          </p:nvSpPr>
          <p:spPr>
            <a:xfrm>
              <a:off x="1458501" y="2571750"/>
              <a:ext cx="1783712" cy="32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 has rings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27" name="Google Shape;2427;p35"/>
            <p:cNvSpPr txBox="1"/>
            <p:nvPr/>
          </p:nvSpPr>
          <p:spPr>
            <a:xfrm>
              <a:off x="1458501" y="2160150"/>
              <a:ext cx="1783712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Saturn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28" name="Google Shape;2428;p35"/>
            <p:cNvSpPr/>
            <p:nvPr/>
          </p:nvSpPr>
          <p:spPr>
            <a:xfrm>
              <a:off x="801125" y="2160150"/>
              <a:ext cx="4431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02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429" name="Google Shape;2429;p35"/>
            <p:cNvCxnSpPr>
              <a:stCxn id="2428" idx="3"/>
              <a:endCxn id="2427" idx="1"/>
            </p:cNvCxnSpPr>
            <p:nvPr/>
          </p:nvCxnSpPr>
          <p:spPr>
            <a:xfrm>
              <a:off x="1244225" y="2365950"/>
              <a:ext cx="214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30" name="Google Shape;2430;p35"/>
          <p:cNvGrpSpPr/>
          <p:nvPr/>
        </p:nvGrpSpPr>
        <p:grpSpPr>
          <a:xfrm>
            <a:off x="798350" y="2973100"/>
            <a:ext cx="2441087" cy="735300"/>
            <a:chOff x="801125" y="2983350"/>
            <a:chExt cx="2441087" cy="735300"/>
          </a:xfrm>
        </p:grpSpPr>
        <p:sp>
          <p:nvSpPr>
            <p:cNvPr id="2431" name="Google Shape;2431;p35"/>
            <p:cNvSpPr txBox="1"/>
            <p:nvPr/>
          </p:nvSpPr>
          <p:spPr>
            <a:xfrm>
              <a:off x="1458501" y="3394950"/>
              <a:ext cx="1783712" cy="32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a gas giant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32" name="Google Shape;2432;p35"/>
            <p:cNvSpPr txBox="1"/>
            <p:nvPr/>
          </p:nvSpPr>
          <p:spPr>
            <a:xfrm>
              <a:off x="1458501" y="2983350"/>
              <a:ext cx="1783712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33" name="Google Shape;2433;p35"/>
            <p:cNvSpPr/>
            <p:nvPr/>
          </p:nvSpPr>
          <p:spPr>
            <a:xfrm>
              <a:off x="801125" y="2983350"/>
              <a:ext cx="4431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03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434" name="Google Shape;2434;p35"/>
            <p:cNvCxnSpPr>
              <a:stCxn id="2433" idx="3"/>
              <a:endCxn id="2432" idx="1"/>
            </p:cNvCxnSpPr>
            <p:nvPr/>
          </p:nvCxnSpPr>
          <p:spPr>
            <a:xfrm>
              <a:off x="1244225" y="3189150"/>
              <a:ext cx="214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35" name="Google Shape;2435;p35"/>
          <p:cNvGrpSpPr/>
          <p:nvPr/>
        </p:nvGrpSpPr>
        <p:grpSpPr>
          <a:xfrm>
            <a:off x="798350" y="3775800"/>
            <a:ext cx="2441087" cy="735300"/>
            <a:chOff x="801125" y="3775800"/>
            <a:chExt cx="2441087" cy="735300"/>
          </a:xfrm>
        </p:grpSpPr>
        <p:sp>
          <p:nvSpPr>
            <p:cNvPr id="2436" name="Google Shape;2436;p35"/>
            <p:cNvSpPr txBox="1"/>
            <p:nvPr/>
          </p:nvSpPr>
          <p:spPr>
            <a:xfrm>
              <a:off x="1458501" y="4187400"/>
              <a:ext cx="1783712" cy="32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made of basalt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37" name="Google Shape;2437;p35"/>
            <p:cNvSpPr txBox="1"/>
            <p:nvPr/>
          </p:nvSpPr>
          <p:spPr>
            <a:xfrm>
              <a:off x="1458501" y="3775800"/>
              <a:ext cx="1783712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38" name="Google Shape;2438;p35"/>
            <p:cNvSpPr/>
            <p:nvPr/>
          </p:nvSpPr>
          <p:spPr>
            <a:xfrm>
              <a:off x="801125" y="3775800"/>
              <a:ext cx="4431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04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439" name="Google Shape;2439;p35"/>
            <p:cNvCxnSpPr>
              <a:stCxn id="2438" idx="3"/>
              <a:endCxn id="2437" idx="1"/>
            </p:cNvCxnSpPr>
            <p:nvPr/>
          </p:nvCxnSpPr>
          <p:spPr>
            <a:xfrm>
              <a:off x="1244225" y="3981600"/>
              <a:ext cx="214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40" name="Google Shape;2440;p35"/>
          <p:cNvGrpSpPr/>
          <p:nvPr/>
        </p:nvGrpSpPr>
        <p:grpSpPr>
          <a:xfrm>
            <a:off x="5904475" y="1367700"/>
            <a:ext cx="2441176" cy="735300"/>
            <a:chOff x="5907250" y="1367700"/>
            <a:chExt cx="2441176" cy="735300"/>
          </a:xfrm>
        </p:grpSpPr>
        <p:sp>
          <p:nvSpPr>
            <p:cNvPr id="2441" name="Google Shape;2441;p35"/>
            <p:cNvSpPr txBox="1"/>
            <p:nvPr/>
          </p:nvSpPr>
          <p:spPr>
            <a:xfrm>
              <a:off x="6564626" y="1779300"/>
              <a:ext cx="1783712" cy="32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Earth has life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42" name="Google Shape;2442;p35"/>
            <p:cNvSpPr txBox="1"/>
            <p:nvPr/>
          </p:nvSpPr>
          <p:spPr>
            <a:xfrm>
              <a:off x="6564626" y="1367700"/>
              <a:ext cx="17838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Earth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43" name="Google Shape;2443;p35"/>
            <p:cNvSpPr/>
            <p:nvPr/>
          </p:nvSpPr>
          <p:spPr>
            <a:xfrm>
              <a:off x="5907250" y="1367700"/>
              <a:ext cx="4431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05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444" name="Google Shape;2444;p35"/>
            <p:cNvCxnSpPr>
              <a:stCxn id="2443" idx="3"/>
              <a:endCxn id="2442" idx="1"/>
            </p:cNvCxnSpPr>
            <p:nvPr/>
          </p:nvCxnSpPr>
          <p:spPr>
            <a:xfrm>
              <a:off x="6350350" y="1573500"/>
              <a:ext cx="214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45" name="Google Shape;2445;p35"/>
          <p:cNvGrpSpPr/>
          <p:nvPr/>
        </p:nvGrpSpPr>
        <p:grpSpPr>
          <a:xfrm>
            <a:off x="5904475" y="2170400"/>
            <a:ext cx="2441176" cy="735300"/>
            <a:chOff x="5907250" y="2160150"/>
            <a:chExt cx="2441176" cy="735300"/>
          </a:xfrm>
        </p:grpSpPr>
        <p:sp>
          <p:nvSpPr>
            <p:cNvPr id="2446" name="Google Shape;2446;p35"/>
            <p:cNvSpPr txBox="1"/>
            <p:nvPr/>
          </p:nvSpPr>
          <p:spPr>
            <a:xfrm>
              <a:off x="6564626" y="2571750"/>
              <a:ext cx="1783712" cy="32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a dwarf planet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47" name="Google Shape;2447;p35"/>
            <p:cNvSpPr txBox="1"/>
            <p:nvPr/>
          </p:nvSpPr>
          <p:spPr>
            <a:xfrm>
              <a:off x="6564626" y="2160150"/>
              <a:ext cx="17838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Pluto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48" name="Google Shape;2448;p35"/>
            <p:cNvSpPr/>
            <p:nvPr/>
          </p:nvSpPr>
          <p:spPr>
            <a:xfrm>
              <a:off x="5907250" y="2160150"/>
              <a:ext cx="4431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06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449" name="Google Shape;2449;p35"/>
            <p:cNvCxnSpPr>
              <a:stCxn id="2448" idx="3"/>
              <a:endCxn id="2447" idx="1"/>
            </p:cNvCxnSpPr>
            <p:nvPr/>
          </p:nvCxnSpPr>
          <p:spPr>
            <a:xfrm>
              <a:off x="6350350" y="2365950"/>
              <a:ext cx="214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50" name="Google Shape;2450;p35"/>
          <p:cNvGrpSpPr/>
          <p:nvPr/>
        </p:nvGrpSpPr>
        <p:grpSpPr>
          <a:xfrm>
            <a:off x="5904475" y="2973100"/>
            <a:ext cx="2441087" cy="735300"/>
            <a:chOff x="5907250" y="2983350"/>
            <a:chExt cx="2441087" cy="735300"/>
          </a:xfrm>
        </p:grpSpPr>
        <p:sp>
          <p:nvSpPr>
            <p:cNvPr id="2451" name="Google Shape;2451;p35"/>
            <p:cNvSpPr txBox="1"/>
            <p:nvPr/>
          </p:nvSpPr>
          <p:spPr>
            <a:xfrm>
              <a:off x="6564626" y="3394950"/>
              <a:ext cx="1783712" cy="32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It’s a bright star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52" name="Google Shape;2452;p35"/>
            <p:cNvSpPr txBox="1"/>
            <p:nvPr/>
          </p:nvSpPr>
          <p:spPr>
            <a:xfrm>
              <a:off x="6564626" y="2983350"/>
              <a:ext cx="1783712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Sun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53" name="Google Shape;2453;p35"/>
            <p:cNvSpPr/>
            <p:nvPr/>
          </p:nvSpPr>
          <p:spPr>
            <a:xfrm>
              <a:off x="5907250" y="2983350"/>
              <a:ext cx="4431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07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454" name="Google Shape;2454;p35"/>
            <p:cNvCxnSpPr>
              <a:stCxn id="2453" idx="3"/>
              <a:endCxn id="2452" idx="1"/>
            </p:cNvCxnSpPr>
            <p:nvPr/>
          </p:nvCxnSpPr>
          <p:spPr>
            <a:xfrm>
              <a:off x="6350350" y="3189150"/>
              <a:ext cx="214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55" name="Google Shape;2455;p35"/>
          <p:cNvGrpSpPr/>
          <p:nvPr/>
        </p:nvGrpSpPr>
        <p:grpSpPr>
          <a:xfrm>
            <a:off x="5904475" y="3775800"/>
            <a:ext cx="2441087" cy="735300"/>
            <a:chOff x="5907250" y="3775800"/>
            <a:chExt cx="2441087" cy="735300"/>
          </a:xfrm>
        </p:grpSpPr>
        <p:sp>
          <p:nvSpPr>
            <p:cNvPr id="2456" name="Google Shape;2456;p35"/>
            <p:cNvSpPr txBox="1"/>
            <p:nvPr/>
          </p:nvSpPr>
          <p:spPr>
            <a:xfrm>
              <a:off x="6564626" y="4187400"/>
              <a:ext cx="1783712" cy="32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terribly hot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57" name="Google Shape;2457;p35"/>
            <p:cNvSpPr txBox="1"/>
            <p:nvPr/>
          </p:nvSpPr>
          <p:spPr>
            <a:xfrm>
              <a:off x="6564626" y="3775800"/>
              <a:ext cx="1783712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58" name="Google Shape;2458;p35"/>
            <p:cNvSpPr/>
            <p:nvPr/>
          </p:nvSpPr>
          <p:spPr>
            <a:xfrm>
              <a:off x="5907250" y="3775800"/>
              <a:ext cx="4431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08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459" name="Google Shape;2459;p35"/>
            <p:cNvCxnSpPr>
              <a:stCxn id="2458" idx="3"/>
              <a:endCxn id="2457" idx="1"/>
            </p:cNvCxnSpPr>
            <p:nvPr/>
          </p:nvCxnSpPr>
          <p:spPr>
            <a:xfrm>
              <a:off x="6350350" y="3981600"/>
              <a:ext cx="214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" name="Google Shape;2464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9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2465" name="Google Shape;2465;p36"/>
          <p:cNvGrpSpPr/>
          <p:nvPr/>
        </p:nvGrpSpPr>
        <p:grpSpPr>
          <a:xfrm>
            <a:off x="1016250" y="1367700"/>
            <a:ext cx="3119500" cy="835800"/>
            <a:chOff x="1016250" y="1367700"/>
            <a:chExt cx="3119500" cy="835800"/>
          </a:xfrm>
        </p:grpSpPr>
        <p:sp>
          <p:nvSpPr>
            <p:cNvPr id="2466" name="Google Shape;2466;p36"/>
            <p:cNvSpPr txBox="1"/>
            <p:nvPr/>
          </p:nvSpPr>
          <p:spPr>
            <a:xfrm>
              <a:off x="1016250" y="1703100"/>
              <a:ext cx="2226300" cy="5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Saturn was named after a Roman god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67" name="Google Shape;2467;p36"/>
            <p:cNvSpPr txBox="1"/>
            <p:nvPr/>
          </p:nvSpPr>
          <p:spPr>
            <a:xfrm>
              <a:off x="1016250" y="1367700"/>
              <a:ext cx="22263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Saturn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68" name="Google Shape;2468;p36"/>
            <p:cNvSpPr txBox="1"/>
            <p:nvPr/>
          </p:nvSpPr>
          <p:spPr>
            <a:xfrm>
              <a:off x="3681250" y="1373400"/>
              <a:ext cx="454500" cy="4002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01</a:t>
              </a:r>
              <a:endParaRPr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469" name="Google Shape;2469;p36"/>
          <p:cNvGrpSpPr/>
          <p:nvPr/>
        </p:nvGrpSpPr>
        <p:grpSpPr>
          <a:xfrm>
            <a:off x="1019300" y="2573413"/>
            <a:ext cx="3116450" cy="835811"/>
            <a:chOff x="1019300" y="2573413"/>
            <a:chExt cx="3116450" cy="835811"/>
          </a:xfrm>
        </p:grpSpPr>
        <p:sp>
          <p:nvSpPr>
            <p:cNvPr id="2470" name="Google Shape;2470;p36"/>
            <p:cNvSpPr txBox="1"/>
            <p:nvPr/>
          </p:nvSpPr>
          <p:spPr>
            <a:xfrm>
              <a:off x="1019300" y="2908824"/>
              <a:ext cx="2226300" cy="5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Jupiter doesn’t have a solid surface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71" name="Google Shape;2471;p36"/>
            <p:cNvSpPr txBox="1"/>
            <p:nvPr/>
          </p:nvSpPr>
          <p:spPr>
            <a:xfrm>
              <a:off x="1019300" y="2573413"/>
              <a:ext cx="22263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72" name="Google Shape;2472;p36"/>
            <p:cNvSpPr txBox="1"/>
            <p:nvPr/>
          </p:nvSpPr>
          <p:spPr>
            <a:xfrm>
              <a:off x="3681250" y="2579125"/>
              <a:ext cx="454500" cy="4002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03</a:t>
              </a:r>
              <a:endParaRPr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473" name="Google Shape;2473;p36"/>
            <p:cNvCxnSpPr>
              <a:stCxn id="2472" idx="1"/>
              <a:endCxn id="2471" idx="3"/>
            </p:cNvCxnSpPr>
            <p:nvPr/>
          </p:nvCxnSpPr>
          <p:spPr>
            <a:xfrm rot="10800000">
              <a:off x="3245650" y="2779225"/>
              <a:ext cx="4356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2474" name="Google Shape;2474;p36"/>
          <p:cNvCxnSpPr>
            <a:stCxn id="2468" idx="1"/>
            <a:endCxn id="2467" idx="3"/>
          </p:cNvCxnSpPr>
          <p:nvPr/>
        </p:nvCxnSpPr>
        <p:spPr>
          <a:xfrm rot="10800000">
            <a:off x="3242650" y="1573500"/>
            <a:ext cx="438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2475" name="Google Shape;2475;p36"/>
          <p:cNvGrpSpPr/>
          <p:nvPr/>
        </p:nvGrpSpPr>
        <p:grpSpPr>
          <a:xfrm>
            <a:off x="5008250" y="1367700"/>
            <a:ext cx="3116450" cy="835800"/>
            <a:chOff x="5008250" y="1367700"/>
            <a:chExt cx="3116450" cy="835800"/>
          </a:xfrm>
        </p:grpSpPr>
        <p:sp>
          <p:nvSpPr>
            <p:cNvPr id="2476" name="Google Shape;2476;p36"/>
            <p:cNvSpPr txBox="1"/>
            <p:nvPr/>
          </p:nvSpPr>
          <p:spPr>
            <a:xfrm>
              <a:off x="5898400" y="1703100"/>
              <a:ext cx="2226300" cy="5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Neptune is very far away from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77" name="Google Shape;2477;p36"/>
            <p:cNvSpPr txBox="1"/>
            <p:nvPr/>
          </p:nvSpPr>
          <p:spPr>
            <a:xfrm>
              <a:off x="5898400" y="1367700"/>
              <a:ext cx="22263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Neptune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78" name="Google Shape;2478;p36"/>
            <p:cNvSpPr txBox="1"/>
            <p:nvPr/>
          </p:nvSpPr>
          <p:spPr>
            <a:xfrm>
              <a:off x="5008250" y="1373700"/>
              <a:ext cx="454500" cy="4002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02</a:t>
              </a:r>
              <a:endParaRPr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479" name="Google Shape;2479;p36"/>
            <p:cNvCxnSpPr>
              <a:stCxn id="2477" idx="1"/>
              <a:endCxn id="2478" idx="3"/>
            </p:cNvCxnSpPr>
            <p:nvPr/>
          </p:nvCxnSpPr>
          <p:spPr>
            <a:xfrm flipH="1">
              <a:off x="5462800" y="1573500"/>
              <a:ext cx="435600" cy="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80" name="Google Shape;2480;p36"/>
          <p:cNvGrpSpPr/>
          <p:nvPr/>
        </p:nvGrpSpPr>
        <p:grpSpPr>
          <a:xfrm>
            <a:off x="5008250" y="2573413"/>
            <a:ext cx="3119500" cy="835811"/>
            <a:chOff x="5008250" y="2573413"/>
            <a:chExt cx="3119500" cy="835811"/>
          </a:xfrm>
        </p:grpSpPr>
        <p:sp>
          <p:nvSpPr>
            <p:cNvPr id="2481" name="Google Shape;2481;p36"/>
            <p:cNvSpPr txBox="1"/>
            <p:nvPr/>
          </p:nvSpPr>
          <p:spPr>
            <a:xfrm>
              <a:off x="5901450" y="2908824"/>
              <a:ext cx="2226300" cy="5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Earth is the third planet from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82" name="Google Shape;2482;p36"/>
            <p:cNvSpPr txBox="1"/>
            <p:nvPr/>
          </p:nvSpPr>
          <p:spPr>
            <a:xfrm>
              <a:off x="5901450" y="2573413"/>
              <a:ext cx="22263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Earth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83" name="Google Shape;2483;p36"/>
            <p:cNvSpPr txBox="1"/>
            <p:nvPr/>
          </p:nvSpPr>
          <p:spPr>
            <a:xfrm>
              <a:off x="5008250" y="2579125"/>
              <a:ext cx="454500" cy="4002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04</a:t>
              </a:r>
              <a:endParaRPr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484" name="Google Shape;2484;p36"/>
            <p:cNvCxnSpPr>
              <a:stCxn id="2482" idx="1"/>
              <a:endCxn id="2483" idx="3"/>
            </p:cNvCxnSpPr>
            <p:nvPr/>
          </p:nvCxnSpPr>
          <p:spPr>
            <a:xfrm rot="10800000">
              <a:off x="5462850" y="2779213"/>
              <a:ext cx="4386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85" name="Google Shape;2485;p36"/>
          <p:cNvGrpSpPr/>
          <p:nvPr/>
        </p:nvGrpSpPr>
        <p:grpSpPr>
          <a:xfrm>
            <a:off x="1019300" y="3772825"/>
            <a:ext cx="3116450" cy="835801"/>
            <a:chOff x="1019300" y="3772825"/>
            <a:chExt cx="3116450" cy="835801"/>
          </a:xfrm>
        </p:grpSpPr>
        <p:sp>
          <p:nvSpPr>
            <p:cNvPr id="2486" name="Google Shape;2486;p36"/>
            <p:cNvSpPr txBox="1"/>
            <p:nvPr/>
          </p:nvSpPr>
          <p:spPr>
            <a:xfrm>
              <a:off x="1019300" y="4108226"/>
              <a:ext cx="2226300" cy="5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Venus is the second planet from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87" name="Google Shape;2487;p36"/>
            <p:cNvSpPr txBox="1"/>
            <p:nvPr/>
          </p:nvSpPr>
          <p:spPr>
            <a:xfrm>
              <a:off x="1019300" y="3772825"/>
              <a:ext cx="22263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88" name="Google Shape;2488;p36"/>
            <p:cNvSpPr txBox="1"/>
            <p:nvPr/>
          </p:nvSpPr>
          <p:spPr>
            <a:xfrm>
              <a:off x="3681250" y="3778550"/>
              <a:ext cx="454500" cy="4002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05</a:t>
              </a:r>
              <a:endParaRPr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489" name="Google Shape;2489;p36"/>
            <p:cNvCxnSpPr>
              <a:stCxn id="2488" idx="1"/>
              <a:endCxn id="2487" idx="3"/>
            </p:cNvCxnSpPr>
            <p:nvPr/>
          </p:nvCxnSpPr>
          <p:spPr>
            <a:xfrm rot="10800000">
              <a:off x="3245650" y="3978650"/>
              <a:ext cx="4356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90" name="Google Shape;2490;p36"/>
          <p:cNvGrpSpPr/>
          <p:nvPr/>
        </p:nvGrpSpPr>
        <p:grpSpPr>
          <a:xfrm>
            <a:off x="5008250" y="3772825"/>
            <a:ext cx="3119500" cy="835801"/>
            <a:chOff x="5008250" y="3772825"/>
            <a:chExt cx="3119500" cy="835801"/>
          </a:xfrm>
        </p:grpSpPr>
        <p:sp>
          <p:nvSpPr>
            <p:cNvPr id="2491" name="Google Shape;2491;p36"/>
            <p:cNvSpPr txBox="1"/>
            <p:nvPr/>
          </p:nvSpPr>
          <p:spPr>
            <a:xfrm>
              <a:off x="5901450" y="4108226"/>
              <a:ext cx="2226300" cy="5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Mercury is the closest planet to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492" name="Google Shape;2492;p36"/>
            <p:cNvSpPr txBox="1"/>
            <p:nvPr/>
          </p:nvSpPr>
          <p:spPr>
            <a:xfrm>
              <a:off x="5901450" y="3772825"/>
              <a:ext cx="22263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Mercury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493" name="Google Shape;2493;p36"/>
            <p:cNvSpPr txBox="1"/>
            <p:nvPr/>
          </p:nvSpPr>
          <p:spPr>
            <a:xfrm>
              <a:off x="5008250" y="3778250"/>
              <a:ext cx="454500" cy="4002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06</a:t>
              </a:r>
              <a:endParaRPr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cxnSp>
          <p:nvCxnSpPr>
            <p:cNvPr id="2494" name="Google Shape;2494;p36"/>
            <p:cNvCxnSpPr>
              <a:stCxn id="2492" idx="1"/>
              <a:endCxn id="2493" idx="3"/>
            </p:cNvCxnSpPr>
            <p:nvPr/>
          </p:nvCxnSpPr>
          <p:spPr>
            <a:xfrm rot="10800000">
              <a:off x="5462850" y="3978325"/>
              <a:ext cx="438600" cy="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lg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95" name="Google Shape;2495;p36"/>
          <p:cNvGrpSpPr/>
          <p:nvPr/>
        </p:nvGrpSpPr>
        <p:grpSpPr>
          <a:xfrm>
            <a:off x="3737565" y="1367691"/>
            <a:ext cx="1667739" cy="2817052"/>
            <a:chOff x="3737565" y="1367691"/>
            <a:chExt cx="1667739" cy="2817052"/>
          </a:xfrm>
        </p:grpSpPr>
        <p:grpSp>
          <p:nvGrpSpPr>
            <p:cNvPr id="2496" name="Google Shape;2496;p36"/>
            <p:cNvGrpSpPr/>
            <p:nvPr/>
          </p:nvGrpSpPr>
          <p:grpSpPr>
            <a:xfrm>
              <a:off x="4300694" y="1367691"/>
              <a:ext cx="536516" cy="1065727"/>
              <a:chOff x="4300694" y="1367691"/>
              <a:chExt cx="536516" cy="1065727"/>
            </a:xfrm>
          </p:grpSpPr>
          <p:sp>
            <p:nvSpPr>
              <p:cNvPr id="2497" name="Google Shape;2497;p36"/>
              <p:cNvSpPr/>
              <p:nvPr/>
            </p:nvSpPr>
            <p:spPr>
              <a:xfrm>
                <a:off x="4300694" y="1367691"/>
                <a:ext cx="536516" cy="687134"/>
              </a:xfrm>
              <a:custGeom>
                <a:avLst/>
                <a:gdLst/>
                <a:ahLst/>
                <a:cxnLst/>
                <a:rect l="l" t="t" r="r" b="b"/>
                <a:pathLst>
                  <a:path w="31945" h="40913" extrusionOk="0">
                    <a:moveTo>
                      <a:pt x="15960" y="1"/>
                    </a:moveTo>
                    <a:cubicBezTo>
                      <a:pt x="7161" y="1"/>
                      <a:pt x="1" y="9138"/>
                      <a:pt x="1" y="20445"/>
                    </a:cubicBezTo>
                    <a:cubicBezTo>
                      <a:pt x="1" y="31752"/>
                      <a:pt x="7137" y="40913"/>
                      <a:pt x="15960" y="40913"/>
                    </a:cubicBezTo>
                    <a:cubicBezTo>
                      <a:pt x="24784" y="40913"/>
                      <a:pt x="31944" y="31752"/>
                      <a:pt x="31944" y="20445"/>
                    </a:cubicBezTo>
                    <a:cubicBezTo>
                      <a:pt x="31944" y="9162"/>
                      <a:pt x="24784" y="1"/>
                      <a:pt x="159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8" name="Google Shape;2498;p36"/>
              <p:cNvSpPr/>
              <p:nvPr/>
            </p:nvSpPr>
            <p:spPr>
              <a:xfrm>
                <a:off x="4568742" y="1367691"/>
                <a:ext cx="268468" cy="687134"/>
              </a:xfrm>
              <a:custGeom>
                <a:avLst/>
                <a:gdLst/>
                <a:ahLst/>
                <a:cxnLst/>
                <a:rect l="l" t="t" r="r" b="b"/>
                <a:pathLst>
                  <a:path w="15985" h="40913" extrusionOk="0">
                    <a:moveTo>
                      <a:pt x="0" y="1"/>
                    </a:moveTo>
                    <a:lnTo>
                      <a:pt x="0" y="40913"/>
                    </a:lnTo>
                    <a:cubicBezTo>
                      <a:pt x="8824" y="40913"/>
                      <a:pt x="15984" y="31752"/>
                      <a:pt x="15984" y="20445"/>
                    </a:cubicBezTo>
                    <a:cubicBezTo>
                      <a:pt x="15984" y="9162"/>
                      <a:pt x="8824" y="1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9" name="Google Shape;2499;p36"/>
              <p:cNvSpPr/>
              <p:nvPr/>
            </p:nvSpPr>
            <p:spPr>
              <a:xfrm>
                <a:off x="4380857" y="1469737"/>
                <a:ext cx="106514" cy="91247"/>
              </a:xfrm>
              <a:custGeom>
                <a:avLst/>
                <a:gdLst/>
                <a:ahLst/>
                <a:cxnLst/>
                <a:rect l="l" t="t" r="r" b="b"/>
                <a:pathLst>
                  <a:path w="6342" h="5433" extrusionOk="0">
                    <a:moveTo>
                      <a:pt x="3617" y="0"/>
                    </a:moveTo>
                    <a:cubicBezTo>
                      <a:pt x="1206" y="0"/>
                      <a:pt x="1" y="2941"/>
                      <a:pt x="1713" y="4629"/>
                    </a:cubicBezTo>
                    <a:cubicBezTo>
                      <a:pt x="2268" y="5184"/>
                      <a:pt x="2949" y="5432"/>
                      <a:pt x="3617" y="5432"/>
                    </a:cubicBezTo>
                    <a:cubicBezTo>
                      <a:pt x="5009" y="5432"/>
                      <a:pt x="6341" y="4354"/>
                      <a:pt x="6341" y="2724"/>
                    </a:cubicBezTo>
                    <a:cubicBezTo>
                      <a:pt x="6341" y="1230"/>
                      <a:pt x="5136" y="0"/>
                      <a:pt x="3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0" name="Google Shape;2500;p36"/>
              <p:cNvSpPr/>
              <p:nvPr/>
            </p:nvSpPr>
            <p:spPr>
              <a:xfrm>
                <a:off x="4459424" y="1697696"/>
                <a:ext cx="102450" cy="432858"/>
              </a:xfrm>
              <a:custGeom>
                <a:avLst/>
                <a:gdLst/>
                <a:ahLst/>
                <a:cxnLst/>
                <a:rect l="l" t="t" r="r" b="b"/>
                <a:pathLst>
                  <a:path w="6100" h="25773" fill="none" extrusionOk="0">
                    <a:moveTo>
                      <a:pt x="0" y="0"/>
                    </a:moveTo>
                    <a:lnTo>
                      <a:pt x="6099" y="25772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1" name="Google Shape;2501;p36"/>
              <p:cNvSpPr/>
              <p:nvPr/>
            </p:nvSpPr>
            <p:spPr>
              <a:xfrm>
                <a:off x="4576031" y="1697696"/>
                <a:ext cx="102046" cy="432858"/>
              </a:xfrm>
              <a:custGeom>
                <a:avLst/>
                <a:gdLst/>
                <a:ahLst/>
                <a:cxnLst/>
                <a:rect l="l" t="t" r="r" b="b"/>
                <a:pathLst>
                  <a:path w="6076" h="25773" fill="none" extrusionOk="0">
                    <a:moveTo>
                      <a:pt x="0" y="25772"/>
                    </a:moveTo>
                    <a:lnTo>
                      <a:pt x="6076" y="0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2" name="Google Shape;2502;p36"/>
              <p:cNvSpPr/>
              <p:nvPr/>
            </p:nvSpPr>
            <p:spPr>
              <a:xfrm>
                <a:off x="4461439" y="1698905"/>
                <a:ext cx="72487" cy="74922"/>
              </a:xfrm>
              <a:custGeom>
                <a:avLst/>
                <a:gdLst/>
                <a:ahLst/>
                <a:cxnLst/>
                <a:rect l="l" t="t" r="r" b="b"/>
                <a:pathLst>
                  <a:path w="4316" h="4461" fill="none" extrusionOk="0">
                    <a:moveTo>
                      <a:pt x="1" y="1"/>
                    </a:moveTo>
                    <a:lnTo>
                      <a:pt x="4316" y="4461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3" name="Google Shape;2503;p36"/>
              <p:cNvSpPr/>
              <p:nvPr/>
            </p:nvSpPr>
            <p:spPr>
              <a:xfrm>
                <a:off x="4533910" y="1711048"/>
                <a:ext cx="33624" cy="62780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3738" fill="none" extrusionOk="0">
                    <a:moveTo>
                      <a:pt x="1" y="3738"/>
                    </a:moveTo>
                    <a:lnTo>
                      <a:pt x="2002" y="1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4" name="Google Shape;2504;p36"/>
              <p:cNvSpPr/>
              <p:nvPr/>
            </p:nvSpPr>
            <p:spPr>
              <a:xfrm>
                <a:off x="4567516" y="1711048"/>
                <a:ext cx="36865" cy="62780"/>
              </a:xfrm>
              <a:custGeom>
                <a:avLst/>
                <a:gdLst/>
                <a:ahLst/>
                <a:cxnLst/>
                <a:rect l="l" t="t" r="r" b="b"/>
                <a:pathLst>
                  <a:path w="2195" h="3738" fill="none" extrusionOk="0">
                    <a:moveTo>
                      <a:pt x="1" y="1"/>
                    </a:moveTo>
                    <a:lnTo>
                      <a:pt x="2195" y="3738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5" name="Google Shape;2505;p36"/>
              <p:cNvSpPr/>
              <p:nvPr/>
            </p:nvSpPr>
            <p:spPr>
              <a:xfrm>
                <a:off x="4604365" y="1697696"/>
                <a:ext cx="73713" cy="76132"/>
              </a:xfrm>
              <a:custGeom>
                <a:avLst/>
                <a:gdLst/>
                <a:ahLst/>
                <a:cxnLst/>
                <a:rect l="l" t="t" r="r" b="b"/>
                <a:pathLst>
                  <a:path w="4389" h="4533" fill="none" extrusionOk="0">
                    <a:moveTo>
                      <a:pt x="1" y="4533"/>
                    </a:moveTo>
                    <a:lnTo>
                      <a:pt x="4389" y="0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6" name="Google Shape;2506;p36"/>
              <p:cNvSpPr/>
              <p:nvPr/>
            </p:nvSpPr>
            <p:spPr>
              <a:xfrm>
                <a:off x="4426220" y="1672587"/>
                <a:ext cx="65198" cy="50620"/>
              </a:xfrm>
              <a:custGeom>
                <a:avLst/>
                <a:gdLst/>
                <a:ahLst/>
                <a:cxnLst/>
                <a:rect l="l" t="t" r="r" b="b"/>
                <a:pathLst>
                  <a:path w="3882" h="3014" extrusionOk="0">
                    <a:moveTo>
                      <a:pt x="1953" y="0"/>
                    </a:moveTo>
                    <a:cubicBezTo>
                      <a:pt x="0" y="0"/>
                      <a:pt x="0" y="3014"/>
                      <a:pt x="1953" y="3014"/>
                    </a:cubicBezTo>
                    <a:cubicBezTo>
                      <a:pt x="3882" y="3014"/>
                      <a:pt x="3882" y="0"/>
                      <a:pt x="19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7" name="Google Shape;2507;p36"/>
              <p:cNvSpPr/>
              <p:nvPr/>
            </p:nvSpPr>
            <p:spPr>
              <a:xfrm>
                <a:off x="4646486" y="1670975"/>
                <a:ext cx="65198" cy="50620"/>
              </a:xfrm>
              <a:custGeom>
                <a:avLst/>
                <a:gdLst/>
                <a:ahLst/>
                <a:cxnLst/>
                <a:rect l="l" t="t" r="r" b="b"/>
                <a:pathLst>
                  <a:path w="3882" h="3014" extrusionOk="0">
                    <a:moveTo>
                      <a:pt x="1929" y="0"/>
                    </a:moveTo>
                    <a:cubicBezTo>
                      <a:pt x="0" y="0"/>
                      <a:pt x="0" y="3014"/>
                      <a:pt x="1929" y="3014"/>
                    </a:cubicBezTo>
                    <a:cubicBezTo>
                      <a:pt x="3881" y="3014"/>
                      <a:pt x="3881" y="0"/>
                      <a:pt x="19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8" name="Google Shape;2508;p36"/>
              <p:cNvSpPr/>
              <p:nvPr/>
            </p:nvSpPr>
            <p:spPr>
              <a:xfrm>
                <a:off x="4394226" y="2327307"/>
                <a:ext cx="349454" cy="106111"/>
              </a:xfrm>
              <a:custGeom>
                <a:avLst/>
                <a:gdLst/>
                <a:ahLst/>
                <a:cxnLst/>
                <a:rect l="l" t="t" r="r" b="b"/>
                <a:pathLst>
                  <a:path w="20807" h="6318" extrusionOk="0">
                    <a:moveTo>
                      <a:pt x="1" y="1"/>
                    </a:moveTo>
                    <a:cubicBezTo>
                      <a:pt x="1" y="3496"/>
                      <a:pt x="4653" y="6317"/>
                      <a:pt x="10391" y="6317"/>
                    </a:cubicBezTo>
                    <a:cubicBezTo>
                      <a:pt x="16153" y="6317"/>
                      <a:pt x="20806" y="3496"/>
                      <a:pt x="2080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9" name="Google Shape;2509;p36"/>
              <p:cNvSpPr/>
              <p:nvPr/>
            </p:nvSpPr>
            <p:spPr>
              <a:xfrm>
                <a:off x="4472373" y="2327307"/>
                <a:ext cx="271306" cy="106111"/>
              </a:xfrm>
              <a:custGeom>
                <a:avLst/>
                <a:gdLst/>
                <a:ahLst/>
                <a:cxnLst/>
                <a:rect l="l" t="t" r="r" b="b"/>
                <a:pathLst>
                  <a:path w="16154" h="6318" extrusionOk="0">
                    <a:moveTo>
                      <a:pt x="8318" y="1"/>
                    </a:moveTo>
                    <a:cubicBezTo>
                      <a:pt x="8318" y="3496"/>
                      <a:pt x="0" y="6317"/>
                      <a:pt x="5738" y="6317"/>
                    </a:cubicBezTo>
                    <a:cubicBezTo>
                      <a:pt x="11500" y="6317"/>
                      <a:pt x="16153" y="3496"/>
                      <a:pt x="161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0" name="Google Shape;2510;p36"/>
              <p:cNvSpPr/>
              <p:nvPr/>
            </p:nvSpPr>
            <p:spPr>
              <a:xfrm>
                <a:off x="4412045" y="1989626"/>
                <a:ext cx="313815" cy="333246"/>
              </a:xfrm>
              <a:custGeom>
                <a:avLst/>
                <a:gdLst/>
                <a:ahLst/>
                <a:cxnLst/>
                <a:rect l="l" t="t" r="r" b="b"/>
                <a:pathLst>
                  <a:path w="18685" h="19842" extrusionOk="0">
                    <a:moveTo>
                      <a:pt x="3014" y="0"/>
                    </a:moveTo>
                    <a:cubicBezTo>
                      <a:pt x="1350" y="0"/>
                      <a:pt x="0" y="1350"/>
                      <a:pt x="0" y="3014"/>
                    </a:cubicBezTo>
                    <a:lnTo>
                      <a:pt x="0" y="16828"/>
                    </a:lnTo>
                    <a:cubicBezTo>
                      <a:pt x="0" y="18491"/>
                      <a:pt x="1350" y="19842"/>
                      <a:pt x="3014" y="19842"/>
                    </a:cubicBezTo>
                    <a:lnTo>
                      <a:pt x="15671" y="19842"/>
                    </a:lnTo>
                    <a:cubicBezTo>
                      <a:pt x="17334" y="19842"/>
                      <a:pt x="18684" y="18491"/>
                      <a:pt x="18684" y="16828"/>
                    </a:cubicBezTo>
                    <a:lnTo>
                      <a:pt x="18684" y="3014"/>
                    </a:lnTo>
                    <a:cubicBezTo>
                      <a:pt x="18684" y="1350"/>
                      <a:pt x="17334" y="0"/>
                      <a:pt x="156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1" name="Google Shape;2511;p36"/>
              <p:cNvSpPr/>
              <p:nvPr/>
            </p:nvSpPr>
            <p:spPr>
              <a:xfrm>
                <a:off x="4538780" y="1990030"/>
                <a:ext cx="187080" cy="332843"/>
              </a:xfrm>
              <a:custGeom>
                <a:avLst/>
                <a:gdLst/>
                <a:ahLst/>
                <a:cxnLst/>
                <a:rect l="l" t="t" r="r" b="b"/>
                <a:pathLst>
                  <a:path w="11139" h="19818" extrusionOk="0">
                    <a:moveTo>
                      <a:pt x="0" y="0"/>
                    </a:moveTo>
                    <a:lnTo>
                      <a:pt x="0" y="19818"/>
                    </a:lnTo>
                    <a:lnTo>
                      <a:pt x="8125" y="19818"/>
                    </a:lnTo>
                    <a:cubicBezTo>
                      <a:pt x="9788" y="19818"/>
                      <a:pt x="11138" y="18467"/>
                      <a:pt x="11138" y="16804"/>
                    </a:cubicBezTo>
                    <a:lnTo>
                      <a:pt x="11138" y="3014"/>
                    </a:lnTo>
                    <a:cubicBezTo>
                      <a:pt x="11138" y="1326"/>
                      <a:pt x="9788" y="0"/>
                      <a:pt x="812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2" name="Google Shape;2512;p36"/>
              <p:cNvSpPr/>
              <p:nvPr/>
            </p:nvSpPr>
            <p:spPr>
              <a:xfrm>
                <a:off x="4343622" y="2273445"/>
                <a:ext cx="450660" cy="64812"/>
              </a:xfrm>
              <a:custGeom>
                <a:avLst/>
                <a:gdLst/>
                <a:ahLst/>
                <a:cxnLst/>
                <a:rect l="l" t="t" r="r" b="b"/>
                <a:pathLst>
                  <a:path w="26833" h="3859" extrusionOk="0">
                    <a:moveTo>
                      <a:pt x="1886" y="1"/>
                    </a:moveTo>
                    <a:cubicBezTo>
                      <a:pt x="844" y="1"/>
                      <a:pt x="0" y="860"/>
                      <a:pt x="0" y="1930"/>
                    </a:cubicBezTo>
                    <a:cubicBezTo>
                      <a:pt x="0" y="2991"/>
                      <a:pt x="868" y="3859"/>
                      <a:pt x="1929" y="3859"/>
                    </a:cubicBezTo>
                    <a:lnTo>
                      <a:pt x="24904" y="3859"/>
                    </a:lnTo>
                    <a:cubicBezTo>
                      <a:pt x="25965" y="3859"/>
                      <a:pt x="26833" y="2991"/>
                      <a:pt x="26833" y="1930"/>
                    </a:cubicBezTo>
                    <a:cubicBezTo>
                      <a:pt x="26833" y="845"/>
                      <a:pt x="25965" y="1"/>
                      <a:pt x="24904" y="1"/>
                    </a:cubicBezTo>
                    <a:lnTo>
                      <a:pt x="1929" y="1"/>
                    </a:lnTo>
                    <a:cubicBezTo>
                      <a:pt x="1914" y="1"/>
                      <a:pt x="1900" y="1"/>
                      <a:pt x="188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3" name="Google Shape;2513;p36"/>
              <p:cNvSpPr/>
              <p:nvPr/>
            </p:nvSpPr>
            <p:spPr>
              <a:xfrm>
                <a:off x="4553358" y="2273462"/>
                <a:ext cx="240924" cy="64795"/>
              </a:xfrm>
              <a:custGeom>
                <a:avLst/>
                <a:gdLst/>
                <a:ahLst/>
                <a:cxnLst/>
                <a:rect l="l" t="t" r="r" b="b"/>
                <a:pathLst>
                  <a:path w="14345" h="3858" extrusionOk="0">
                    <a:moveTo>
                      <a:pt x="0" y="0"/>
                    </a:moveTo>
                    <a:lnTo>
                      <a:pt x="0" y="3858"/>
                    </a:lnTo>
                    <a:lnTo>
                      <a:pt x="12416" y="3858"/>
                    </a:lnTo>
                    <a:cubicBezTo>
                      <a:pt x="13477" y="3858"/>
                      <a:pt x="14345" y="2990"/>
                      <a:pt x="14345" y="1929"/>
                    </a:cubicBezTo>
                    <a:cubicBezTo>
                      <a:pt x="14345" y="844"/>
                      <a:pt x="13477" y="0"/>
                      <a:pt x="124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4" name="Google Shape;2514;p36"/>
              <p:cNvSpPr/>
              <p:nvPr/>
            </p:nvSpPr>
            <p:spPr>
              <a:xfrm>
                <a:off x="4475211" y="2098139"/>
                <a:ext cx="163583" cy="140137"/>
              </a:xfrm>
              <a:custGeom>
                <a:avLst/>
                <a:gdLst/>
                <a:ahLst/>
                <a:cxnLst/>
                <a:rect l="l" t="t" r="r" b="b"/>
                <a:pathLst>
                  <a:path w="9740" h="8344" extrusionOk="0">
                    <a:moveTo>
                      <a:pt x="5569" y="0"/>
                    </a:moveTo>
                    <a:cubicBezTo>
                      <a:pt x="1857" y="0"/>
                      <a:pt x="0" y="4509"/>
                      <a:pt x="2628" y="7112"/>
                    </a:cubicBezTo>
                    <a:cubicBezTo>
                      <a:pt x="3479" y="7963"/>
                      <a:pt x="4524" y="8344"/>
                      <a:pt x="5549" y="8344"/>
                    </a:cubicBezTo>
                    <a:cubicBezTo>
                      <a:pt x="7689" y="8344"/>
                      <a:pt x="9740" y="6682"/>
                      <a:pt x="9740" y="4171"/>
                    </a:cubicBezTo>
                    <a:cubicBezTo>
                      <a:pt x="9740" y="1881"/>
                      <a:pt x="7884" y="0"/>
                      <a:pt x="55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5" name="Google Shape;2515;p36"/>
              <p:cNvSpPr/>
              <p:nvPr/>
            </p:nvSpPr>
            <p:spPr>
              <a:xfrm>
                <a:off x="4520155" y="2119603"/>
                <a:ext cx="97193" cy="97193"/>
              </a:xfrm>
              <a:custGeom>
                <a:avLst/>
                <a:gdLst/>
                <a:ahLst/>
                <a:cxnLst/>
                <a:rect l="l" t="t" r="r" b="b"/>
                <a:pathLst>
                  <a:path w="5787" h="5787" extrusionOk="0">
                    <a:moveTo>
                      <a:pt x="2893" y="0"/>
                    </a:moveTo>
                    <a:cubicBezTo>
                      <a:pt x="1302" y="0"/>
                      <a:pt x="0" y="1302"/>
                      <a:pt x="0" y="2893"/>
                    </a:cubicBezTo>
                    <a:cubicBezTo>
                      <a:pt x="0" y="4508"/>
                      <a:pt x="1302" y="5786"/>
                      <a:pt x="2893" y="5786"/>
                    </a:cubicBezTo>
                    <a:cubicBezTo>
                      <a:pt x="4509" y="5786"/>
                      <a:pt x="5786" y="4508"/>
                      <a:pt x="5786" y="2893"/>
                    </a:cubicBezTo>
                    <a:cubicBezTo>
                      <a:pt x="5786" y="1302"/>
                      <a:pt x="4509" y="0"/>
                      <a:pt x="28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6" name="Google Shape;2516;p36"/>
              <p:cNvSpPr/>
              <p:nvPr/>
            </p:nvSpPr>
            <p:spPr>
              <a:xfrm>
                <a:off x="4326609" y="2115958"/>
                <a:ext cx="122704" cy="105036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6254" extrusionOk="0">
                    <a:moveTo>
                      <a:pt x="4171" y="0"/>
                    </a:moveTo>
                    <a:cubicBezTo>
                      <a:pt x="1399" y="0"/>
                      <a:pt x="0" y="3351"/>
                      <a:pt x="1977" y="5328"/>
                    </a:cubicBezTo>
                    <a:cubicBezTo>
                      <a:pt x="2609" y="5968"/>
                      <a:pt x="3390" y="6254"/>
                      <a:pt x="4157" y="6254"/>
                    </a:cubicBezTo>
                    <a:cubicBezTo>
                      <a:pt x="5761" y="6254"/>
                      <a:pt x="7305" y="5002"/>
                      <a:pt x="7305" y="3110"/>
                    </a:cubicBezTo>
                    <a:cubicBezTo>
                      <a:pt x="7305" y="1398"/>
                      <a:pt x="5907" y="0"/>
                      <a:pt x="41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7" name="Google Shape;2517;p36"/>
              <p:cNvSpPr/>
              <p:nvPr/>
            </p:nvSpPr>
            <p:spPr>
              <a:xfrm>
                <a:off x="4348073" y="2131746"/>
                <a:ext cx="85033" cy="73125"/>
              </a:xfrm>
              <a:custGeom>
                <a:avLst/>
                <a:gdLst/>
                <a:ahLst/>
                <a:cxnLst/>
                <a:rect l="l" t="t" r="r" b="b"/>
                <a:pathLst>
                  <a:path w="5063" h="4354" extrusionOk="0">
                    <a:moveTo>
                      <a:pt x="2893" y="0"/>
                    </a:moveTo>
                    <a:cubicBezTo>
                      <a:pt x="965" y="0"/>
                      <a:pt x="0" y="2339"/>
                      <a:pt x="1374" y="3713"/>
                    </a:cubicBezTo>
                    <a:cubicBezTo>
                      <a:pt x="1809" y="4156"/>
                      <a:pt x="2346" y="4353"/>
                      <a:pt x="2875" y="4353"/>
                    </a:cubicBezTo>
                    <a:cubicBezTo>
                      <a:pt x="3988" y="4353"/>
                      <a:pt x="5063" y="3478"/>
                      <a:pt x="5063" y="2170"/>
                    </a:cubicBezTo>
                    <a:cubicBezTo>
                      <a:pt x="5063" y="989"/>
                      <a:pt x="4099" y="0"/>
                      <a:pt x="28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8" name="Google Shape;2518;p36"/>
              <p:cNvSpPr/>
              <p:nvPr/>
            </p:nvSpPr>
            <p:spPr>
              <a:xfrm>
                <a:off x="4670772" y="2115958"/>
                <a:ext cx="122704" cy="105036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6254" extrusionOk="0">
                    <a:moveTo>
                      <a:pt x="4171" y="0"/>
                    </a:moveTo>
                    <a:cubicBezTo>
                      <a:pt x="1399" y="0"/>
                      <a:pt x="1" y="3351"/>
                      <a:pt x="1977" y="5328"/>
                    </a:cubicBezTo>
                    <a:cubicBezTo>
                      <a:pt x="2609" y="5968"/>
                      <a:pt x="3390" y="6254"/>
                      <a:pt x="4157" y="6254"/>
                    </a:cubicBezTo>
                    <a:cubicBezTo>
                      <a:pt x="5761" y="6254"/>
                      <a:pt x="7305" y="5002"/>
                      <a:pt x="7305" y="3110"/>
                    </a:cubicBezTo>
                    <a:cubicBezTo>
                      <a:pt x="7305" y="1398"/>
                      <a:pt x="5907" y="0"/>
                      <a:pt x="41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9" name="Google Shape;2519;p36"/>
              <p:cNvSpPr/>
              <p:nvPr/>
            </p:nvSpPr>
            <p:spPr>
              <a:xfrm>
                <a:off x="4692236" y="2131746"/>
                <a:ext cx="85050" cy="73125"/>
              </a:xfrm>
              <a:custGeom>
                <a:avLst/>
                <a:gdLst/>
                <a:ahLst/>
                <a:cxnLst/>
                <a:rect l="l" t="t" r="r" b="b"/>
                <a:pathLst>
                  <a:path w="5064" h="4354" extrusionOk="0">
                    <a:moveTo>
                      <a:pt x="2893" y="0"/>
                    </a:moveTo>
                    <a:cubicBezTo>
                      <a:pt x="965" y="0"/>
                      <a:pt x="0" y="2339"/>
                      <a:pt x="1374" y="3713"/>
                    </a:cubicBezTo>
                    <a:cubicBezTo>
                      <a:pt x="1809" y="4156"/>
                      <a:pt x="2347" y="4353"/>
                      <a:pt x="2875" y="4353"/>
                    </a:cubicBezTo>
                    <a:cubicBezTo>
                      <a:pt x="3988" y="4353"/>
                      <a:pt x="5063" y="3478"/>
                      <a:pt x="5063" y="2170"/>
                    </a:cubicBezTo>
                    <a:cubicBezTo>
                      <a:pt x="5063" y="989"/>
                      <a:pt x="4099" y="0"/>
                      <a:pt x="28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0" name="Google Shape;2520;p36"/>
              <p:cNvSpPr/>
              <p:nvPr/>
            </p:nvSpPr>
            <p:spPr>
              <a:xfrm>
                <a:off x="4343622" y="1990013"/>
                <a:ext cx="450660" cy="64812"/>
              </a:xfrm>
              <a:custGeom>
                <a:avLst/>
                <a:gdLst/>
                <a:ahLst/>
                <a:cxnLst/>
                <a:rect l="l" t="t" r="r" b="b"/>
                <a:pathLst>
                  <a:path w="26833" h="3859" extrusionOk="0">
                    <a:moveTo>
                      <a:pt x="1886" y="1"/>
                    </a:moveTo>
                    <a:cubicBezTo>
                      <a:pt x="844" y="1"/>
                      <a:pt x="0" y="860"/>
                      <a:pt x="0" y="1930"/>
                    </a:cubicBezTo>
                    <a:cubicBezTo>
                      <a:pt x="0" y="2991"/>
                      <a:pt x="868" y="3859"/>
                      <a:pt x="1929" y="3859"/>
                    </a:cubicBezTo>
                    <a:lnTo>
                      <a:pt x="24904" y="3859"/>
                    </a:lnTo>
                    <a:cubicBezTo>
                      <a:pt x="25965" y="3859"/>
                      <a:pt x="26833" y="2991"/>
                      <a:pt x="26833" y="1930"/>
                    </a:cubicBezTo>
                    <a:cubicBezTo>
                      <a:pt x="26833" y="845"/>
                      <a:pt x="25965" y="1"/>
                      <a:pt x="24904" y="1"/>
                    </a:cubicBezTo>
                    <a:lnTo>
                      <a:pt x="1929" y="1"/>
                    </a:lnTo>
                    <a:cubicBezTo>
                      <a:pt x="1914" y="1"/>
                      <a:pt x="1900" y="1"/>
                      <a:pt x="188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1" name="Google Shape;2521;p36"/>
              <p:cNvSpPr/>
              <p:nvPr/>
            </p:nvSpPr>
            <p:spPr>
              <a:xfrm>
                <a:off x="4553358" y="1990030"/>
                <a:ext cx="240924" cy="64795"/>
              </a:xfrm>
              <a:custGeom>
                <a:avLst/>
                <a:gdLst/>
                <a:ahLst/>
                <a:cxnLst/>
                <a:rect l="l" t="t" r="r" b="b"/>
                <a:pathLst>
                  <a:path w="14345" h="3858" extrusionOk="0">
                    <a:moveTo>
                      <a:pt x="0" y="0"/>
                    </a:moveTo>
                    <a:lnTo>
                      <a:pt x="0" y="3858"/>
                    </a:lnTo>
                    <a:lnTo>
                      <a:pt x="12416" y="3858"/>
                    </a:lnTo>
                    <a:cubicBezTo>
                      <a:pt x="13477" y="3858"/>
                      <a:pt x="14345" y="2990"/>
                      <a:pt x="14345" y="1929"/>
                    </a:cubicBezTo>
                    <a:cubicBezTo>
                      <a:pt x="14345" y="844"/>
                      <a:pt x="13477" y="0"/>
                      <a:pt x="124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2" name="Google Shape;2522;p36"/>
              <p:cNvSpPr/>
              <p:nvPr/>
            </p:nvSpPr>
            <p:spPr>
              <a:xfrm>
                <a:off x="4391790" y="2067337"/>
                <a:ext cx="354307" cy="17047"/>
              </a:xfrm>
              <a:custGeom>
                <a:avLst/>
                <a:gdLst/>
                <a:ahLst/>
                <a:cxnLst/>
                <a:rect l="l" t="t" r="r" b="b"/>
                <a:pathLst>
                  <a:path w="21096" h="1015" extrusionOk="0">
                    <a:moveTo>
                      <a:pt x="512" y="0"/>
                    </a:moveTo>
                    <a:cubicBezTo>
                      <a:pt x="240" y="0"/>
                      <a:pt x="1" y="211"/>
                      <a:pt x="1" y="508"/>
                    </a:cubicBezTo>
                    <a:cubicBezTo>
                      <a:pt x="1" y="798"/>
                      <a:pt x="266" y="1015"/>
                      <a:pt x="555" y="1015"/>
                    </a:cubicBezTo>
                    <a:lnTo>
                      <a:pt x="20541" y="1015"/>
                    </a:lnTo>
                    <a:cubicBezTo>
                      <a:pt x="20831" y="1015"/>
                      <a:pt x="21072" y="798"/>
                      <a:pt x="21096" y="508"/>
                    </a:cubicBezTo>
                    <a:cubicBezTo>
                      <a:pt x="21073" y="211"/>
                      <a:pt x="20854" y="0"/>
                      <a:pt x="20585" y="0"/>
                    </a:cubicBezTo>
                    <a:cubicBezTo>
                      <a:pt x="20570" y="0"/>
                      <a:pt x="20556" y="1"/>
                      <a:pt x="20541" y="2"/>
                    </a:cubicBezTo>
                    <a:lnTo>
                      <a:pt x="555" y="2"/>
                    </a:lnTo>
                    <a:cubicBezTo>
                      <a:pt x="541" y="1"/>
                      <a:pt x="526" y="0"/>
                      <a:pt x="51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3" name="Google Shape;2523;p36"/>
              <p:cNvSpPr/>
              <p:nvPr/>
            </p:nvSpPr>
            <p:spPr>
              <a:xfrm>
                <a:off x="4391790" y="2244306"/>
                <a:ext cx="354307" cy="17047"/>
              </a:xfrm>
              <a:custGeom>
                <a:avLst/>
                <a:gdLst/>
                <a:ahLst/>
                <a:cxnLst/>
                <a:rect l="l" t="t" r="r" b="b"/>
                <a:pathLst>
                  <a:path w="21096" h="1015" extrusionOk="0">
                    <a:moveTo>
                      <a:pt x="555" y="0"/>
                    </a:moveTo>
                    <a:cubicBezTo>
                      <a:pt x="266" y="0"/>
                      <a:pt x="1" y="217"/>
                      <a:pt x="1" y="507"/>
                    </a:cubicBezTo>
                    <a:cubicBezTo>
                      <a:pt x="1" y="783"/>
                      <a:pt x="242" y="1015"/>
                      <a:pt x="515" y="1015"/>
                    </a:cubicBezTo>
                    <a:cubicBezTo>
                      <a:pt x="529" y="1015"/>
                      <a:pt x="542" y="1014"/>
                      <a:pt x="555" y="1013"/>
                    </a:cubicBezTo>
                    <a:lnTo>
                      <a:pt x="20541" y="1013"/>
                    </a:lnTo>
                    <a:cubicBezTo>
                      <a:pt x="20555" y="1014"/>
                      <a:pt x="20568" y="1015"/>
                      <a:pt x="20581" y="1015"/>
                    </a:cubicBezTo>
                    <a:cubicBezTo>
                      <a:pt x="20852" y="1015"/>
                      <a:pt x="21073" y="783"/>
                      <a:pt x="21096" y="507"/>
                    </a:cubicBezTo>
                    <a:cubicBezTo>
                      <a:pt x="21072" y="217"/>
                      <a:pt x="20831" y="0"/>
                      <a:pt x="2054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24" name="Google Shape;2524;p36"/>
            <p:cNvGrpSpPr/>
            <p:nvPr/>
          </p:nvGrpSpPr>
          <p:grpSpPr>
            <a:xfrm>
              <a:off x="3737565" y="2001007"/>
              <a:ext cx="493385" cy="350700"/>
              <a:chOff x="3737565" y="2001007"/>
              <a:chExt cx="493385" cy="350700"/>
            </a:xfrm>
          </p:grpSpPr>
          <p:sp>
            <p:nvSpPr>
              <p:cNvPr id="2525" name="Google Shape;2525;p36"/>
              <p:cNvSpPr/>
              <p:nvPr/>
            </p:nvSpPr>
            <p:spPr>
              <a:xfrm rot="-5400000">
                <a:off x="3782357" y="2022818"/>
                <a:ext cx="115747" cy="190402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6" name="Google Shape;2526;p36"/>
              <p:cNvSpPr/>
              <p:nvPr/>
            </p:nvSpPr>
            <p:spPr>
              <a:xfrm rot="-5400000">
                <a:off x="3869342" y="2024315"/>
                <a:ext cx="95946" cy="49331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7" name="Google Shape;2527;p36"/>
              <p:cNvSpPr/>
              <p:nvPr/>
            </p:nvSpPr>
            <p:spPr>
              <a:xfrm rot="-5400000">
                <a:off x="3770222" y="2115924"/>
                <a:ext cx="67269" cy="132583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8" name="Google Shape;2528;p36"/>
              <p:cNvSpPr/>
              <p:nvPr/>
            </p:nvSpPr>
            <p:spPr>
              <a:xfrm rot="-5400000">
                <a:off x="3846802" y="1967559"/>
                <a:ext cx="330139" cy="438158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29" name="Google Shape;2529;p36"/>
            <p:cNvGrpSpPr/>
            <p:nvPr/>
          </p:nvGrpSpPr>
          <p:grpSpPr>
            <a:xfrm>
              <a:off x="4906957" y="2001011"/>
              <a:ext cx="493385" cy="350700"/>
              <a:chOff x="4906957" y="2001011"/>
              <a:chExt cx="493385" cy="350700"/>
            </a:xfrm>
          </p:grpSpPr>
          <p:sp>
            <p:nvSpPr>
              <p:cNvPr id="2530" name="Google Shape;2530;p36"/>
              <p:cNvSpPr/>
              <p:nvPr/>
            </p:nvSpPr>
            <p:spPr>
              <a:xfrm rot="5400000" flipH="1">
                <a:off x="5239804" y="2022821"/>
                <a:ext cx="115747" cy="190402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1" name="Google Shape;2531;p36"/>
              <p:cNvSpPr/>
              <p:nvPr/>
            </p:nvSpPr>
            <p:spPr>
              <a:xfrm rot="5400000" flipH="1">
                <a:off x="5172620" y="2024318"/>
                <a:ext cx="95946" cy="49331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2" name="Google Shape;2532;p36"/>
              <p:cNvSpPr/>
              <p:nvPr/>
            </p:nvSpPr>
            <p:spPr>
              <a:xfrm rot="5400000" flipH="1">
                <a:off x="5300416" y="2115927"/>
                <a:ext cx="67269" cy="132583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3" name="Google Shape;2533;p36"/>
              <p:cNvSpPr/>
              <p:nvPr/>
            </p:nvSpPr>
            <p:spPr>
              <a:xfrm rot="5400000" flipH="1">
                <a:off x="4960966" y="1967562"/>
                <a:ext cx="330139" cy="438158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34" name="Google Shape;2534;p36"/>
            <p:cNvGrpSpPr/>
            <p:nvPr/>
          </p:nvGrpSpPr>
          <p:grpSpPr>
            <a:xfrm>
              <a:off x="4351573" y="2555674"/>
              <a:ext cx="440855" cy="441110"/>
              <a:chOff x="4351576" y="2676812"/>
              <a:chExt cx="440855" cy="441110"/>
            </a:xfrm>
          </p:grpSpPr>
          <p:sp>
            <p:nvSpPr>
              <p:cNvPr id="2535" name="Google Shape;2535;p36"/>
              <p:cNvSpPr/>
              <p:nvPr/>
            </p:nvSpPr>
            <p:spPr>
              <a:xfrm>
                <a:off x="4351576" y="2676812"/>
                <a:ext cx="440855" cy="441110"/>
              </a:xfrm>
              <a:custGeom>
                <a:avLst/>
                <a:gdLst/>
                <a:ahLst/>
                <a:cxnLst/>
                <a:rect l="l" t="t" r="r" b="b"/>
                <a:pathLst>
                  <a:path w="20773" h="20785" extrusionOk="0">
                    <a:moveTo>
                      <a:pt x="9940" y="1"/>
                    </a:moveTo>
                    <a:lnTo>
                      <a:pt x="9940" y="1358"/>
                    </a:lnTo>
                    <a:cubicBezTo>
                      <a:pt x="9513" y="1383"/>
                      <a:pt x="9086" y="1433"/>
                      <a:pt x="8671" y="1521"/>
                    </a:cubicBezTo>
                    <a:lnTo>
                      <a:pt x="8345" y="202"/>
                    </a:lnTo>
                    <a:lnTo>
                      <a:pt x="7490" y="415"/>
                    </a:lnTo>
                    <a:lnTo>
                      <a:pt x="7804" y="1722"/>
                    </a:lnTo>
                    <a:cubicBezTo>
                      <a:pt x="7327" y="1873"/>
                      <a:pt x="6862" y="2049"/>
                      <a:pt x="6409" y="2275"/>
                    </a:cubicBezTo>
                    <a:lnTo>
                      <a:pt x="5756" y="1081"/>
                    </a:lnTo>
                    <a:lnTo>
                      <a:pt x="4977" y="1509"/>
                    </a:lnTo>
                    <a:lnTo>
                      <a:pt x="5630" y="2702"/>
                    </a:lnTo>
                    <a:cubicBezTo>
                      <a:pt x="5153" y="2991"/>
                      <a:pt x="4713" y="3318"/>
                      <a:pt x="4298" y="3695"/>
                    </a:cubicBezTo>
                    <a:lnTo>
                      <a:pt x="3343" y="2728"/>
                    </a:lnTo>
                    <a:lnTo>
                      <a:pt x="2715" y="3356"/>
                    </a:lnTo>
                    <a:lnTo>
                      <a:pt x="3670" y="4323"/>
                    </a:lnTo>
                    <a:cubicBezTo>
                      <a:pt x="3381" y="4638"/>
                      <a:pt x="3117" y="4977"/>
                      <a:pt x="2891" y="5329"/>
                    </a:cubicBezTo>
                    <a:lnTo>
                      <a:pt x="1722" y="4625"/>
                    </a:lnTo>
                    <a:lnTo>
                      <a:pt x="1270" y="5379"/>
                    </a:lnTo>
                    <a:lnTo>
                      <a:pt x="2426" y="6083"/>
                    </a:lnTo>
                    <a:cubicBezTo>
                      <a:pt x="2187" y="6522"/>
                      <a:pt x="1986" y="6987"/>
                      <a:pt x="1823" y="7452"/>
                    </a:cubicBezTo>
                    <a:lnTo>
                      <a:pt x="529" y="7075"/>
                    </a:lnTo>
                    <a:lnTo>
                      <a:pt x="277" y="7930"/>
                    </a:lnTo>
                    <a:lnTo>
                      <a:pt x="1584" y="8307"/>
                    </a:lnTo>
                    <a:cubicBezTo>
                      <a:pt x="1458" y="8847"/>
                      <a:pt x="1370" y="9400"/>
                      <a:pt x="1345" y="9953"/>
                    </a:cubicBezTo>
                    <a:lnTo>
                      <a:pt x="1" y="9953"/>
                    </a:lnTo>
                    <a:lnTo>
                      <a:pt x="1" y="10845"/>
                    </a:lnTo>
                    <a:lnTo>
                      <a:pt x="1345" y="10845"/>
                    </a:lnTo>
                    <a:cubicBezTo>
                      <a:pt x="1370" y="11272"/>
                      <a:pt x="1421" y="11687"/>
                      <a:pt x="1509" y="12114"/>
                    </a:cubicBezTo>
                    <a:lnTo>
                      <a:pt x="189" y="12428"/>
                    </a:lnTo>
                    <a:lnTo>
                      <a:pt x="403" y="13283"/>
                    </a:lnTo>
                    <a:lnTo>
                      <a:pt x="1710" y="12969"/>
                    </a:lnTo>
                    <a:cubicBezTo>
                      <a:pt x="1861" y="13446"/>
                      <a:pt x="2036" y="13924"/>
                      <a:pt x="2263" y="14364"/>
                    </a:cubicBezTo>
                    <a:lnTo>
                      <a:pt x="1069" y="15017"/>
                    </a:lnTo>
                    <a:lnTo>
                      <a:pt x="1496" y="15796"/>
                    </a:lnTo>
                    <a:lnTo>
                      <a:pt x="2690" y="15143"/>
                    </a:lnTo>
                    <a:cubicBezTo>
                      <a:pt x="2979" y="15620"/>
                      <a:pt x="3318" y="16060"/>
                      <a:pt x="3695" y="16475"/>
                    </a:cubicBezTo>
                    <a:lnTo>
                      <a:pt x="2728" y="17442"/>
                    </a:lnTo>
                    <a:lnTo>
                      <a:pt x="3356" y="18071"/>
                    </a:lnTo>
                    <a:lnTo>
                      <a:pt x="4311" y="17103"/>
                    </a:lnTo>
                    <a:cubicBezTo>
                      <a:pt x="4625" y="17392"/>
                      <a:pt x="4964" y="17656"/>
                      <a:pt x="5316" y="17895"/>
                    </a:cubicBezTo>
                    <a:lnTo>
                      <a:pt x="4612" y="19051"/>
                    </a:lnTo>
                    <a:lnTo>
                      <a:pt x="5366" y="19503"/>
                    </a:lnTo>
                    <a:lnTo>
                      <a:pt x="6070" y="18347"/>
                    </a:lnTo>
                    <a:cubicBezTo>
                      <a:pt x="6510" y="18586"/>
                      <a:pt x="6975" y="18787"/>
                      <a:pt x="7440" y="18950"/>
                    </a:cubicBezTo>
                    <a:lnTo>
                      <a:pt x="7063" y="20257"/>
                    </a:lnTo>
                    <a:lnTo>
                      <a:pt x="7917" y="20496"/>
                    </a:lnTo>
                    <a:lnTo>
                      <a:pt x="8294" y="19202"/>
                    </a:lnTo>
                    <a:cubicBezTo>
                      <a:pt x="8835" y="19327"/>
                      <a:pt x="9388" y="19403"/>
                      <a:pt x="9940" y="19428"/>
                    </a:cubicBezTo>
                    <a:lnTo>
                      <a:pt x="9940" y="20785"/>
                    </a:lnTo>
                    <a:lnTo>
                      <a:pt x="10833" y="20785"/>
                    </a:lnTo>
                    <a:lnTo>
                      <a:pt x="10833" y="19428"/>
                    </a:lnTo>
                    <a:cubicBezTo>
                      <a:pt x="11260" y="19415"/>
                      <a:pt x="11675" y="19352"/>
                      <a:pt x="12102" y="19277"/>
                    </a:cubicBezTo>
                    <a:lnTo>
                      <a:pt x="12416" y="20596"/>
                    </a:lnTo>
                    <a:lnTo>
                      <a:pt x="13283" y="20383"/>
                    </a:lnTo>
                    <a:lnTo>
                      <a:pt x="12969" y="19063"/>
                    </a:lnTo>
                    <a:cubicBezTo>
                      <a:pt x="13446" y="18925"/>
                      <a:pt x="13911" y="18737"/>
                      <a:pt x="14364" y="18523"/>
                    </a:cubicBezTo>
                    <a:lnTo>
                      <a:pt x="15017" y="19704"/>
                    </a:lnTo>
                    <a:lnTo>
                      <a:pt x="15796" y="19277"/>
                    </a:lnTo>
                    <a:lnTo>
                      <a:pt x="15143" y="18096"/>
                    </a:lnTo>
                    <a:cubicBezTo>
                      <a:pt x="15608" y="17807"/>
                      <a:pt x="16060" y="17467"/>
                      <a:pt x="16475" y="17103"/>
                    </a:cubicBezTo>
                    <a:lnTo>
                      <a:pt x="17430" y="18058"/>
                    </a:lnTo>
                    <a:lnTo>
                      <a:pt x="18058" y="17430"/>
                    </a:lnTo>
                    <a:lnTo>
                      <a:pt x="17103" y="16475"/>
                    </a:lnTo>
                    <a:cubicBezTo>
                      <a:pt x="17379" y="16148"/>
                      <a:pt x="17643" y="15821"/>
                      <a:pt x="17882" y="15457"/>
                    </a:cubicBezTo>
                    <a:lnTo>
                      <a:pt x="19038" y="16161"/>
                    </a:lnTo>
                    <a:lnTo>
                      <a:pt x="19503" y="15407"/>
                    </a:lnTo>
                    <a:lnTo>
                      <a:pt x="18347" y="14703"/>
                    </a:lnTo>
                    <a:cubicBezTo>
                      <a:pt x="18586" y="14263"/>
                      <a:pt x="18787" y="13811"/>
                      <a:pt x="18950" y="13333"/>
                    </a:cubicBezTo>
                    <a:lnTo>
                      <a:pt x="20245" y="13710"/>
                    </a:lnTo>
                    <a:lnTo>
                      <a:pt x="20496" y="12856"/>
                    </a:lnTo>
                    <a:lnTo>
                      <a:pt x="19189" y="12479"/>
                    </a:lnTo>
                    <a:cubicBezTo>
                      <a:pt x="19315" y="11938"/>
                      <a:pt x="19390" y="11398"/>
                      <a:pt x="19415" y="10845"/>
                    </a:cubicBezTo>
                    <a:lnTo>
                      <a:pt x="20772" y="10845"/>
                    </a:lnTo>
                    <a:lnTo>
                      <a:pt x="20772" y="9953"/>
                    </a:lnTo>
                    <a:lnTo>
                      <a:pt x="19415" y="9953"/>
                    </a:lnTo>
                    <a:cubicBezTo>
                      <a:pt x="19403" y="9526"/>
                      <a:pt x="19340" y="9099"/>
                      <a:pt x="19264" y="8684"/>
                    </a:cubicBezTo>
                    <a:lnTo>
                      <a:pt x="20584" y="8370"/>
                    </a:lnTo>
                    <a:lnTo>
                      <a:pt x="20370" y="7503"/>
                    </a:lnTo>
                    <a:lnTo>
                      <a:pt x="19051" y="7817"/>
                    </a:lnTo>
                    <a:cubicBezTo>
                      <a:pt x="18913" y="7339"/>
                      <a:pt x="18724" y="6874"/>
                      <a:pt x="18510" y="6422"/>
                    </a:cubicBezTo>
                    <a:lnTo>
                      <a:pt x="19692" y="5769"/>
                    </a:lnTo>
                    <a:lnTo>
                      <a:pt x="19264" y="4989"/>
                    </a:lnTo>
                    <a:lnTo>
                      <a:pt x="18083" y="5655"/>
                    </a:lnTo>
                    <a:cubicBezTo>
                      <a:pt x="17794" y="5178"/>
                      <a:pt x="17455" y="4738"/>
                      <a:pt x="17090" y="4323"/>
                    </a:cubicBezTo>
                    <a:lnTo>
                      <a:pt x="18045" y="3368"/>
                    </a:lnTo>
                    <a:lnTo>
                      <a:pt x="17417" y="2740"/>
                    </a:lnTo>
                    <a:lnTo>
                      <a:pt x="16462" y="3695"/>
                    </a:lnTo>
                    <a:cubicBezTo>
                      <a:pt x="16135" y="3419"/>
                      <a:pt x="15809" y="3155"/>
                      <a:pt x="15444" y="2916"/>
                    </a:cubicBezTo>
                    <a:lnTo>
                      <a:pt x="16148" y="1760"/>
                    </a:lnTo>
                    <a:lnTo>
                      <a:pt x="15394" y="1295"/>
                    </a:lnTo>
                    <a:lnTo>
                      <a:pt x="14690" y="2451"/>
                    </a:lnTo>
                    <a:cubicBezTo>
                      <a:pt x="14251" y="2212"/>
                      <a:pt x="13798" y="2011"/>
                      <a:pt x="13321" y="1848"/>
                    </a:cubicBezTo>
                    <a:lnTo>
                      <a:pt x="13698" y="554"/>
                    </a:lnTo>
                    <a:lnTo>
                      <a:pt x="12843" y="302"/>
                    </a:lnTo>
                    <a:lnTo>
                      <a:pt x="12466" y="1609"/>
                    </a:lnTo>
                    <a:cubicBezTo>
                      <a:pt x="11926" y="1471"/>
                      <a:pt x="11373" y="1396"/>
                      <a:pt x="10820" y="1370"/>
                    </a:cubicBezTo>
                    <a:lnTo>
                      <a:pt x="10820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536" name="Google Shape;2536;p36"/>
              <p:cNvGrpSpPr/>
              <p:nvPr/>
            </p:nvGrpSpPr>
            <p:grpSpPr>
              <a:xfrm>
                <a:off x="4473802" y="2799172"/>
                <a:ext cx="196384" cy="196384"/>
                <a:chOff x="2814839" y="1559497"/>
                <a:chExt cx="196384" cy="196384"/>
              </a:xfrm>
            </p:grpSpPr>
            <p:sp>
              <p:nvSpPr>
                <p:cNvPr id="2537" name="Google Shape;2537;p36"/>
                <p:cNvSpPr/>
                <p:nvPr/>
              </p:nvSpPr>
              <p:spPr>
                <a:xfrm>
                  <a:off x="2814839" y="1559497"/>
                  <a:ext cx="106497" cy="1064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1" h="6341" extrusionOk="0">
                      <a:moveTo>
                        <a:pt x="0" y="0"/>
                      </a:moveTo>
                      <a:lnTo>
                        <a:pt x="4846" y="6341"/>
                      </a:lnTo>
                      <a:lnTo>
                        <a:pt x="6341" y="48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38" name="Google Shape;2538;p36"/>
                <p:cNvSpPr/>
                <p:nvPr/>
              </p:nvSpPr>
              <p:spPr>
                <a:xfrm>
                  <a:off x="2904726" y="1649787"/>
                  <a:ext cx="106497" cy="106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1" h="6317" extrusionOk="0">
                      <a:moveTo>
                        <a:pt x="1495" y="0"/>
                      </a:moveTo>
                      <a:lnTo>
                        <a:pt x="0" y="1471"/>
                      </a:lnTo>
                      <a:lnTo>
                        <a:pt x="6341" y="6317"/>
                      </a:lnTo>
                      <a:lnTo>
                        <a:pt x="149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39" name="Google Shape;2539;p36"/>
                <p:cNvSpPr/>
                <p:nvPr/>
              </p:nvSpPr>
              <p:spPr>
                <a:xfrm>
                  <a:off x="2814839" y="1649787"/>
                  <a:ext cx="106497" cy="106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1" h="6317" extrusionOk="0">
                      <a:moveTo>
                        <a:pt x="4846" y="0"/>
                      </a:moveTo>
                      <a:lnTo>
                        <a:pt x="0" y="6317"/>
                      </a:lnTo>
                      <a:lnTo>
                        <a:pt x="6341" y="1471"/>
                      </a:lnTo>
                      <a:lnTo>
                        <a:pt x="484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40" name="Google Shape;2540;p36"/>
                <p:cNvSpPr/>
                <p:nvPr/>
              </p:nvSpPr>
              <p:spPr>
                <a:xfrm>
                  <a:off x="2904726" y="1559497"/>
                  <a:ext cx="106497" cy="1064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1" h="6341" extrusionOk="0">
                      <a:moveTo>
                        <a:pt x="6341" y="0"/>
                      </a:moveTo>
                      <a:lnTo>
                        <a:pt x="0" y="4846"/>
                      </a:lnTo>
                      <a:lnTo>
                        <a:pt x="1495" y="6341"/>
                      </a:lnTo>
                      <a:lnTo>
                        <a:pt x="634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41" name="Google Shape;2541;p36"/>
                <p:cNvSpPr/>
                <p:nvPr/>
              </p:nvSpPr>
              <p:spPr>
                <a:xfrm>
                  <a:off x="2887713" y="1632370"/>
                  <a:ext cx="50637" cy="506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5" h="3015" extrusionOk="0">
                      <a:moveTo>
                        <a:pt x="1496" y="1"/>
                      </a:moveTo>
                      <a:cubicBezTo>
                        <a:pt x="676" y="1"/>
                        <a:pt x="1" y="676"/>
                        <a:pt x="1" y="1519"/>
                      </a:cubicBezTo>
                      <a:cubicBezTo>
                        <a:pt x="1" y="2339"/>
                        <a:pt x="676" y="3014"/>
                        <a:pt x="1496" y="3014"/>
                      </a:cubicBezTo>
                      <a:cubicBezTo>
                        <a:pt x="2339" y="3014"/>
                        <a:pt x="3014" y="2339"/>
                        <a:pt x="3014" y="1519"/>
                      </a:cubicBezTo>
                      <a:cubicBezTo>
                        <a:pt x="3014" y="676"/>
                        <a:pt x="2339" y="1"/>
                        <a:pt x="149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542" name="Google Shape;2542;p36"/>
            <p:cNvGrpSpPr/>
            <p:nvPr/>
          </p:nvGrpSpPr>
          <p:grpSpPr>
            <a:xfrm rot="10800000" flipH="1">
              <a:off x="4305657" y="3119016"/>
              <a:ext cx="536516" cy="1065727"/>
              <a:chOff x="4300694" y="1367691"/>
              <a:chExt cx="536516" cy="1065727"/>
            </a:xfrm>
          </p:grpSpPr>
          <p:sp>
            <p:nvSpPr>
              <p:cNvPr id="2543" name="Google Shape;2543;p36"/>
              <p:cNvSpPr/>
              <p:nvPr/>
            </p:nvSpPr>
            <p:spPr>
              <a:xfrm>
                <a:off x="4300694" y="1367691"/>
                <a:ext cx="536516" cy="687134"/>
              </a:xfrm>
              <a:custGeom>
                <a:avLst/>
                <a:gdLst/>
                <a:ahLst/>
                <a:cxnLst/>
                <a:rect l="l" t="t" r="r" b="b"/>
                <a:pathLst>
                  <a:path w="31945" h="40913" extrusionOk="0">
                    <a:moveTo>
                      <a:pt x="15960" y="1"/>
                    </a:moveTo>
                    <a:cubicBezTo>
                      <a:pt x="7161" y="1"/>
                      <a:pt x="1" y="9138"/>
                      <a:pt x="1" y="20445"/>
                    </a:cubicBezTo>
                    <a:cubicBezTo>
                      <a:pt x="1" y="31752"/>
                      <a:pt x="7137" y="40913"/>
                      <a:pt x="15960" y="40913"/>
                    </a:cubicBezTo>
                    <a:cubicBezTo>
                      <a:pt x="24784" y="40913"/>
                      <a:pt x="31944" y="31752"/>
                      <a:pt x="31944" y="20445"/>
                    </a:cubicBezTo>
                    <a:cubicBezTo>
                      <a:pt x="31944" y="9162"/>
                      <a:pt x="24784" y="1"/>
                      <a:pt x="159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4" name="Google Shape;2544;p36"/>
              <p:cNvSpPr/>
              <p:nvPr/>
            </p:nvSpPr>
            <p:spPr>
              <a:xfrm>
                <a:off x="4568742" y="1367691"/>
                <a:ext cx="268468" cy="687134"/>
              </a:xfrm>
              <a:custGeom>
                <a:avLst/>
                <a:gdLst/>
                <a:ahLst/>
                <a:cxnLst/>
                <a:rect l="l" t="t" r="r" b="b"/>
                <a:pathLst>
                  <a:path w="15985" h="40913" extrusionOk="0">
                    <a:moveTo>
                      <a:pt x="0" y="1"/>
                    </a:moveTo>
                    <a:lnTo>
                      <a:pt x="0" y="40913"/>
                    </a:lnTo>
                    <a:cubicBezTo>
                      <a:pt x="8824" y="40913"/>
                      <a:pt x="15984" y="31752"/>
                      <a:pt x="15984" y="20445"/>
                    </a:cubicBezTo>
                    <a:cubicBezTo>
                      <a:pt x="15984" y="9162"/>
                      <a:pt x="8824" y="1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5" name="Google Shape;2545;p36"/>
              <p:cNvSpPr/>
              <p:nvPr/>
            </p:nvSpPr>
            <p:spPr>
              <a:xfrm>
                <a:off x="4380857" y="1469737"/>
                <a:ext cx="106514" cy="91247"/>
              </a:xfrm>
              <a:custGeom>
                <a:avLst/>
                <a:gdLst/>
                <a:ahLst/>
                <a:cxnLst/>
                <a:rect l="l" t="t" r="r" b="b"/>
                <a:pathLst>
                  <a:path w="6342" h="5433" extrusionOk="0">
                    <a:moveTo>
                      <a:pt x="3617" y="0"/>
                    </a:moveTo>
                    <a:cubicBezTo>
                      <a:pt x="1206" y="0"/>
                      <a:pt x="1" y="2941"/>
                      <a:pt x="1713" y="4629"/>
                    </a:cubicBezTo>
                    <a:cubicBezTo>
                      <a:pt x="2268" y="5184"/>
                      <a:pt x="2949" y="5432"/>
                      <a:pt x="3617" y="5432"/>
                    </a:cubicBezTo>
                    <a:cubicBezTo>
                      <a:pt x="5009" y="5432"/>
                      <a:pt x="6341" y="4354"/>
                      <a:pt x="6341" y="2724"/>
                    </a:cubicBezTo>
                    <a:cubicBezTo>
                      <a:pt x="6341" y="1230"/>
                      <a:pt x="5136" y="0"/>
                      <a:pt x="3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6" name="Google Shape;2546;p36"/>
              <p:cNvSpPr/>
              <p:nvPr/>
            </p:nvSpPr>
            <p:spPr>
              <a:xfrm>
                <a:off x="4459424" y="1697696"/>
                <a:ext cx="102450" cy="432858"/>
              </a:xfrm>
              <a:custGeom>
                <a:avLst/>
                <a:gdLst/>
                <a:ahLst/>
                <a:cxnLst/>
                <a:rect l="l" t="t" r="r" b="b"/>
                <a:pathLst>
                  <a:path w="6100" h="25773" fill="none" extrusionOk="0">
                    <a:moveTo>
                      <a:pt x="0" y="0"/>
                    </a:moveTo>
                    <a:lnTo>
                      <a:pt x="6099" y="25772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7" name="Google Shape;2547;p36"/>
              <p:cNvSpPr/>
              <p:nvPr/>
            </p:nvSpPr>
            <p:spPr>
              <a:xfrm>
                <a:off x="4576031" y="1697696"/>
                <a:ext cx="102046" cy="432858"/>
              </a:xfrm>
              <a:custGeom>
                <a:avLst/>
                <a:gdLst/>
                <a:ahLst/>
                <a:cxnLst/>
                <a:rect l="l" t="t" r="r" b="b"/>
                <a:pathLst>
                  <a:path w="6076" h="25773" fill="none" extrusionOk="0">
                    <a:moveTo>
                      <a:pt x="0" y="25772"/>
                    </a:moveTo>
                    <a:lnTo>
                      <a:pt x="6076" y="0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8" name="Google Shape;2548;p36"/>
              <p:cNvSpPr/>
              <p:nvPr/>
            </p:nvSpPr>
            <p:spPr>
              <a:xfrm>
                <a:off x="4461439" y="1698905"/>
                <a:ext cx="72487" cy="74922"/>
              </a:xfrm>
              <a:custGeom>
                <a:avLst/>
                <a:gdLst/>
                <a:ahLst/>
                <a:cxnLst/>
                <a:rect l="l" t="t" r="r" b="b"/>
                <a:pathLst>
                  <a:path w="4316" h="4461" fill="none" extrusionOk="0">
                    <a:moveTo>
                      <a:pt x="1" y="1"/>
                    </a:moveTo>
                    <a:lnTo>
                      <a:pt x="4316" y="4461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9" name="Google Shape;2549;p36"/>
              <p:cNvSpPr/>
              <p:nvPr/>
            </p:nvSpPr>
            <p:spPr>
              <a:xfrm>
                <a:off x="4533910" y="1711048"/>
                <a:ext cx="33624" cy="62780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3738" fill="none" extrusionOk="0">
                    <a:moveTo>
                      <a:pt x="1" y="3738"/>
                    </a:moveTo>
                    <a:lnTo>
                      <a:pt x="2002" y="1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0" name="Google Shape;2550;p36"/>
              <p:cNvSpPr/>
              <p:nvPr/>
            </p:nvSpPr>
            <p:spPr>
              <a:xfrm>
                <a:off x="4567516" y="1711048"/>
                <a:ext cx="36865" cy="62780"/>
              </a:xfrm>
              <a:custGeom>
                <a:avLst/>
                <a:gdLst/>
                <a:ahLst/>
                <a:cxnLst/>
                <a:rect l="l" t="t" r="r" b="b"/>
                <a:pathLst>
                  <a:path w="2195" h="3738" fill="none" extrusionOk="0">
                    <a:moveTo>
                      <a:pt x="1" y="1"/>
                    </a:moveTo>
                    <a:lnTo>
                      <a:pt x="2195" y="3738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1" name="Google Shape;2551;p36"/>
              <p:cNvSpPr/>
              <p:nvPr/>
            </p:nvSpPr>
            <p:spPr>
              <a:xfrm>
                <a:off x="4604365" y="1697696"/>
                <a:ext cx="73713" cy="76132"/>
              </a:xfrm>
              <a:custGeom>
                <a:avLst/>
                <a:gdLst/>
                <a:ahLst/>
                <a:cxnLst/>
                <a:rect l="l" t="t" r="r" b="b"/>
                <a:pathLst>
                  <a:path w="4389" h="4533" fill="none" extrusionOk="0">
                    <a:moveTo>
                      <a:pt x="1" y="4533"/>
                    </a:moveTo>
                    <a:lnTo>
                      <a:pt x="4389" y="0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2" name="Google Shape;2552;p36"/>
              <p:cNvSpPr/>
              <p:nvPr/>
            </p:nvSpPr>
            <p:spPr>
              <a:xfrm>
                <a:off x="4426220" y="1672587"/>
                <a:ext cx="65198" cy="50620"/>
              </a:xfrm>
              <a:custGeom>
                <a:avLst/>
                <a:gdLst/>
                <a:ahLst/>
                <a:cxnLst/>
                <a:rect l="l" t="t" r="r" b="b"/>
                <a:pathLst>
                  <a:path w="3882" h="3014" extrusionOk="0">
                    <a:moveTo>
                      <a:pt x="1953" y="0"/>
                    </a:moveTo>
                    <a:cubicBezTo>
                      <a:pt x="0" y="0"/>
                      <a:pt x="0" y="3014"/>
                      <a:pt x="1953" y="3014"/>
                    </a:cubicBezTo>
                    <a:cubicBezTo>
                      <a:pt x="3882" y="3014"/>
                      <a:pt x="3882" y="0"/>
                      <a:pt x="19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3" name="Google Shape;2553;p36"/>
              <p:cNvSpPr/>
              <p:nvPr/>
            </p:nvSpPr>
            <p:spPr>
              <a:xfrm>
                <a:off x="4646486" y="1670975"/>
                <a:ext cx="65198" cy="50620"/>
              </a:xfrm>
              <a:custGeom>
                <a:avLst/>
                <a:gdLst/>
                <a:ahLst/>
                <a:cxnLst/>
                <a:rect l="l" t="t" r="r" b="b"/>
                <a:pathLst>
                  <a:path w="3882" h="3014" extrusionOk="0">
                    <a:moveTo>
                      <a:pt x="1929" y="0"/>
                    </a:moveTo>
                    <a:cubicBezTo>
                      <a:pt x="0" y="0"/>
                      <a:pt x="0" y="3014"/>
                      <a:pt x="1929" y="3014"/>
                    </a:cubicBezTo>
                    <a:cubicBezTo>
                      <a:pt x="3881" y="3014"/>
                      <a:pt x="3881" y="0"/>
                      <a:pt x="19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4" name="Google Shape;2554;p36"/>
              <p:cNvSpPr/>
              <p:nvPr/>
            </p:nvSpPr>
            <p:spPr>
              <a:xfrm>
                <a:off x="4394226" y="2327307"/>
                <a:ext cx="349454" cy="106111"/>
              </a:xfrm>
              <a:custGeom>
                <a:avLst/>
                <a:gdLst/>
                <a:ahLst/>
                <a:cxnLst/>
                <a:rect l="l" t="t" r="r" b="b"/>
                <a:pathLst>
                  <a:path w="20807" h="6318" extrusionOk="0">
                    <a:moveTo>
                      <a:pt x="1" y="1"/>
                    </a:moveTo>
                    <a:cubicBezTo>
                      <a:pt x="1" y="3496"/>
                      <a:pt x="4653" y="6317"/>
                      <a:pt x="10391" y="6317"/>
                    </a:cubicBezTo>
                    <a:cubicBezTo>
                      <a:pt x="16153" y="6317"/>
                      <a:pt x="20806" y="3496"/>
                      <a:pt x="2080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5" name="Google Shape;2555;p36"/>
              <p:cNvSpPr/>
              <p:nvPr/>
            </p:nvSpPr>
            <p:spPr>
              <a:xfrm>
                <a:off x="4472373" y="2327307"/>
                <a:ext cx="271306" cy="106111"/>
              </a:xfrm>
              <a:custGeom>
                <a:avLst/>
                <a:gdLst/>
                <a:ahLst/>
                <a:cxnLst/>
                <a:rect l="l" t="t" r="r" b="b"/>
                <a:pathLst>
                  <a:path w="16154" h="6318" extrusionOk="0">
                    <a:moveTo>
                      <a:pt x="8318" y="1"/>
                    </a:moveTo>
                    <a:cubicBezTo>
                      <a:pt x="8318" y="3496"/>
                      <a:pt x="0" y="6317"/>
                      <a:pt x="5738" y="6317"/>
                    </a:cubicBezTo>
                    <a:cubicBezTo>
                      <a:pt x="11500" y="6317"/>
                      <a:pt x="16153" y="3496"/>
                      <a:pt x="161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6" name="Google Shape;2556;p36"/>
              <p:cNvSpPr/>
              <p:nvPr/>
            </p:nvSpPr>
            <p:spPr>
              <a:xfrm>
                <a:off x="4412045" y="1989626"/>
                <a:ext cx="313815" cy="333246"/>
              </a:xfrm>
              <a:custGeom>
                <a:avLst/>
                <a:gdLst/>
                <a:ahLst/>
                <a:cxnLst/>
                <a:rect l="l" t="t" r="r" b="b"/>
                <a:pathLst>
                  <a:path w="18685" h="19842" extrusionOk="0">
                    <a:moveTo>
                      <a:pt x="3014" y="0"/>
                    </a:moveTo>
                    <a:cubicBezTo>
                      <a:pt x="1350" y="0"/>
                      <a:pt x="0" y="1350"/>
                      <a:pt x="0" y="3014"/>
                    </a:cubicBezTo>
                    <a:lnTo>
                      <a:pt x="0" y="16828"/>
                    </a:lnTo>
                    <a:cubicBezTo>
                      <a:pt x="0" y="18491"/>
                      <a:pt x="1350" y="19842"/>
                      <a:pt x="3014" y="19842"/>
                    </a:cubicBezTo>
                    <a:lnTo>
                      <a:pt x="15671" y="19842"/>
                    </a:lnTo>
                    <a:cubicBezTo>
                      <a:pt x="17334" y="19842"/>
                      <a:pt x="18684" y="18491"/>
                      <a:pt x="18684" y="16828"/>
                    </a:cubicBezTo>
                    <a:lnTo>
                      <a:pt x="18684" y="3014"/>
                    </a:lnTo>
                    <a:cubicBezTo>
                      <a:pt x="18684" y="1350"/>
                      <a:pt x="17334" y="0"/>
                      <a:pt x="156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7" name="Google Shape;2557;p36"/>
              <p:cNvSpPr/>
              <p:nvPr/>
            </p:nvSpPr>
            <p:spPr>
              <a:xfrm>
                <a:off x="4538780" y="1990030"/>
                <a:ext cx="187080" cy="332843"/>
              </a:xfrm>
              <a:custGeom>
                <a:avLst/>
                <a:gdLst/>
                <a:ahLst/>
                <a:cxnLst/>
                <a:rect l="l" t="t" r="r" b="b"/>
                <a:pathLst>
                  <a:path w="11139" h="19818" extrusionOk="0">
                    <a:moveTo>
                      <a:pt x="0" y="0"/>
                    </a:moveTo>
                    <a:lnTo>
                      <a:pt x="0" y="19818"/>
                    </a:lnTo>
                    <a:lnTo>
                      <a:pt x="8125" y="19818"/>
                    </a:lnTo>
                    <a:cubicBezTo>
                      <a:pt x="9788" y="19818"/>
                      <a:pt x="11138" y="18467"/>
                      <a:pt x="11138" y="16804"/>
                    </a:cubicBezTo>
                    <a:lnTo>
                      <a:pt x="11138" y="3014"/>
                    </a:lnTo>
                    <a:cubicBezTo>
                      <a:pt x="11138" y="1326"/>
                      <a:pt x="9788" y="0"/>
                      <a:pt x="812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8" name="Google Shape;2558;p36"/>
              <p:cNvSpPr/>
              <p:nvPr/>
            </p:nvSpPr>
            <p:spPr>
              <a:xfrm>
                <a:off x="4343622" y="2273445"/>
                <a:ext cx="450660" cy="64812"/>
              </a:xfrm>
              <a:custGeom>
                <a:avLst/>
                <a:gdLst/>
                <a:ahLst/>
                <a:cxnLst/>
                <a:rect l="l" t="t" r="r" b="b"/>
                <a:pathLst>
                  <a:path w="26833" h="3859" extrusionOk="0">
                    <a:moveTo>
                      <a:pt x="1886" y="1"/>
                    </a:moveTo>
                    <a:cubicBezTo>
                      <a:pt x="844" y="1"/>
                      <a:pt x="0" y="860"/>
                      <a:pt x="0" y="1930"/>
                    </a:cubicBezTo>
                    <a:cubicBezTo>
                      <a:pt x="0" y="2991"/>
                      <a:pt x="868" y="3859"/>
                      <a:pt x="1929" y="3859"/>
                    </a:cubicBezTo>
                    <a:lnTo>
                      <a:pt x="24904" y="3859"/>
                    </a:lnTo>
                    <a:cubicBezTo>
                      <a:pt x="25965" y="3859"/>
                      <a:pt x="26833" y="2991"/>
                      <a:pt x="26833" y="1930"/>
                    </a:cubicBezTo>
                    <a:cubicBezTo>
                      <a:pt x="26833" y="845"/>
                      <a:pt x="25965" y="1"/>
                      <a:pt x="24904" y="1"/>
                    </a:cubicBezTo>
                    <a:lnTo>
                      <a:pt x="1929" y="1"/>
                    </a:lnTo>
                    <a:cubicBezTo>
                      <a:pt x="1914" y="1"/>
                      <a:pt x="1900" y="1"/>
                      <a:pt x="188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9" name="Google Shape;2559;p36"/>
              <p:cNvSpPr/>
              <p:nvPr/>
            </p:nvSpPr>
            <p:spPr>
              <a:xfrm>
                <a:off x="4553358" y="2273462"/>
                <a:ext cx="240924" cy="64795"/>
              </a:xfrm>
              <a:custGeom>
                <a:avLst/>
                <a:gdLst/>
                <a:ahLst/>
                <a:cxnLst/>
                <a:rect l="l" t="t" r="r" b="b"/>
                <a:pathLst>
                  <a:path w="14345" h="3858" extrusionOk="0">
                    <a:moveTo>
                      <a:pt x="0" y="0"/>
                    </a:moveTo>
                    <a:lnTo>
                      <a:pt x="0" y="3858"/>
                    </a:lnTo>
                    <a:lnTo>
                      <a:pt x="12416" y="3858"/>
                    </a:lnTo>
                    <a:cubicBezTo>
                      <a:pt x="13477" y="3858"/>
                      <a:pt x="14345" y="2990"/>
                      <a:pt x="14345" y="1929"/>
                    </a:cubicBezTo>
                    <a:cubicBezTo>
                      <a:pt x="14345" y="844"/>
                      <a:pt x="13477" y="0"/>
                      <a:pt x="124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0" name="Google Shape;2560;p36"/>
              <p:cNvSpPr/>
              <p:nvPr/>
            </p:nvSpPr>
            <p:spPr>
              <a:xfrm>
                <a:off x="4475211" y="2098139"/>
                <a:ext cx="163583" cy="140137"/>
              </a:xfrm>
              <a:custGeom>
                <a:avLst/>
                <a:gdLst/>
                <a:ahLst/>
                <a:cxnLst/>
                <a:rect l="l" t="t" r="r" b="b"/>
                <a:pathLst>
                  <a:path w="9740" h="8344" extrusionOk="0">
                    <a:moveTo>
                      <a:pt x="5569" y="0"/>
                    </a:moveTo>
                    <a:cubicBezTo>
                      <a:pt x="1857" y="0"/>
                      <a:pt x="0" y="4509"/>
                      <a:pt x="2628" y="7112"/>
                    </a:cubicBezTo>
                    <a:cubicBezTo>
                      <a:pt x="3479" y="7963"/>
                      <a:pt x="4524" y="8344"/>
                      <a:pt x="5549" y="8344"/>
                    </a:cubicBezTo>
                    <a:cubicBezTo>
                      <a:pt x="7689" y="8344"/>
                      <a:pt x="9740" y="6682"/>
                      <a:pt x="9740" y="4171"/>
                    </a:cubicBezTo>
                    <a:cubicBezTo>
                      <a:pt x="9740" y="1881"/>
                      <a:pt x="7884" y="0"/>
                      <a:pt x="55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1" name="Google Shape;2561;p36"/>
              <p:cNvSpPr/>
              <p:nvPr/>
            </p:nvSpPr>
            <p:spPr>
              <a:xfrm>
                <a:off x="4520155" y="2119603"/>
                <a:ext cx="97193" cy="97193"/>
              </a:xfrm>
              <a:custGeom>
                <a:avLst/>
                <a:gdLst/>
                <a:ahLst/>
                <a:cxnLst/>
                <a:rect l="l" t="t" r="r" b="b"/>
                <a:pathLst>
                  <a:path w="5787" h="5787" extrusionOk="0">
                    <a:moveTo>
                      <a:pt x="2893" y="0"/>
                    </a:moveTo>
                    <a:cubicBezTo>
                      <a:pt x="1302" y="0"/>
                      <a:pt x="0" y="1302"/>
                      <a:pt x="0" y="2893"/>
                    </a:cubicBezTo>
                    <a:cubicBezTo>
                      <a:pt x="0" y="4508"/>
                      <a:pt x="1302" y="5786"/>
                      <a:pt x="2893" y="5786"/>
                    </a:cubicBezTo>
                    <a:cubicBezTo>
                      <a:pt x="4509" y="5786"/>
                      <a:pt x="5786" y="4508"/>
                      <a:pt x="5786" y="2893"/>
                    </a:cubicBezTo>
                    <a:cubicBezTo>
                      <a:pt x="5786" y="1302"/>
                      <a:pt x="4509" y="0"/>
                      <a:pt x="28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2" name="Google Shape;2562;p36"/>
              <p:cNvSpPr/>
              <p:nvPr/>
            </p:nvSpPr>
            <p:spPr>
              <a:xfrm>
                <a:off x="4326609" y="2115958"/>
                <a:ext cx="122704" cy="105036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6254" extrusionOk="0">
                    <a:moveTo>
                      <a:pt x="4171" y="0"/>
                    </a:moveTo>
                    <a:cubicBezTo>
                      <a:pt x="1399" y="0"/>
                      <a:pt x="0" y="3351"/>
                      <a:pt x="1977" y="5328"/>
                    </a:cubicBezTo>
                    <a:cubicBezTo>
                      <a:pt x="2609" y="5968"/>
                      <a:pt x="3390" y="6254"/>
                      <a:pt x="4157" y="6254"/>
                    </a:cubicBezTo>
                    <a:cubicBezTo>
                      <a:pt x="5761" y="6254"/>
                      <a:pt x="7305" y="5002"/>
                      <a:pt x="7305" y="3110"/>
                    </a:cubicBezTo>
                    <a:cubicBezTo>
                      <a:pt x="7305" y="1398"/>
                      <a:pt x="5907" y="0"/>
                      <a:pt x="41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3" name="Google Shape;2563;p36"/>
              <p:cNvSpPr/>
              <p:nvPr/>
            </p:nvSpPr>
            <p:spPr>
              <a:xfrm>
                <a:off x="4348073" y="2131746"/>
                <a:ext cx="85033" cy="73125"/>
              </a:xfrm>
              <a:custGeom>
                <a:avLst/>
                <a:gdLst/>
                <a:ahLst/>
                <a:cxnLst/>
                <a:rect l="l" t="t" r="r" b="b"/>
                <a:pathLst>
                  <a:path w="5063" h="4354" extrusionOk="0">
                    <a:moveTo>
                      <a:pt x="2893" y="0"/>
                    </a:moveTo>
                    <a:cubicBezTo>
                      <a:pt x="965" y="0"/>
                      <a:pt x="0" y="2339"/>
                      <a:pt x="1374" y="3713"/>
                    </a:cubicBezTo>
                    <a:cubicBezTo>
                      <a:pt x="1809" y="4156"/>
                      <a:pt x="2346" y="4353"/>
                      <a:pt x="2875" y="4353"/>
                    </a:cubicBezTo>
                    <a:cubicBezTo>
                      <a:pt x="3988" y="4353"/>
                      <a:pt x="5063" y="3478"/>
                      <a:pt x="5063" y="2170"/>
                    </a:cubicBezTo>
                    <a:cubicBezTo>
                      <a:pt x="5063" y="989"/>
                      <a:pt x="4099" y="0"/>
                      <a:pt x="28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4" name="Google Shape;2564;p36"/>
              <p:cNvSpPr/>
              <p:nvPr/>
            </p:nvSpPr>
            <p:spPr>
              <a:xfrm>
                <a:off x="4670772" y="2115958"/>
                <a:ext cx="122704" cy="105036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6254" extrusionOk="0">
                    <a:moveTo>
                      <a:pt x="4171" y="0"/>
                    </a:moveTo>
                    <a:cubicBezTo>
                      <a:pt x="1399" y="0"/>
                      <a:pt x="1" y="3351"/>
                      <a:pt x="1977" y="5328"/>
                    </a:cubicBezTo>
                    <a:cubicBezTo>
                      <a:pt x="2609" y="5968"/>
                      <a:pt x="3390" y="6254"/>
                      <a:pt x="4157" y="6254"/>
                    </a:cubicBezTo>
                    <a:cubicBezTo>
                      <a:pt x="5761" y="6254"/>
                      <a:pt x="7305" y="5002"/>
                      <a:pt x="7305" y="3110"/>
                    </a:cubicBezTo>
                    <a:cubicBezTo>
                      <a:pt x="7305" y="1398"/>
                      <a:pt x="5907" y="0"/>
                      <a:pt x="41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5" name="Google Shape;2565;p36"/>
              <p:cNvSpPr/>
              <p:nvPr/>
            </p:nvSpPr>
            <p:spPr>
              <a:xfrm>
                <a:off x="4692236" y="2131746"/>
                <a:ext cx="85050" cy="73125"/>
              </a:xfrm>
              <a:custGeom>
                <a:avLst/>
                <a:gdLst/>
                <a:ahLst/>
                <a:cxnLst/>
                <a:rect l="l" t="t" r="r" b="b"/>
                <a:pathLst>
                  <a:path w="5064" h="4354" extrusionOk="0">
                    <a:moveTo>
                      <a:pt x="2893" y="0"/>
                    </a:moveTo>
                    <a:cubicBezTo>
                      <a:pt x="965" y="0"/>
                      <a:pt x="0" y="2339"/>
                      <a:pt x="1374" y="3713"/>
                    </a:cubicBezTo>
                    <a:cubicBezTo>
                      <a:pt x="1809" y="4156"/>
                      <a:pt x="2347" y="4353"/>
                      <a:pt x="2875" y="4353"/>
                    </a:cubicBezTo>
                    <a:cubicBezTo>
                      <a:pt x="3988" y="4353"/>
                      <a:pt x="5063" y="3478"/>
                      <a:pt x="5063" y="2170"/>
                    </a:cubicBezTo>
                    <a:cubicBezTo>
                      <a:pt x="5063" y="989"/>
                      <a:pt x="4099" y="0"/>
                      <a:pt x="28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6" name="Google Shape;2566;p36"/>
              <p:cNvSpPr/>
              <p:nvPr/>
            </p:nvSpPr>
            <p:spPr>
              <a:xfrm>
                <a:off x="4343622" y="1990013"/>
                <a:ext cx="450660" cy="64812"/>
              </a:xfrm>
              <a:custGeom>
                <a:avLst/>
                <a:gdLst/>
                <a:ahLst/>
                <a:cxnLst/>
                <a:rect l="l" t="t" r="r" b="b"/>
                <a:pathLst>
                  <a:path w="26833" h="3859" extrusionOk="0">
                    <a:moveTo>
                      <a:pt x="1886" y="1"/>
                    </a:moveTo>
                    <a:cubicBezTo>
                      <a:pt x="844" y="1"/>
                      <a:pt x="0" y="860"/>
                      <a:pt x="0" y="1930"/>
                    </a:cubicBezTo>
                    <a:cubicBezTo>
                      <a:pt x="0" y="2991"/>
                      <a:pt x="868" y="3859"/>
                      <a:pt x="1929" y="3859"/>
                    </a:cubicBezTo>
                    <a:lnTo>
                      <a:pt x="24904" y="3859"/>
                    </a:lnTo>
                    <a:cubicBezTo>
                      <a:pt x="25965" y="3859"/>
                      <a:pt x="26833" y="2991"/>
                      <a:pt x="26833" y="1930"/>
                    </a:cubicBezTo>
                    <a:cubicBezTo>
                      <a:pt x="26833" y="845"/>
                      <a:pt x="25965" y="1"/>
                      <a:pt x="24904" y="1"/>
                    </a:cubicBezTo>
                    <a:lnTo>
                      <a:pt x="1929" y="1"/>
                    </a:lnTo>
                    <a:cubicBezTo>
                      <a:pt x="1914" y="1"/>
                      <a:pt x="1900" y="1"/>
                      <a:pt x="188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7" name="Google Shape;2567;p36"/>
              <p:cNvSpPr/>
              <p:nvPr/>
            </p:nvSpPr>
            <p:spPr>
              <a:xfrm>
                <a:off x="4553358" y="1990030"/>
                <a:ext cx="240924" cy="64795"/>
              </a:xfrm>
              <a:custGeom>
                <a:avLst/>
                <a:gdLst/>
                <a:ahLst/>
                <a:cxnLst/>
                <a:rect l="l" t="t" r="r" b="b"/>
                <a:pathLst>
                  <a:path w="14345" h="3858" extrusionOk="0">
                    <a:moveTo>
                      <a:pt x="0" y="0"/>
                    </a:moveTo>
                    <a:lnTo>
                      <a:pt x="0" y="3858"/>
                    </a:lnTo>
                    <a:lnTo>
                      <a:pt x="12416" y="3858"/>
                    </a:lnTo>
                    <a:cubicBezTo>
                      <a:pt x="13477" y="3858"/>
                      <a:pt x="14345" y="2990"/>
                      <a:pt x="14345" y="1929"/>
                    </a:cubicBezTo>
                    <a:cubicBezTo>
                      <a:pt x="14345" y="844"/>
                      <a:pt x="13477" y="0"/>
                      <a:pt x="124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8" name="Google Shape;2568;p36"/>
              <p:cNvSpPr/>
              <p:nvPr/>
            </p:nvSpPr>
            <p:spPr>
              <a:xfrm>
                <a:off x="4391790" y="2067337"/>
                <a:ext cx="354307" cy="17047"/>
              </a:xfrm>
              <a:custGeom>
                <a:avLst/>
                <a:gdLst/>
                <a:ahLst/>
                <a:cxnLst/>
                <a:rect l="l" t="t" r="r" b="b"/>
                <a:pathLst>
                  <a:path w="21096" h="1015" extrusionOk="0">
                    <a:moveTo>
                      <a:pt x="512" y="0"/>
                    </a:moveTo>
                    <a:cubicBezTo>
                      <a:pt x="240" y="0"/>
                      <a:pt x="1" y="211"/>
                      <a:pt x="1" y="508"/>
                    </a:cubicBezTo>
                    <a:cubicBezTo>
                      <a:pt x="1" y="798"/>
                      <a:pt x="266" y="1015"/>
                      <a:pt x="555" y="1015"/>
                    </a:cubicBezTo>
                    <a:lnTo>
                      <a:pt x="20541" y="1015"/>
                    </a:lnTo>
                    <a:cubicBezTo>
                      <a:pt x="20831" y="1015"/>
                      <a:pt x="21072" y="798"/>
                      <a:pt x="21096" y="508"/>
                    </a:cubicBezTo>
                    <a:cubicBezTo>
                      <a:pt x="21073" y="211"/>
                      <a:pt x="20854" y="0"/>
                      <a:pt x="20585" y="0"/>
                    </a:cubicBezTo>
                    <a:cubicBezTo>
                      <a:pt x="20570" y="0"/>
                      <a:pt x="20556" y="1"/>
                      <a:pt x="20541" y="2"/>
                    </a:cubicBezTo>
                    <a:lnTo>
                      <a:pt x="555" y="2"/>
                    </a:lnTo>
                    <a:cubicBezTo>
                      <a:pt x="541" y="1"/>
                      <a:pt x="526" y="0"/>
                      <a:pt x="51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9" name="Google Shape;2569;p36"/>
              <p:cNvSpPr/>
              <p:nvPr/>
            </p:nvSpPr>
            <p:spPr>
              <a:xfrm>
                <a:off x="4391790" y="2244306"/>
                <a:ext cx="354307" cy="17047"/>
              </a:xfrm>
              <a:custGeom>
                <a:avLst/>
                <a:gdLst/>
                <a:ahLst/>
                <a:cxnLst/>
                <a:rect l="l" t="t" r="r" b="b"/>
                <a:pathLst>
                  <a:path w="21096" h="1015" extrusionOk="0">
                    <a:moveTo>
                      <a:pt x="555" y="0"/>
                    </a:moveTo>
                    <a:cubicBezTo>
                      <a:pt x="266" y="0"/>
                      <a:pt x="1" y="217"/>
                      <a:pt x="1" y="507"/>
                    </a:cubicBezTo>
                    <a:cubicBezTo>
                      <a:pt x="1" y="783"/>
                      <a:pt x="242" y="1015"/>
                      <a:pt x="515" y="1015"/>
                    </a:cubicBezTo>
                    <a:cubicBezTo>
                      <a:pt x="529" y="1015"/>
                      <a:pt x="542" y="1014"/>
                      <a:pt x="555" y="1013"/>
                    </a:cubicBezTo>
                    <a:lnTo>
                      <a:pt x="20541" y="1013"/>
                    </a:lnTo>
                    <a:cubicBezTo>
                      <a:pt x="20555" y="1014"/>
                      <a:pt x="20568" y="1015"/>
                      <a:pt x="20581" y="1015"/>
                    </a:cubicBezTo>
                    <a:cubicBezTo>
                      <a:pt x="20852" y="1015"/>
                      <a:pt x="21073" y="783"/>
                      <a:pt x="21096" y="507"/>
                    </a:cubicBezTo>
                    <a:cubicBezTo>
                      <a:pt x="21072" y="217"/>
                      <a:pt x="20831" y="0"/>
                      <a:pt x="2054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70" name="Google Shape;2570;p36"/>
            <p:cNvGrpSpPr/>
            <p:nvPr/>
          </p:nvGrpSpPr>
          <p:grpSpPr>
            <a:xfrm rot="10800000" flipH="1">
              <a:off x="3742528" y="3200726"/>
              <a:ext cx="493380" cy="350699"/>
              <a:chOff x="3737565" y="2001009"/>
              <a:chExt cx="493380" cy="350699"/>
            </a:xfrm>
          </p:grpSpPr>
          <p:sp>
            <p:nvSpPr>
              <p:cNvPr id="2571" name="Google Shape;2571;p36"/>
              <p:cNvSpPr/>
              <p:nvPr/>
            </p:nvSpPr>
            <p:spPr>
              <a:xfrm rot="-5400000">
                <a:off x="3782357" y="2022820"/>
                <a:ext cx="115745" cy="190400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2" name="Google Shape;2572;p36"/>
              <p:cNvSpPr/>
              <p:nvPr/>
            </p:nvSpPr>
            <p:spPr>
              <a:xfrm rot="-5400000">
                <a:off x="3869342" y="2024316"/>
                <a:ext cx="95945" cy="49330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3" name="Google Shape;2573;p36"/>
              <p:cNvSpPr/>
              <p:nvPr/>
            </p:nvSpPr>
            <p:spPr>
              <a:xfrm rot="-5400000">
                <a:off x="3770222" y="2115925"/>
                <a:ext cx="67268" cy="132582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4" name="Google Shape;2574;p36"/>
              <p:cNvSpPr/>
              <p:nvPr/>
            </p:nvSpPr>
            <p:spPr>
              <a:xfrm rot="-5400000">
                <a:off x="3846802" y="1967564"/>
                <a:ext cx="330135" cy="438152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75" name="Google Shape;2575;p36"/>
            <p:cNvGrpSpPr/>
            <p:nvPr/>
          </p:nvGrpSpPr>
          <p:grpSpPr>
            <a:xfrm rot="10800000" flipH="1">
              <a:off x="4911925" y="3200723"/>
              <a:ext cx="493380" cy="350699"/>
              <a:chOff x="4906962" y="2001012"/>
              <a:chExt cx="493380" cy="350699"/>
            </a:xfrm>
          </p:grpSpPr>
          <p:sp>
            <p:nvSpPr>
              <p:cNvPr id="2576" name="Google Shape;2576;p36"/>
              <p:cNvSpPr/>
              <p:nvPr/>
            </p:nvSpPr>
            <p:spPr>
              <a:xfrm rot="5400000" flipH="1">
                <a:off x="5239806" y="2022823"/>
                <a:ext cx="115745" cy="190400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7" name="Google Shape;2577;p36"/>
              <p:cNvSpPr/>
              <p:nvPr/>
            </p:nvSpPr>
            <p:spPr>
              <a:xfrm rot="5400000" flipH="1">
                <a:off x="5172621" y="2024319"/>
                <a:ext cx="95945" cy="49330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36"/>
              <p:cNvSpPr/>
              <p:nvPr/>
            </p:nvSpPr>
            <p:spPr>
              <a:xfrm rot="5400000" flipH="1">
                <a:off x="5300417" y="2115928"/>
                <a:ext cx="67268" cy="132582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9" name="Google Shape;2579;p36"/>
              <p:cNvSpPr/>
              <p:nvPr/>
            </p:nvSpPr>
            <p:spPr>
              <a:xfrm rot="5400000" flipH="1">
                <a:off x="4960971" y="1967567"/>
                <a:ext cx="330135" cy="438152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4" name="Google Shape;2584;p3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2585" name="Google Shape;2585;p37"/>
          <p:cNvGrpSpPr/>
          <p:nvPr/>
        </p:nvGrpSpPr>
        <p:grpSpPr>
          <a:xfrm>
            <a:off x="1468788" y="1367700"/>
            <a:ext cx="3101400" cy="984301"/>
            <a:chOff x="1468788" y="1367700"/>
            <a:chExt cx="3101400" cy="984301"/>
          </a:xfrm>
        </p:grpSpPr>
        <p:sp>
          <p:nvSpPr>
            <p:cNvPr id="2586" name="Google Shape;2586;p37"/>
            <p:cNvSpPr txBox="1"/>
            <p:nvPr/>
          </p:nvSpPr>
          <p:spPr>
            <a:xfrm>
              <a:off x="1468788" y="1779301"/>
              <a:ext cx="31014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the fourth-largest planet by diameter in the Solar System 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587" name="Google Shape;2587;p37"/>
            <p:cNvSpPr txBox="1"/>
            <p:nvPr/>
          </p:nvSpPr>
          <p:spPr>
            <a:xfrm>
              <a:off x="1468788" y="1367700"/>
              <a:ext cx="31014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Neptune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588" name="Google Shape;2588;p37"/>
          <p:cNvGrpSpPr/>
          <p:nvPr/>
        </p:nvGrpSpPr>
        <p:grpSpPr>
          <a:xfrm>
            <a:off x="5029563" y="1367700"/>
            <a:ext cx="3101400" cy="984300"/>
            <a:chOff x="5029563" y="1367700"/>
            <a:chExt cx="3101400" cy="984300"/>
          </a:xfrm>
        </p:grpSpPr>
        <p:sp>
          <p:nvSpPr>
            <p:cNvPr id="2589" name="Google Shape;2589;p37"/>
            <p:cNvSpPr txBox="1"/>
            <p:nvPr/>
          </p:nvSpPr>
          <p:spPr>
            <a:xfrm>
              <a:off x="5029563" y="1779300"/>
              <a:ext cx="31014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Mercury is the smallest planet in the Solar System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590" name="Google Shape;2590;p37"/>
            <p:cNvSpPr txBox="1"/>
            <p:nvPr/>
          </p:nvSpPr>
          <p:spPr>
            <a:xfrm>
              <a:off x="5029563" y="1367700"/>
              <a:ext cx="31014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Mercury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2591" name="Google Shape;2591;p37"/>
          <p:cNvCxnSpPr>
            <a:stCxn id="2590" idx="1"/>
            <a:endCxn id="2592" idx="1"/>
          </p:cNvCxnSpPr>
          <p:nvPr/>
        </p:nvCxnSpPr>
        <p:spPr>
          <a:xfrm>
            <a:off x="5029563" y="1573500"/>
            <a:ext cx="600" cy="12042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593" name="Google Shape;2593;p37"/>
          <p:cNvCxnSpPr>
            <a:stCxn id="2592" idx="1"/>
            <a:endCxn id="2594" idx="1"/>
          </p:cNvCxnSpPr>
          <p:nvPr/>
        </p:nvCxnSpPr>
        <p:spPr>
          <a:xfrm>
            <a:off x="5029588" y="2777550"/>
            <a:ext cx="600" cy="8010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595" name="Google Shape;2595;p37"/>
          <p:cNvCxnSpPr>
            <a:stCxn id="2594" idx="1"/>
            <a:endCxn id="2596" idx="1"/>
          </p:cNvCxnSpPr>
          <p:nvPr/>
        </p:nvCxnSpPr>
        <p:spPr>
          <a:xfrm>
            <a:off x="5029588" y="3578525"/>
            <a:ext cx="600" cy="8010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597" name="Google Shape;2597;p37"/>
          <p:cNvCxnSpPr>
            <a:stCxn id="2587" idx="1"/>
            <a:endCxn id="2598" idx="1"/>
          </p:cNvCxnSpPr>
          <p:nvPr/>
        </p:nvCxnSpPr>
        <p:spPr>
          <a:xfrm flipH="1">
            <a:off x="1466988" y="1573500"/>
            <a:ext cx="1800" cy="1203900"/>
          </a:xfrm>
          <a:prstGeom prst="bentConnector3">
            <a:avLst>
              <a:gd name="adj1" fmla="val 13329861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599" name="Google Shape;2599;p37"/>
          <p:cNvCxnSpPr>
            <a:stCxn id="2598" idx="1"/>
            <a:endCxn id="2600" idx="1"/>
          </p:cNvCxnSpPr>
          <p:nvPr/>
        </p:nvCxnSpPr>
        <p:spPr>
          <a:xfrm>
            <a:off x="1466975" y="2777538"/>
            <a:ext cx="600" cy="8010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601" name="Google Shape;2601;p37"/>
          <p:cNvCxnSpPr>
            <a:stCxn id="2600" idx="1"/>
            <a:endCxn id="2602" idx="1"/>
          </p:cNvCxnSpPr>
          <p:nvPr/>
        </p:nvCxnSpPr>
        <p:spPr>
          <a:xfrm>
            <a:off x="1466975" y="3578525"/>
            <a:ext cx="600" cy="8010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2603" name="Google Shape;2603;p37"/>
          <p:cNvGrpSpPr/>
          <p:nvPr/>
        </p:nvGrpSpPr>
        <p:grpSpPr>
          <a:xfrm>
            <a:off x="1466975" y="2571738"/>
            <a:ext cx="3105025" cy="411600"/>
            <a:chOff x="1466975" y="2571738"/>
            <a:chExt cx="3105025" cy="411600"/>
          </a:xfrm>
        </p:grpSpPr>
        <p:sp>
          <p:nvSpPr>
            <p:cNvPr id="2604" name="Google Shape;2604;p37"/>
            <p:cNvSpPr txBox="1"/>
            <p:nvPr/>
          </p:nvSpPr>
          <p:spPr>
            <a:xfrm>
              <a:off x="2351400" y="2571738"/>
              <a:ext cx="22206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a dwarf planet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598" name="Google Shape;2598;p37"/>
            <p:cNvSpPr txBox="1"/>
            <p:nvPr/>
          </p:nvSpPr>
          <p:spPr>
            <a:xfrm>
              <a:off x="1466975" y="2571738"/>
              <a:ext cx="8844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Pluto</a:t>
              </a:r>
              <a:endParaRPr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605" name="Google Shape;2605;p37"/>
          <p:cNvGrpSpPr/>
          <p:nvPr/>
        </p:nvGrpSpPr>
        <p:grpSpPr>
          <a:xfrm rot="-5400000">
            <a:off x="1116710" y="2669314"/>
            <a:ext cx="216458" cy="216457"/>
            <a:chOff x="257535" y="638489"/>
            <a:chExt cx="216457" cy="216457"/>
          </a:xfrm>
        </p:grpSpPr>
        <p:sp>
          <p:nvSpPr>
            <p:cNvPr id="2606" name="Google Shape;2606;p37"/>
            <p:cNvSpPr/>
            <p:nvPr/>
          </p:nvSpPr>
          <p:spPr>
            <a:xfrm>
              <a:off x="289230" y="670181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37"/>
            <p:cNvSpPr/>
            <p:nvPr/>
          </p:nvSpPr>
          <p:spPr>
            <a:xfrm rot="5400000">
              <a:off x="289234" y="670183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37"/>
            <p:cNvSpPr/>
            <p:nvPr/>
          </p:nvSpPr>
          <p:spPr>
            <a:xfrm rot="27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37"/>
            <p:cNvSpPr/>
            <p:nvPr/>
          </p:nvSpPr>
          <p:spPr>
            <a:xfrm rot="81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10" name="Google Shape;2610;p37"/>
          <p:cNvGrpSpPr/>
          <p:nvPr/>
        </p:nvGrpSpPr>
        <p:grpSpPr>
          <a:xfrm>
            <a:off x="1466975" y="3372713"/>
            <a:ext cx="3105000" cy="411613"/>
            <a:chOff x="1466975" y="3372713"/>
            <a:chExt cx="3105000" cy="411613"/>
          </a:xfrm>
        </p:grpSpPr>
        <p:sp>
          <p:nvSpPr>
            <p:cNvPr id="2611" name="Google Shape;2611;p37"/>
            <p:cNvSpPr txBox="1"/>
            <p:nvPr/>
          </p:nvSpPr>
          <p:spPr>
            <a:xfrm>
              <a:off x="2351375" y="3372713"/>
              <a:ext cx="22206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 has several rings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600" name="Google Shape;2600;p37"/>
            <p:cNvSpPr txBox="1"/>
            <p:nvPr/>
          </p:nvSpPr>
          <p:spPr>
            <a:xfrm>
              <a:off x="1466975" y="3372725"/>
              <a:ext cx="8844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Saturn</a:t>
              </a:r>
              <a:endParaRPr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612" name="Google Shape;2612;p37"/>
          <p:cNvGrpSpPr/>
          <p:nvPr/>
        </p:nvGrpSpPr>
        <p:grpSpPr>
          <a:xfrm rot="-5400000">
            <a:off x="1116710" y="3470289"/>
            <a:ext cx="216457" cy="216457"/>
            <a:chOff x="257535" y="638489"/>
            <a:chExt cx="216457" cy="216457"/>
          </a:xfrm>
        </p:grpSpPr>
        <p:sp>
          <p:nvSpPr>
            <p:cNvPr id="2613" name="Google Shape;2613;p37"/>
            <p:cNvSpPr/>
            <p:nvPr/>
          </p:nvSpPr>
          <p:spPr>
            <a:xfrm>
              <a:off x="289230" y="670181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37"/>
            <p:cNvSpPr/>
            <p:nvPr/>
          </p:nvSpPr>
          <p:spPr>
            <a:xfrm rot="5400000">
              <a:off x="289234" y="670183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37"/>
            <p:cNvSpPr/>
            <p:nvPr/>
          </p:nvSpPr>
          <p:spPr>
            <a:xfrm rot="27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37"/>
            <p:cNvSpPr/>
            <p:nvPr/>
          </p:nvSpPr>
          <p:spPr>
            <a:xfrm rot="81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17" name="Google Shape;2617;p37"/>
          <p:cNvGrpSpPr/>
          <p:nvPr/>
        </p:nvGrpSpPr>
        <p:grpSpPr>
          <a:xfrm>
            <a:off x="1466975" y="4173713"/>
            <a:ext cx="3105000" cy="411600"/>
            <a:chOff x="1466975" y="4173713"/>
            <a:chExt cx="3105000" cy="411600"/>
          </a:xfrm>
        </p:grpSpPr>
        <p:sp>
          <p:nvSpPr>
            <p:cNvPr id="2618" name="Google Shape;2618;p37"/>
            <p:cNvSpPr txBox="1"/>
            <p:nvPr/>
          </p:nvSpPr>
          <p:spPr>
            <a:xfrm>
              <a:off x="2351375" y="4173713"/>
              <a:ext cx="22206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Mars is a cold planet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602" name="Google Shape;2602;p37"/>
            <p:cNvSpPr txBox="1"/>
            <p:nvPr/>
          </p:nvSpPr>
          <p:spPr>
            <a:xfrm>
              <a:off x="1466975" y="4173713"/>
              <a:ext cx="8844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619" name="Google Shape;2619;p37"/>
          <p:cNvGrpSpPr/>
          <p:nvPr/>
        </p:nvGrpSpPr>
        <p:grpSpPr>
          <a:xfrm rot="-5400000">
            <a:off x="1116710" y="4271264"/>
            <a:ext cx="216457" cy="216457"/>
            <a:chOff x="257535" y="638489"/>
            <a:chExt cx="216457" cy="216457"/>
          </a:xfrm>
        </p:grpSpPr>
        <p:sp>
          <p:nvSpPr>
            <p:cNvPr id="2620" name="Google Shape;2620;p37"/>
            <p:cNvSpPr/>
            <p:nvPr/>
          </p:nvSpPr>
          <p:spPr>
            <a:xfrm>
              <a:off x="289230" y="670181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37"/>
            <p:cNvSpPr/>
            <p:nvPr/>
          </p:nvSpPr>
          <p:spPr>
            <a:xfrm rot="5400000">
              <a:off x="289234" y="670183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37"/>
            <p:cNvSpPr/>
            <p:nvPr/>
          </p:nvSpPr>
          <p:spPr>
            <a:xfrm rot="27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37"/>
            <p:cNvSpPr/>
            <p:nvPr/>
          </p:nvSpPr>
          <p:spPr>
            <a:xfrm rot="81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4" name="Google Shape;2624;p37"/>
          <p:cNvGrpSpPr/>
          <p:nvPr/>
        </p:nvGrpSpPr>
        <p:grpSpPr>
          <a:xfrm>
            <a:off x="5029588" y="2571750"/>
            <a:ext cx="3105025" cy="411600"/>
            <a:chOff x="5029588" y="2571750"/>
            <a:chExt cx="3105025" cy="411600"/>
          </a:xfrm>
        </p:grpSpPr>
        <p:sp>
          <p:nvSpPr>
            <p:cNvPr id="2625" name="Google Shape;2625;p37"/>
            <p:cNvSpPr txBox="1"/>
            <p:nvPr/>
          </p:nvSpPr>
          <p:spPr>
            <a:xfrm>
              <a:off x="5914012" y="2571750"/>
              <a:ext cx="22206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in the asteroid belt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592" name="Google Shape;2592;p37"/>
            <p:cNvSpPr txBox="1"/>
            <p:nvPr/>
          </p:nvSpPr>
          <p:spPr>
            <a:xfrm>
              <a:off x="5029588" y="2571750"/>
              <a:ext cx="8844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Ceres</a:t>
              </a:r>
              <a:endParaRPr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626" name="Google Shape;2626;p37"/>
          <p:cNvGrpSpPr/>
          <p:nvPr/>
        </p:nvGrpSpPr>
        <p:grpSpPr>
          <a:xfrm rot="-5400000">
            <a:off x="4692572" y="2669314"/>
            <a:ext cx="216458" cy="216457"/>
            <a:chOff x="257535" y="638489"/>
            <a:chExt cx="216457" cy="216457"/>
          </a:xfrm>
        </p:grpSpPr>
        <p:sp>
          <p:nvSpPr>
            <p:cNvPr id="2627" name="Google Shape;2627;p37"/>
            <p:cNvSpPr/>
            <p:nvPr/>
          </p:nvSpPr>
          <p:spPr>
            <a:xfrm>
              <a:off x="289230" y="670181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37"/>
            <p:cNvSpPr/>
            <p:nvPr/>
          </p:nvSpPr>
          <p:spPr>
            <a:xfrm rot="5400000">
              <a:off x="289234" y="670183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37"/>
            <p:cNvSpPr/>
            <p:nvPr/>
          </p:nvSpPr>
          <p:spPr>
            <a:xfrm rot="27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37"/>
            <p:cNvSpPr/>
            <p:nvPr/>
          </p:nvSpPr>
          <p:spPr>
            <a:xfrm rot="81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1" name="Google Shape;2631;p37"/>
          <p:cNvGrpSpPr/>
          <p:nvPr/>
        </p:nvGrpSpPr>
        <p:grpSpPr>
          <a:xfrm>
            <a:off x="5029588" y="3372725"/>
            <a:ext cx="3105000" cy="411600"/>
            <a:chOff x="5029588" y="3372725"/>
            <a:chExt cx="3105000" cy="411600"/>
          </a:xfrm>
        </p:grpSpPr>
        <p:sp>
          <p:nvSpPr>
            <p:cNvPr id="2632" name="Google Shape;2632;p37"/>
            <p:cNvSpPr txBox="1"/>
            <p:nvPr/>
          </p:nvSpPr>
          <p:spPr>
            <a:xfrm>
              <a:off x="5913988" y="3372725"/>
              <a:ext cx="22206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It’s a gas giant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594" name="Google Shape;2594;p37"/>
            <p:cNvSpPr txBox="1"/>
            <p:nvPr/>
          </p:nvSpPr>
          <p:spPr>
            <a:xfrm>
              <a:off x="5029588" y="3372725"/>
              <a:ext cx="8844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633" name="Google Shape;2633;p37"/>
          <p:cNvGrpSpPr/>
          <p:nvPr/>
        </p:nvGrpSpPr>
        <p:grpSpPr>
          <a:xfrm rot="-5400000">
            <a:off x="4692572" y="3470289"/>
            <a:ext cx="216457" cy="216457"/>
            <a:chOff x="257535" y="638489"/>
            <a:chExt cx="216457" cy="216457"/>
          </a:xfrm>
        </p:grpSpPr>
        <p:sp>
          <p:nvSpPr>
            <p:cNvPr id="2634" name="Google Shape;2634;p37"/>
            <p:cNvSpPr/>
            <p:nvPr/>
          </p:nvSpPr>
          <p:spPr>
            <a:xfrm>
              <a:off x="289230" y="670181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37"/>
            <p:cNvSpPr/>
            <p:nvPr/>
          </p:nvSpPr>
          <p:spPr>
            <a:xfrm rot="5400000">
              <a:off x="289234" y="670183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37"/>
            <p:cNvSpPr/>
            <p:nvPr/>
          </p:nvSpPr>
          <p:spPr>
            <a:xfrm rot="27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37"/>
            <p:cNvSpPr/>
            <p:nvPr/>
          </p:nvSpPr>
          <p:spPr>
            <a:xfrm rot="81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8" name="Google Shape;2638;p37"/>
          <p:cNvGrpSpPr/>
          <p:nvPr/>
        </p:nvGrpSpPr>
        <p:grpSpPr>
          <a:xfrm>
            <a:off x="5029588" y="4173725"/>
            <a:ext cx="3105000" cy="411600"/>
            <a:chOff x="5029588" y="4173725"/>
            <a:chExt cx="3105000" cy="411600"/>
          </a:xfrm>
        </p:grpSpPr>
        <p:sp>
          <p:nvSpPr>
            <p:cNvPr id="2639" name="Google Shape;2639;p37"/>
            <p:cNvSpPr txBox="1"/>
            <p:nvPr/>
          </p:nvSpPr>
          <p:spPr>
            <a:xfrm>
              <a:off x="5913988" y="4173725"/>
              <a:ext cx="22206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We all live on Earth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596" name="Google Shape;2596;p37"/>
            <p:cNvSpPr txBox="1"/>
            <p:nvPr/>
          </p:nvSpPr>
          <p:spPr>
            <a:xfrm>
              <a:off x="5029588" y="4173725"/>
              <a:ext cx="8844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Earth</a:t>
              </a:r>
              <a:endParaRPr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640" name="Google Shape;2640;p37"/>
          <p:cNvGrpSpPr/>
          <p:nvPr/>
        </p:nvGrpSpPr>
        <p:grpSpPr>
          <a:xfrm rot="-5400000">
            <a:off x="4692572" y="4271264"/>
            <a:ext cx="216457" cy="216457"/>
            <a:chOff x="257535" y="638489"/>
            <a:chExt cx="216457" cy="216457"/>
          </a:xfrm>
        </p:grpSpPr>
        <p:sp>
          <p:nvSpPr>
            <p:cNvPr id="2641" name="Google Shape;2641;p37"/>
            <p:cNvSpPr/>
            <p:nvPr/>
          </p:nvSpPr>
          <p:spPr>
            <a:xfrm>
              <a:off x="289230" y="670181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37"/>
            <p:cNvSpPr/>
            <p:nvPr/>
          </p:nvSpPr>
          <p:spPr>
            <a:xfrm rot="5400000">
              <a:off x="289234" y="670183"/>
              <a:ext cx="153070" cy="153070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37"/>
            <p:cNvSpPr/>
            <p:nvPr/>
          </p:nvSpPr>
          <p:spPr>
            <a:xfrm rot="27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37"/>
            <p:cNvSpPr/>
            <p:nvPr/>
          </p:nvSpPr>
          <p:spPr>
            <a:xfrm rot="8100000">
              <a:off x="289234" y="670189"/>
              <a:ext cx="153059" cy="153059"/>
            </a:xfrm>
            <a:custGeom>
              <a:avLst/>
              <a:gdLst/>
              <a:ahLst/>
              <a:cxnLst/>
              <a:rect l="l" t="t" r="r" b="b"/>
              <a:pathLst>
                <a:path w="9114" h="9114" extrusionOk="0">
                  <a:moveTo>
                    <a:pt x="8197" y="1"/>
                  </a:moveTo>
                  <a:lnTo>
                    <a:pt x="1" y="8197"/>
                  </a:lnTo>
                  <a:lnTo>
                    <a:pt x="917" y="9114"/>
                  </a:lnTo>
                  <a:lnTo>
                    <a:pt x="9114" y="917"/>
                  </a:lnTo>
                  <a:lnTo>
                    <a:pt x="819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9" name="Google Shape;2649;p3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sp>
        <p:nvSpPr>
          <p:cNvPr id="2650" name="Google Shape;2650;p38"/>
          <p:cNvSpPr/>
          <p:nvPr/>
        </p:nvSpPr>
        <p:spPr>
          <a:xfrm>
            <a:off x="1012700" y="1379675"/>
            <a:ext cx="7118700" cy="1582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651" name="Google Shape;2651;p38"/>
          <p:cNvGraphicFramePr/>
          <p:nvPr/>
        </p:nvGraphicFramePr>
        <p:xfrm>
          <a:off x="1012700" y="33681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89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10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Jupiter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900">
                <a:tc gridSpan="2"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It’s the biggest planet of them all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100</a:t>
                      </a:r>
                      <a:endParaRPr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652" name="Google Shape;2652;p38"/>
          <p:cNvGraphicFramePr/>
          <p:nvPr/>
        </p:nvGraphicFramePr>
        <p:xfrm>
          <a:off x="3679325" y="33681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89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075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Saturn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900">
                <a:tc gridSpan="2"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It's a gas giant and has several rings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40</a:t>
                      </a:r>
                      <a:endParaRPr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60</a:t>
                      </a:r>
                      <a:endParaRPr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653" name="Google Shape;2653;p38"/>
          <p:cNvGraphicFramePr/>
          <p:nvPr/>
        </p:nvGraphicFramePr>
        <p:xfrm>
          <a:off x="6345950" y="33681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89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075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Mars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925">
                <a:tc gridSpan="2">
                  <a:txBody>
                    <a:bodyPr/>
                    <a:lstStyle/>
                    <a:p>
                      <a:pPr marL="91440" marR="9144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Mars is actually a very cold place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90</a:t>
                      </a:r>
                      <a:endParaRPr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50</a:t>
                      </a:r>
                      <a:endParaRPr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654" name="Google Shape;2654;p38" title="Char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7875" y="1559300"/>
            <a:ext cx="7008225" cy="132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5" name="Google Shape;2655;p38"/>
          <p:cNvSpPr/>
          <p:nvPr/>
        </p:nvSpPr>
        <p:spPr>
          <a:xfrm>
            <a:off x="3083383" y="3814572"/>
            <a:ext cx="310608" cy="310788"/>
          </a:xfrm>
          <a:custGeom>
            <a:avLst/>
            <a:gdLst/>
            <a:ahLst/>
            <a:cxnLst/>
            <a:rect l="l" t="t" r="r" b="b"/>
            <a:pathLst>
              <a:path w="20773" h="20785" extrusionOk="0">
                <a:moveTo>
                  <a:pt x="9940" y="1"/>
                </a:moveTo>
                <a:lnTo>
                  <a:pt x="9940" y="1358"/>
                </a:lnTo>
                <a:cubicBezTo>
                  <a:pt x="9513" y="1383"/>
                  <a:pt x="9086" y="1433"/>
                  <a:pt x="8671" y="1521"/>
                </a:cubicBezTo>
                <a:lnTo>
                  <a:pt x="8345" y="202"/>
                </a:lnTo>
                <a:lnTo>
                  <a:pt x="7490" y="415"/>
                </a:lnTo>
                <a:lnTo>
                  <a:pt x="7804" y="1722"/>
                </a:lnTo>
                <a:cubicBezTo>
                  <a:pt x="7327" y="1873"/>
                  <a:pt x="6862" y="2049"/>
                  <a:pt x="6409" y="2275"/>
                </a:cubicBezTo>
                <a:lnTo>
                  <a:pt x="5756" y="1081"/>
                </a:lnTo>
                <a:lnTo>
                  <a:pt x="4977" y="1509"/>
                </a:lnTo>
                <a:lnTo>
                  <a:pt x="5630" y="2702"/>
                </a:lnTo>
                <a:cubicBezTo>
                  <a:pt x="5153" y="2991"/>
                  <a:pt x="4713" y="3318"/>
                  <a:pt x="4298" y="3695"/>
                </a:cubicBezTo>
                <a:lnTo>
                  <a:pt x="3343" y="2728"/>
                </a:lnTo>
                <a:lnTo>
                  <a:pt x="2715" y="3356"/>
                </a:lnTo>
                <a:lnTo>
                  <a:pt x="3670" y="4323"/>
                </a:lnTo>
                <a:cubicBezTo>
                  <a:pt x="3381" y="4638"/>
                  <a:pt x="3117" y="4977"/>
                  <a:pt x="2891" y="5329"/>
                </a:cubicBezTo>
                <a:lnTo>
                  <a:pt x="1722" y="4625"/>
                </a:lnTo>
                <a:lnTo>
                  <a:pt x="1270" y="5379"/>
                </a:lnTo>
                <a:lnTo>
                  <a:pt x="2426" y="6083"/>
                </a:lnTo>
                <a:cubicBezTo>
                  <a:pt x="2187" y="6522"/>
                  <a:pt x="1986" y="6987"/>
                  <a:pt x="1823" y="7452"/>
                </a:cubicBezTo>
                <a:lnTo>
                  <a:pt x="529" y="7075"/>
                </a:lnTo>
                <a:lnTo>
                  <a:pt x="277" y="7930"/>
                </a:lnTo>
                <a:lnTo>
                  <a:pt x="1584" y="8307"/>
                </a:lnTo>
                <a:cubicBezTo>
                  <a:pt x="1458" y="8847"/>
                  <a:pt x="1370" y="9400"/>
                  <a:pt x="1345" y="9953"/>
                </a:cubicBezTo>
                <a:lnTo>
                  <a:pt x="1" y="9953"/>
                </a:lnTo>
                <a:lnTo>
                  <a:pt x="1" y="10845"/>
                </a:lnTo>
                <a:lnTo>
                  <a:pt x="1345" y="10845"/>
                </a:lnTo>
                <a:cubicBezTo>
                  <a:pt x="1370" y="11272"/>
                  <a:pt x="1421" y="11687"/>
                  <a:pt x="1509" y="12114"/>
                </a:cubicBezTo>
                <a:lnTo>
                  <a:pt x="189" y="12428"/>
                </a:lnTo>
                <a:lnTo>
                  <a:pt x="403" y="13283"/>
                </a:lnTo>
                <a:lnTo>
                  <a:pt x="1710" y="12969"/>
                </a:lnTo>
                <a:cubicBezTo>
                  <a:pt x="1861" y="13446"/>
                  <a:pt x="2036" y="13924"/>
                  <a:pt x="2263" y="14364"/>
                </a:cubicBezTo>
                <a:lnTo>
                  <a:pt x="1069" y="15017"/>
                </a:lnTo>
                <a:lnTo>
                  <a:pt x="1496" y="15796"/>
                </a:lnTo>
                <a:lnTo>
                  <a:pt x="2690" y="15143"/>
                </a:lnTo>
                <a:cubicBezTo>
                  <a:pt x="2979" y="15620"/>
                  <a:pt x="3318" y="16060"/>
                  <a:pt x="3695" y="16475"/>
                </a:cubicBezTo>
                <a:lnTo>
                  <a:pt x="2728" y="17442"/>
                </a:lnTo>
                <a:lnTo>
                  <a:pt x="3356" y="18071"/>
                </a:lnTo>
                <a:lnTo>
                  <a:pt x="4311" y="17103"/>
                </a:lnTo>
                <a:cubicBezTo>
                  <a:pt x="4625" y="17392"/>
                  <a:pt x="4964" y="17656"/>
                  <a:pt x="5316" y="17895"/>
                </a:cubicBezTo>
                <a:lnTo>
                  <a:pt x="4612" y="19051"/>
                </a:lnTo>
                <a:lnTo>
                  <a:pt x="5366" y="19503"/>
                </a:lnTo>
                <a:lnTo>
                  <a:pt x="6070" y="18347"/>
                </a:lnTo>
                <a:cubicBezTo>
                  <a:pt x="6510" y="18586"/>
                  <a:pt x="6975" y="18787"/>
                  <a:pt x="7440" y="18950"/>
                </a:cubicBezTo>
                <a:lnTo>
                  <a:pt x="7063" y="20257"/>
                </a:lnTo>
                <a:lnTo>
                  <a:pt x="7917" y="20496"/>
                </a:lnTo>
                <a:lnTo>
                  <a:pt x="8294" y="19202"/>
                </a:lnTo>
                <a:cubicBezTo>
                  <a:pt x="8835" y="19327"/>
                  <a:pt x="9388" y="19403"/>
                  <a:pt x="9940" y="19428"/>
                </a:cubicBezTo>
                <a:lnTo>
                  <a:pt x="9940" y="20785"/>
                </a:lnTo>
                <a:lnTo>
                  <a:pt x="10833" y="20785"/>
                </a:lnTo>
                <a:lnTo>
                  <a:pt x="10833" y="19428"/>
                </a:lnTo>
                <a:cubicBezTo>
                  <a:pt x="11260" y="19415"/>
                  <a:pt x="11675" y="19352"/>
                  <a:pt x="12102" y="19277"/>
                </a:cubicBezTo>
                <a:lnTo>
                  <a:pt x="12416" y="20596"/>
                </a:lnTo>
                <a:lnTo>
                  <a:pt x="13283" y="20383"/>
                </a:lnTo>
                <a:lnTo>
                  <a:pt x="12969" y="19063"/>
                </a:lnTo>
                <a:cubicBezTo>
                  <a:pt x="13446" y="18925"/>
                  <a:pt x="13911" y="18737"/>
                  <a:pt x="14364" y="18523"/>
                </a:cubicBezTo>
                <a:lnTo>
                  <a:pt x="15017" y="19704"/>
                </a:lnTo>
                <a:lnTo>
                  <a:pt x="15796" y="19277"/>
                </a:lnTo>
                <a:lnTo>
                  <a:pt x="15143" y="18096"/>
                </a:lnTo>
                <a:cubicBezTo>
                  <a:pt x="15608" y="17807"/>
                  <a:pt x="16060" y="17467"/>
                  <a:pt x="16475" y="17103"/>
                </a:cubicBezTo>
                <a:lnTo>
                  <a:pt x="17430" y="18058"/>
                </a:lnTo>
                <a:lnTo>
                  <a:pt x="18058" y="17430"/>
                </a:lnTo>
                <a:lnTo>
                  <a:pt x="17103" y="16475"/>
                </a:lnTo>
                <a:cubicBezTo>
                  <a:pt x="17379" y="16148"/>
                  <a:pt x="17643" y="15821"/>
                  <a:pt x="17882" y="15457"/>
                </a:cubicBezTo>
                <a:lnTo>
                  <a:pt x="19038" y="16161"/>
                </a:lnTo>
                <a:lnTo>
                  <a:pt x="19503" y="15407"/>
                </a:lnTo>
                <a:lnTo>
                  <a:pt x="18347" y="14703"/>
                </a:lnTo>
                <a:cubicBezTo>
                  <a:pt x="18586" y="14263"/>
                  <a:pt x="18787" y="13811"/>
                  <a:pt x="18950" y="13333"/>
                </a:cubicBezTo>
                <a:lnTo>
                  <a:pt x="20245" y="13710"/>
                </a:lnTo>
                <a:lnTo>
                  <a:pt x="20496" y="12856"/>
                </a:lnTo>
                <a:lnTo>
                  <a:pt x="19189" y="12479"/>
                </a:lnTo>
                <a:cubicBezTo>
                  <a:pt x="19315" y="11938"/>
                  <a:pt x="19390" y="11398"/>
                  <a:pt x="19415" y="10845"/>
                </a:cubicBezTo>
                <a:lnTo>
                  <a:pt x="20772" y="10845"/>
                </a:lnTo>
                <a:lnTo>
                  <a:pt x="20772" y="9953"/>
                </a:lnTo>
                <a:lnTo>
                  <a:pt x="19415" y="9953"/>
                </a:lnTo>
                <a:cubicBezTo>
                  <a:pt x="19403" y="9526"/>
                  <a:pt x="19340" y="9099"/>
                  <a:pt x="19264" y="8684"/>
                </a:cubicBezTo>
                <a:lnTo>
                  <a:pt x="20584" y="8370"/>
                </a:lnTo>
                <a:lnTo>
                  <a:pt x="20370" y="7503"/>
                </a:lnTo>
                <a:lnTo>
                  <a:pt x="19051" y="7817"/>
                </a:lnTo>
                <a:cubicBezTo>
                  <a:pt x="18913" y="7339"/>
                  <a:pt x="18724" y="6874"/>
                  <a:pt x="18510" y="6422"/>
                </a:cubicBezTo>
                <a:lnTo>
                  <a:pt x="19692" y="5769"/>
                </a:lnTo>
                <a:lnTo>
                  <a:pt x="19264" y="4989"/>
                </a:lnTo>
                <a:lnTo>
                  <a:pt x="18083" y="5655"/>
                </a:lnTo>
                <a:cubicBezTo>
                  <a:pt x="17794" y="5178"/>
                  <a:pt x="17455" y="4738"/>
                  <a:pt x="17090" y="4323"/>
                </a:cubicBezTo>
                <a:lnTo>
                  <a:pt x="18045" y="3368"/>
                </a:lnTo>
                <a:lnTo>
                  <a:pt x="17417" y="2740"/>
                </a:lnTo>
                <a:lnTo>
                  <a:pt x="16462" y="3695"/>
                </a:lnTo>
                <a:cubicBezTo>
                  <a:pt x="16135" y="3419"/>
                  <a:pt x="15809" y="3155"/>
                  <a:pt x="15444" y="2916"/>
                </a:cubicBezTo>
                <a:lnTo>
                  <a:pt x="16148" y="1760"/>
                </a:lnTo>
                <a:lnTo>
                  <a:pt x="15394" y="1295"/>
                </a:lnTo>
                <a:lnTo>
                  <a:pt x="14690" y="2451"/>
                </a:lnTo>
                <a:cubicBezTo>
                  <a:pt x="14251" y="2212"/>
                  <a:pt x="13798" y="2011"/>
                  <a:pt x="13321" y="1848"/>
                </a:cubicBezTo>
                <a:lnTo>
                  <a:pt x="13698" y="554"/>
                </a:lnTo>
                <a:lnTo>
                  <a:pt x="12843" y="302"/>
                </a:lnTo>
                <a:lnTo>
                  <a:pt x="12466" y="1609"/>
                </a:lnTo>
                <a:cubicBezTo>
                  <a:pt x="11926" y="1471"/>
                  <a:pt x="11373" y="1396"/>
                  <a:pt x="10820" y="1370"/>
                </a:cubicBezTo>
                <a:lnTo>
                  <a:pt x="10820" y="1"/>
                </a:lnTo>
                <a:close/>
              </a:path>
            </a:pathLst>
          </a:custGeom>
          <a:solidFill>
            <a:schemeClr val="accent2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6" name="Google Shape;2656;p38"/>
          <p:cNvSpPr/>
          <p:nvPr/>
        </p:nvSpPr>
        <p:spPr>
          <a:xfrm>
            <a:off x="5750008" y="3814572"/>
            <a:ext cx="310608" cy="310788"/>
          </a:xfrm>
          <a:custGeom>
            <a:avLst/>
            <a:gdLst/>
            <a:ahLst/>
            <a:cxnLst/>
            <a:rect l="l" t="t" r="r" b="b"/>
            <a:pathLst>
              <a:path w="20773" h="20785" extrusionOk="0">
                <a:moveTo>
                  <a:pt x="9940" y="1"/>
                </a:moveTo>
                <a:lnTo>
                  <a:pt x="9940" y="1358"/>
                </a:lnTo>
                <a:cubicBezTo>
                  <a:pt x="9513" y="1383"/>
                  <a:pt x="9086" y="1433"/>
                  <a:pt x="8671" y="1521"/>
                </a:cubicBezTo>
                <a:lnTo>
                  <a:pt x="8345" y="202"/>
                </a:lnTo>
                <a:lnTo>
                  <a:pt x="7490" y="415"/>
                </a:lnTo>
                <a:lnTo>
                  <a:pt x="7804" y="1722"/>
                </a:lnTo>
                <a:cubicBezTo>
                  <a:pt x="7327" y="1873"/>
                  <a:pt x="6862" y="2049"/>
                  <a:pt x="6409" y="2275"/>
                </a:cubicBezTo>
                <a:lnTo>
                  <a:pt x="5756" y="1081"/>
                </a:lnTo>
                <a:lnTo>
                  <a:pt x="4977" y="1509"/>
                </a:lnTo>
                <a:lnTo>
                  <a:pt x="5630" y="2702"/>
                </a:lnTo>
                <a:cubicBezTo>
                  <a:pt x="5153" y="2991"/>
                  <a:pt x="4713" y="3318"/>
                  <a:pt x="4298" y="3695"/>
                </a:cubicBezTo>
                <a:lnTo>
                  <a:pt x="3343" y="2728"/>
                </a:lnTo>
                <a:lnTo>
                  <a:pt x="2715" y="3356"/>
                </a:lnTo>
                <a:lnTo>
                  <a:pt x="3670" y="4323"/>
                </a:lnTo>
                <a:cubicBezTo>
                  <a:pt x="3381" y="4638"/>
                  <a:pt x="3117" y="4977"/>
                  <a:pt x="2891" y="5329"/>
                </a:cubicBezTo>
                <a:lnTo>
                  <a:pt x="1722" y="4625"/>
                </a:lnTo>
                <a:lnTo>
                  <a:pt x="1270" y="5379"/>
                </a:lnTo>
                <a:lnTo>
                  <a:pt x="2426" y="6083"/>
                </a:lnTo>
                <a:cubicBezTo>
                  <a:pt x="2187" y="6522"/>
                  <a:pt x="1986" y="6987"/>
                  <a:pt x="1823" y="7452"/>
                </a:cubicBezTo>
                <a:lnTo>
                  <a:pt x="529" y="7075"/>
                </a:lnTo>
                <a:lnTo>
                  <a:pt x="277" y="7930"/>
                </a:lnTo>
                <a:lnTo>
                  <a:pt x="1584" y="8307"/>
                </a:lnTo>
                <a:cubicBezTo>
                  <a:pt x="1458" y="8847"/>
                  <a:pt x="1370" y="9400"/>
                  <a:pt x="1345" y="9953"/>
                </a:cubicBezTo>
                <a:lnTo>
                  <a:pt x="1" y="9953"/>
                </a:lnTo>
                <a:lnTo>
                  <a:pt x="1" y="10845"/>
                </a:lnTo>
                <a:lnTo>
                  <a:pt x="1345" y="10845"/>
                </a:lnTo>
                <a:cubicBezTo>
                  <a:pt x="1370" y="11272"/>
                  <a:pt x="1421" y="11687"/>
                  <a:pt x="1509" y="12114"/>
                </a:cubicBezTo>
                <a:lnTo>
                  <a:pt x="189" y="12428"/>
                </a:lnTo>
                <a:lnTo>
                  <a:pt x="403" y="13283"/>
                </a:lnTo>
                <a:lnTo>
                  <a:pt x="1710" y="12969"/>
                </a:lnTo>
                <a:cubicBezTo>
                  <a:pt x="1861" y="13446"/>
                  <a:pt x="2036" y="13924"/>
                  <a:pt x="2263" y="14364"/>
                </a:cubicBezTo>
                <a:lnTo>
                  <a:pt x="1069" y="15017"/>
                </a:lnTo>
                <a:lnTo>
                  <a:pt x="1496" y="15796"/>
                </a:lnTo>
                <a:lnTo>
                  <a:pt x="2690" y="15143"/>
                </a:lnTo>
                <a:cubicBezTo>
                  <a:pt x="2979" y="15620"/>
                  <a:pt x="3318" y="16060"/>
                  <a:pt x="3695" y="16475"/>
                </a:cubicBezTo>
                <a:lnTo>
                  <a:pt x="2728" y="17442"/>
                </a:lnTo>
                <a:lnTo>
                  <a:pt x="3356" y="18071"/>
                </a:lnTo>
                <a:lnTo>
                  <a:pt x="4311" y="17103"/>
                </a:lnTo>
                <a:cubicBezTo>
                  <a:pt x="4625" y="17392"/>
                  <a:pt x="4964" y="17656"/>
                  <a:pt x="5316" y="17895"/>
                </a:cubicBezTo>
                <a:lnTo>
                  <a:pt x="4612" y="19051"/>
                </a:lnTo>
                <a:lnTo>
                  <a:pt x="5366" y="19503"/>
                </a:lnTo>
                <a:lnTo>
                  <a:pt x="6070" y="18347"/>
                </a:lnTo>
                <a:cubicBezTo>
                  <a:pt x="6510" y="18586"/>
                  <a:pt x="6975" y="18787"/>
                  <a:pt x="7440" y="18950"/>
                </a:cubicBezTo>
                <a:lnTo>
                  <a:pt x="7063" y="20257"/>
                </a:lnTo>
                <a:lnTo>
                  <a:pt x="7917" y="20496"/>
                </a:lnTo>
                <a:lnTo>
                  <a:pt x="8294" y="19202"/>
                </a:lnTo>
                <a:cubicBezTo>
                  <a:pt x="8835" y="19327"/>
                  <a:pt x="9388" y="19403"/>
                  <a:pt x="9940" y="19428"/>
                </a:cubicBezTo>
                <a:lnTo>
                  <a:pt x="9940" y="20785"/>
                </a:lnTo>
                <a:lnTo>
                  <a:pt x="10833" y="20785"/>
                </a:lnTo>
                <a:lnTo>
                  <a:pt x="10833" y="19428"/>
                </a:lnTo>
                <a:cubicBezTo>
                  <a:pt x="11260" y="19415"/>
                  <a:pt x="11675" y="19352"/>
                  <a:pt x="12102" y="19277"/>
                </a:cubicBezTo>
                <a:lnTo>
                  <a:pt x="12416" y="20596"/>
                </a:lnTo>
                <a:lnTo>
                  <a:pt x="13283" y="20383"/>
                </a:lnTo>
                <a:lnTo>
                  <a:pt x="12969" y="19063"/>
                </a:lnTo>
                <a:cubicBezTo>
                  <a:pt x="13446" y="18925"/>
                  <a:pt x="13911" y="18737"/>
                  <a:pt x="14364" y="18523"/>
                </a:cubicBezTo>
                <a:lnTo>
                  <a:pt x="15017" y="19704"/>
                </a:lnTo>
                <a:lnTo>
                  <a:pt x="15796" y="19277"/>
                </a:lnTo>
                <a:lnTo>
                  <a:pt x="15143" y="18096"/>
                </a:lnTo>
                <a:cubicBezTo>
                  <a:pt x="15608" y="17807"/>
                  <a:pt x="16060" y="17467"/>
                  <a:pt x="16475" y="17103"/>
                </a:cubicBezTo>
                <a:lnTo>
                  <a:pt x="17430" y="18058"/>
                </a:lnTo>
                <a:lnTo>
                  <a:pt x="18058" y="17430"/>
                </a:lnTo>
                <a:lnTo>
                  <a:pt x="17103" y="16475"/>
                </a:lnTo>
                <a:cubicBezTo>
                  <a:pt x="17379" y="16148"/>
                  <a:pt x="17643" y="15821"/>
                  <a:pt x="17882" y="15457"/>
                </a:cubicBezTo>
                <a:lnTo>
                  <a:pt x="19038" y="16161"/>
                </a:lnTo>
                <a:lnTo>
                  <a:pt x="19503" y="15407"/>
                </a:lnTo>
                <a:lnTo>
                  <a:pt x="18347" y="14703"/>
                </a:lnTo>
                <a:cubicBezTo>
                  <a:pt x="18586" y="14263"/>
                  <a:pt x="18787" y="13811"/>
                  <a:pt x="18950" y="13333"/>
                </a:cubicBezTo>
                <a:lnTo>
                  <a:pt x="20245" y="13710"/>
                </a:lnTo>
                <a:lnTo>
                  <a:pt x="20496" y="12856"/>
                </a:lnTo>
                <a:lnTo>
                  <a:pt x="19189" y="12479"/>
                </a:lnTo>
                <a:cubicBezTo>
                  <a:pt x="19315" y="11938"/>
                  <a:pt x="19390" y="11398"/>
                  <a:pt x="19415" y="10845"/>
                </a:cubicBezTo>
                <a:lnTo>
                  <a:pt x="20772" y="10845"/>
                </a:lnTo>
                <a:lnTo>
                  <a:pt x="20772" y="9953"/>
                </a:lnTo>
                <a:lnTo>
                  <a:pt x="19415" y="9953"/>
                </a:lnTo>
                <a:cubicBezTo>
                  <a:pt x="19403" y="9526"/>
                  <a:pt x="19340" y="9099"/>
                  <a:pt x="19264" y="8684"/>
                </a:cubicBezTo>
                <a:lnTo>
                  <a:pt x="20584" y="8370"/>
                </a:lnTo>
                <a:lnTo>
                  <a:pt x="20370" y="7503"/>
                </a:lnTo>
                <a:lnTo>
                  <a:pt x="19051" y="7817"/>
                </a:lnTo>
                <a:cubicBezTo>
                  <a:pt x="18913" y="7339"/>
                  <a:pt x="18724" y="6874"/>
                  <a:pt x="18510" y="6422"/>
                </a:cubicBezTo>
                <a:lnTo>
                  <a:pt x="19692" y="5769"/>
                </a:lnTo>
                <a:lnTo>
                  <a:pt x="19264" y="4989"/>
                </a:lnTo>
                <a:lnTo>
                  <a:pt x="18083" y="5655"/>
                </a:lnTo>
                <a:cubicBezTo>
                  <a:pt x="17794" y="5178"/>
                  <a:pt x="17455" y="4738"/>
                  <a:pt x="17090" y="4323"/>
                </a:cubicBezTo>
                <a:lnTo>
                  <a:pt x="18045" y="3368"/>
                </a:lnTo>
                <a:lnTo>
                  <a:pt x="17417" y="2740"/>
                </a:lnTo>
                <a:lnTo>
                  <a:pt x="16462" y="3695"/>
                </a:lnTo>
                <a:cubicBezTo>
                  <a:pt x="16135" y="3419"/>
                  <a:pt x="15809" y="3155"/>
                  <a:pt x="15444" y="2916"/>
                </a:cubicBezTo>
                <a:lnTo>
                  <a:pt x="16148" y="1760"/>
                </a:lnTo>
                <a:lnTo>
                  <a:pt x="15394" y="1295"/>
                </a:lnTo>
                <a:lnTo>
                  <a:pt x="14690" y="2451"/>
                </a:lnTo>
                <a:cubicBezTo>
                  <a:pt x="14251" y="2212"/>
                  <a:pt x="13798" y="2011"/>
                  <a:pt x="13321" y="1848"/>
                </a:cubicBezTo>
                <a:lnTo>
                  <a:pt x="13698" y="554"/>
                </a:lnTo>
                <a:lnTo>
                  <a:pt x="12843" y="302"/>
                </a:lnTo>
                <a:lnTo>
                  <a:pt x="12466" y="1609"/>
                </a:lnTo>
                <a:cubicBezTo>
                  <a:pt x="11926" y="1471"/>
                  <a:pt x="11373" y="1396"/>
                  <a:pt x="10820" y="1370"/>
                </a:cubicBezTo>
                <a:lnTo>
                  <a:pt x="10820" y="1"/>
                </a:lnTo>
                <a:close/>
              </a:path>
            </a:pathLst>
          </a:custGeom>
          <a:solidFill>
            <a:schemeClr val="accent2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7" name="Google Shape;2657;p38"/>
          <p:cNvSpPr txBox="1"/>
          <p:nvPr/>
        </p:nvSpPr>
        <p:spPr>
          <a:xfrm>
            <a:off x="1012700" y="2962475"/>
            <a:ext cx="7118700" cy="405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Follow the link in the graph to modify its data and then paste the new one here.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Roboto Slab"/>
                <a:ea typeface="Roboto Slab"/>
                <a:cs typeface="Roboto Slab"/>
                <a:sym typeface="Roboto Slab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For more info, click here</a:t>
            </a:r>
            <a:endParaRPr sz="800" b="1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" name="Google Shape;2662;p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aphicFrame>
        <p:nvGraphicFramePr>
          <p:cNvPr id="2663" name="Google Shape;2663;p39"/>
          <p:cNvGraphicFramePr/>
          <p:nvPr/>
        </p:nvGraphicFramePr>
        <p:xfrm>
          <a:off x="1017550" y="1372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765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625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Venus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01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Mercury is small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02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Venus is terribly hot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03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Earth has life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04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Mars is a red planet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05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The Sun is a star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664" name="Google Shape;2664;p39"/>
          <p:cNvGrpSpPr/>
          <p:nvPr/>
        </p:nvGrpSpPr>
        <p:grpSpPr>
          <a:xfrm>
            <a:off x="4122444" y="1372350"/>
            <a:ext cx="1781400" cy="952848"/>
            <a:chOff x="4122444" y="1372350"/>
            <a:chExt cx="1781400" cy="952848"/>
          </a:xfrm>
        </p:grpSpPr>
        <p:sp>
          <p:nvSpPr>
            <p:cNvPr id="2665" name="Google Shape;2665;p39"/>
            <p:cNvSpPr txBox="1"/>
            <p:nvPr/>
          </p:nvSpPr>
          <p:spPr>
            <a:xfrm>
              <a:off x="4122444" y="1372350"/>
              <a:ext cx="1781400" cy="3942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666" name="Google Shape;2666;p39"/>
            <p:cNvSpPr txBox="1"/>
            <p:nvPr/>
          </p:nvSpPr>
          <p:spPr>
            <a:xfrm>
              <a:off x="4122444" y="1762999"/>
              <a:ext cx="1781400" cy="56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the biggest planet of them all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</p:grpSp>
      <p:grpSp>
        <p:nvGrpSpPr>
          <p:cNvPr id="2667" name="Google Shape;2667;p39"/>
          <p:cNvGrpSpPr/>
          <p:nvPr/>
        </p:nvGrpSpPr>
        <p:grpSpPr>
          <a:xfrm>
            <a:off x="6353401" y="1372350"/>
            <a:ext cx="1781400" cy="952848"/>
            <a:chOff x="6353401" y="1372350"/>
            <a:chExt cx="1781400" cy="952848"/>
          </a:xfrm>
        </p:grpSpPr>
        <p:sp>
          <p:nvSpPr>
            <p:cNvPr id="2668" name="Google Shape;2668;p39"/>
            <p:cNvSpPr txBox="1"/>
            <p:nvPr/>
          </p:nvSpPr>
          <p:spPr>
            <a:xfrm>
              <a:off x="6353401" y="1372350"/>
              <a:ext cx="1781400" cy="3942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Saturn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669" name="Google Shape;2669;p39"/>
            <p:cNvSpPr txBox="1"/>
            <p:nvPr/>
          </p:nvSpPr>
          <p:spPr>
            <a:xfrm>
              <a:off x="6353401" y="1762999"/>
              <a:ext cx="1781400" cy="56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Saturn was named after a Roman god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</p:grpSp>
      <p:grpSp>
        <p:nvGrpSpPr>
          <p:cNvPr id="2670" name="Google Shape;2670;p39"/>
          <p:cNvGrpSpPr/>
          <p:nvPr/>
        </p:nvGrpSpPr>
        <p:grpSpPr>
          <a:xfrm>
            <a:off x="4122444" y="3372325"/>
            <a:ext cx="1781400" cy="949623"/>
            <a:chOff x="4122444" y="3372325"/>
            <a:chExt cx="1781400" cy="949623"/>
          </a:xfrm>
        </p:grpSpPr>
        <p:sp>
          <p:nvSpPr>
            <p:cNvPr id="2671" name="Google Shape;2671;p39"/>
            <p:cNvSpPr txBox="1"/>
            <p:nvPr/>
          </p:nvSpPr>
          <p:spPr>
            <a:xfrm>
              <a:off x="4122444" y="3372325"/>
              <a:ext cx="1781400" cy="3942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The Moon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672" name="Google Shape;2672;p39"/>
            <p:cNvSpPr txBox="1"/>
            <p:nvPr/>
          </p:nvSpPr>
          <p:spPr>
            <a:xfrm>
              <a:off x="4122444" y="3759749"/>
              <a:ext cx="1781400" cy="56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It’s our planet’s natural satellite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</p:grpSp>
      <p:grpSp>
        <p:nvGrpSpPr>
          <p:cNvPr id="2673" name="Google Shape;2673;p39"/>
          <p:cNvGrpSpPr/>
          <p:nvPr/>
        </p:nvGrpSpPr>
        <p:grpSpPr>
          <a:xfrm>
            <a:off x="6353401" y="3372325"/>
            <a:ext cx="1781400" cy="949623"/>
            <a:chOff x="6353401" y="3372325"/>
            <a:chExt cx="1781400" cy="949623"/>
          </a:xfrm>
        </p:grpSpPr>
        <p:sp>
          <p:nvSpPr>
            <p:cNvPr id="2674" name="Google Shape;2674;p39"/>
            <p:cNvSpPr txBox="1"/>
            <p:nvPr/>
          </p:nvSpPr>
          <p:spPr>
            <a:xfrm>
              <a:off x="6353401" y="3372325"/>
              <a:ext cx="1781400" cy="3942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Neptune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675" name="Google Shape;2675;p39"/>
            <p:cNvSpPr txBox="1"/>
            <p:nvPr/>
          </p:nvSpPr>
          <p:spPr>
            <a:xfrm>
              <a:off x="6353401" y="3759749"/>
              <a:ext cx="1781400" cy="56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very far away from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</p:grpSp>
      <p:grpSp>
        <p:nvGrpSpPr>
          <p:cNvPr id="2676" name="Google Shape;2676;p39"/>
          <p:cNvGrpSpPr/>
          <p:nvPr/>
        </p:nvGrpSpPr>
        <p:grpSpPr>
          <a:xfrm>
            <a:off x="4393635" y="2536756"/>
            <a:ext cx="3469974" cy="459578"/>
            <a:chOff x="4393635" y="2536756"/>
            <a:chExt cx="3469974" cy="459578"/>
          </a:xfrm>
        </p:grpSpPr>
        <p:grpSp>
          <p:nvGrpSpPr>
            <p:cNvPr id="2677" name="Google Shape;2677;p39"/>
            <p:cNvGrpSpPr/>
            <p:nvPr/>
          </p:nvGrpSpPr>
          <p:grpSpPr>
            <a:xfrm>
              <a:off x="4393635" y="2536756"/>
              <a:ext cx="1239018" cy="459578"/>
              <a:chOff x="1058388" y="1487293"/>
              <a:chExt cx="1239018" cy="459578"/>
            </a:xfrm>
          </p:grpSpPr>
          <p:sp>
            <p:nvSpPr>
              <p:cNvPr id="2678" name="Google Shape;2678;p39"/>
              <p:cNvSpPr/>
              <p:nvPr/>
            </p:nvSpPr>
            <p:spPr>
              <a:xfrm>
                <a:off x="1058388" y="1694191"/>
                <a:ext cx="1239018" cy="45817"/>
              </a:xfrm>
              <a:custGeom>
                <a:avLst/>
                <a:gdLst/>
                <a:ahLst/>
                <a:cxnLst/>
                <a:rect l="l" t="t" r="r" b="b"/>
                <a:pathLst>
                  <a:path w="73773" h="2728" extrusionOk="0">
                    <a:moveTo>
                      <a:pt x="1473" y="0"/>
                    </a:moveTo>
                    <a:cubicBezTo>
                      <a:pt x="698" y="0"/>
                      <a:pt x="48" y="595"/>
                      <a:pt x="1" y="1375"/>
                    </a:cubicBezTo>
                    <a:cubicBezTo>
                      <a:pt x="47" y="2141"/>
                      <a:pt x="674" y="2728"/>
                      <a:pt x="1430" y="2728"/>
                    </a:cubicBezTo>
                    <a:cubicBezTo>
                      <a:pt x="1460" y="2728"/>
                      <a:pt x="1489" y="2727"/>
                      <a:pt x="1519" y="2725"/>
                    </a:cubicBezTo>
                    <a:lnTo>
                      <a:pt x="72253" y="2725"/>
                    </a:lnTo>
                    <a:cubicBezTo>
                      <a:pt x="72269" y="2726"/>
                      <a:pt x="72284" y="2726"/>
                      <a:pt x="72299" y="2726"/>
                    </a:cubicBezTo>
                    <a:cubicBezTo>
                      <a:pt x="73075" y="2726"/>
                      <a:pt x="73725" y="2132"/>
                      <a:pt x="73772" y="1375"/>
                    </a:cubicBezTo>
                    <a:cubicBezTo>
                      <a:pt x="73701" y="595"/>
                      <a:pt x="73074" y="0"/>
                      <a:pt x="72299" y="0"/>
                    </a:cubicBezTo>
                    <a:cubicBezTo>
                      <a:pt x="72284" y="0"/>
                      <a:pt x="72269" y="0"/>
                      <a:pt x="72253" y="1"/>
                    </a:cubicBezTo>
                    <a:lnTo>
                      <a:pt x="1519" y="1"/>
                    </a:lnTo>
                    <a:cubicBezTo>
                      <a:pt x="1504" y="0"/>
                      <a:pt x="1489" y="0"/>
                      <a:pt x="14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9" name="Google Shape;2679;p39"/>
              <p:cNvSpPr/>
              <p:nvPr/>
            </p:nvSpPr>
            <p:spPr>
              <a:xfrm>
                <a:off x="1098881" y="1652086"/>
                <a:ext cx="1158032" cy="129993"/>
              </a:xfrm>
              <a:custGeom>
                <a:avLst/>
                <a:gdLst/>
                <a:ahLst/>
                <a:cxnLst/>
                <a:rect l="l" t="t" r="r" b="b"/>
                <a:pathLst>
                  <a:path w="68951" h="7740" extrusionOk="0">
                    <a:moveTo>
                      <a:pt x="0" y="1"/>
                    </a:moveTo>
                    <a:lnTo>
                      <a:pt x="0" y="7739"/>
                    </a:lnTo>
                    <a:lnTo>
                      <a:pt x="68950" y="7739"/>
                    </a:lnTo>
                    <a:lnTo>
                      <a:pt x="68950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0" name="Google Shape;2680;p39"/>
              <p:cNvSpPr/>
              <p:nvPr/>
            </p:nvSpPr>
            <p:spPr>
              <a:xfrm>
                <a:off x="1703400" y="1487293"/>
                <a:ext cx="464432" cy="459578"/>
              </a:xfrm>
              <a:custGeom>
                <a:avLst/>
                <a:gdLst/>
                <a:ahLst/>
                <a:cxnLst/>
                <a:rect l="l" t="t" r="r" b="b"/>
                <a:pathLst>
                  <a:path w="27653" h="27364" extrusionOk="0">
                    <a:moveTo>
                      <a:pt x="11861" y="0"/>
                    </a:moveTo>
                    <a:lnTo>
                      <a:pt x="10318" y="1760"/>
                    </a:lnTo>
                    <a:lnTo>
                      <a:pt x="8076" y="1109"/>
                    </a:lnTo>
                    <a:lnTo>
                      <a:pt x="7088" y="3231"/>
                    </a:lnTo>
                    <a:lnTo>
                      <a:pt x="4774" y="3231"/>
                    </a:lnTo>
                    <a:lnTo>
                      <a:pt x="4412" y="5545"/>
                    </a:lnTo>
                    <a:lnTo>
                      <a:pt x="2194" y="6220"/>
                    </a:lnTo>
                    <a:lnTo>
                      <a:pt x="2507" y="8511"/>
                    </a:lnTo>
                    <a:lnTo>
                      <a:pt x="555" y="9788"/>
                    </a:lnTo>
                    <a:lnTo>
                      <a:pt x="1519" y="11910"/>
                    </a:lnTo>
                    <a:lnTo>
                      <a:pt x="0" y="13694"/>
                    </a:lnTo>
                    <a:lnTo>
                      <a:pt x="1519" y="15454"/>
                    </a:lnTo>
                    <a:lnTo>
                      <a:pt x="555" y="17575"/>
                    </a:lnTo>
                    <a:lnTo>
                      <a:pt x="2507" y="18853"/>
                    </a:lnTo>
                    <a:lnTo>
                      <a:pt x="2194" y="21168"/>
                    </a:lnTo>
                    <a:lnTo>
                      <a:pt x="4412" y="21843"/>
                    </a:lnTo>
                    <a:lnTo>
                      <a:pt x="4774" y="24133"/>
                    </a:lnTo>
                    <a:lnTo>
                      <a:pt x="7088" y="24157"/>
                    </a:lnTo>
                    <a:lnTo>
                      <a:pt x="8076" y="26254"/>
                    </a:lnTo>
                    <a:lnTo>
                      <a:pt x="10318" y="25628"/>
                    </a:lnTo>
                    <a:lnTo>
                      <a:pt x="11861" y="27363"/>
                    </a:lnTo>
                    <a:lnTo>
                      <a:pt x="13814" y="26134"/>
                    </a:lnTo>
                    <a:lnTo>
                      <a:pt x="15791" y="27363"/>
                    </a:lnTo>
                    <a:lnTo>
                      <a:pt x="17334" y="25628"/>
                    </a:lnTo>
                    <a:lnTo>
                      <a:pt x="19576" y="26254"/>
                    </a:lnTo>
                    <a:lnTo>
                      <a:pt x="20540" y="24157"/>
                    </a:lnTo>
                    <a:lnTo>
                      <a:pt x="22879" y="24133"/>
                    </a:lnTo>
                    <a:lnTo>
                      <a:pt x="23216" y="21843"/>
                    </a:lnTo>
                    <a:lnTo>
                      <a:pt x="25459" y="21168"/>
                    </a:lnTo>
                    <a:lnTo>
                      <a:pt x="25145" y="18853"/>
                    </a:lnTo>
                    <a:lnTo>
                      <a:pt x="27074" y="17575"/>
                    </a:lnTo>
                    <a:lnTo>
                      <a:pt x="26134" y="15454"/>
                    </a:lnTo>
                    <a:lnTo>
                      <a:pt x="27652" y="13694"/>
                    </a:lnTo>
                    <a:lnTo>
                      <a:pt x="26134" y="11910"/>
                    </a:lnTo>
                    <a:lnTo>
                      <a:pt x="27074" y="9788"/>
                    </a:lnTo>
                    <a:lnTo>
                      <a:pt x="25145" y="8511"/>
                    </a:lnTo>
                    <a:lnTo>
                      <a:pt x="25459" y="6220"/>
                    </a:lnTo>
                    <a:lnTo>
                      <a:pt x="23216" y="5545"/>
                    </a:lnTo>
                    <a:lnTo>
                      <a:pt x="22879" y="3231"/>
                    </a:lnTo>
                    <a:lnTo>
                      <a:pt x="20540" y="3231"/>
                    </a:lnTo>
                    <a:lnTo>
                      <a:pt x="19576" y="1109"/>
                    </a:lnTo>
                    <a:lnTo>
                      <a:pt x="17334" y="1760"/>
                    </a:lnTo>
                    <a:lnTo>
                      <a:pt x="15791" y="0"/>
                    </a:lnTo>
                    <a:lnTo>
                      <a:pt x="13814" y="1254"/>
                    </a:lnTo>
                    <a:lnTo>
                      <a:pt x="1186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1" name="Google Shape;2681;p39"/>
              <p:cNvSpPr/>
              <p:nvPr/>
            </p:nvSpPr>
            <p:spPr>
              <a:xfrm>
                <a:off x="1188364" y="1487293"/>
                <a:ext cx="464029" cy="459578"/>
              </a:xfrm>
              <a:custGeom>
                <a:avLst/>
                <a:gdLst/>
                <a:ahLst/>
                <a:cxnLst/>
                <a:rect l="l" t="t" r="r" b="b"/>
                <a:pathLst>
                  <a:path w="27629" h="27364" extrusionOk="0">
                    <a:moveTo>
                      <a:pt x="11837" y="0"/>
                    </a:moveTo>
                    <a:lnTo>
                      <a:pt x="10295" y="1760"/>
                    </a:lnTo>
                    <a:lnTo>
                      <a:pt x="8077" y="1109"/>
                    </a:lnTo>
                    <a:lnTo>
                      <a:pt x="7088" y="3231"/>
                    </a:lnTo>
                    <a:lnTo>
                      <a:pt x="4750" y="3231"/>
                    </a:lnTo>
                    <a:lnTo>
                      <a:pt x="4412" y="5545"/>
                    </a:lnTo>
                    <a:lnTo>
                      <a:pt x="2194" y="6220"/>
                    </a:lnTo>
                    <a:lnTo>
                      <a:pt x="2483" y="8511"/>
                    </a:lnTo>
                    <a:lnTo>
                      <a:pt x="555" y="9788"/>
                    </a:lnTo>
                    <a:lnTo>
                      <a:pt x="1495" y="11910"/>
                    </a:lnTo>
                    <a:lnTo>
                      <a:pt x="0" y="13694"/>
                    </a:lnTo>
                    <a:lnTo>
                      <a:pt x="1495" y="15454"/>
                    </a:lnTo>
                    <a:lnTo>
                      <a:pt x="555" y="17575"/>
                    </a:lnTo>
                    <a:lnTo>
                      <a:pt x="2483" y="18853"/>
                    </a:lnTo>
                    <a:lnTo>
                      <a:pt x="2194" y="21168"/>
                    </a:lnTo>
                    <a:lnTo>
                      <a:pt x="4412" y="21843"/>
                    </a:lnTo>
                    <a:lnTo>
                      <a:pt x="4750" y="24133"/>
                    </a:lnTo>
                    <a:lnTo>
                      <a:pt x="7088" y="24157"/>
                    </a:lnTo>
                    <a:lnTo>
                      <a:pt x="8077" y="26254"/>
                    </a:lnTo>
                    <a:lnTo>
                      <a:pt x="10295" y="25628"/>
                    </a:lnTo>
                    <a:lnTo>
                      <a:pt x="11837" y="27363"/>
                    </a:lnTo>
                    <a:lnTo>
                      <a:pt x="13814" y="26134"/>
                    </a:lnTo>
                    <a:lnTo>
                      <a:pt x="15767" y="27363"/>
                    </a:lnTo>
                    <a:lnTo>
                      <a:pt x="17310" y="25628"/>
                    </a:lnTo>
                    <a:lnTo>
                      <a:pt x="19552" y="26254"/>
                    </a:lnTo>
                    <a:lnTo>
                      <a:pt x="20541" y="24157"/>
                    </a:lnTo>
                    <a:lnTo>
                      <a:pt x="22855" y="24133"/>
                    </a:lnTo>
                    <a:lnTo>
                      <a:pt x="23217" y="21843"/>
                    </a:lnTo>
                    <a:lnTo>
                      <a:pt x="25435" y="21168"/>
                    </a:lnTo>
                    <a:lnTo>
                      <a:pt x="25121" y="18853"/>
                    </a:lnTo>
                    <a:lnTo>
                      <a:pt x="27074" y="17575"/>
                    </a:lnTo>
                    <a:lnTo>
                      <a:pt x="26134" y="15454"/>
                    </a:lnTo>
                    <a:lnTo>
                      <a:pt x="27628" y="13694"/>
                    </a:lnTo>
                    <a:lnTo>
                      <a:pt x="26134" y="11910"/>
                    </a:lnTo>
                    <a:lnTo>
                      <a:pt x="27074" y="9788"/>
                    </a:lnTo>
                    <a:lnTo>
                      <a:pt x="25121" y="8511"/>
                    </a:lnTo>
                    <a:lnTo>
                      <a:pt x="25435" y="6220"/>
                    </a:lnTo>
                    <a:lnTo>
                      <a:pt x="23217" y="5545"/>
                    </a:lnTo>
                    <a:lnTo>
                      <a:pt x="22855" y="3231"/>
                    </a:lnTo>
                    <a:lnTo>
                      <a:pt x="20541" y="3231"/>
                    </a:lnTo>
                    <a:lnTo>
                      <a:pt x="19552" y="1109"/>
                    </a:lnTo>
                    <a:lnTo>
                      <a:pt x="17310" y="1760"/>
                    </a:lnTo>
                    <a:lnTo>
                      <a:pt x="15767" y="0"/>
                    </a:lnTo>
                    <a:lnTo>
                      <a:pt x="13814" y="1254"/>
                    </a:lnTo>
                    <a:lnTo>
                      <a:pt x="1183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2" name="Google Shape;2682;p39"/>
              <p:cNvSpPr/>
              <p:nvPr/>
            </p:nvSpPr>
            <p:spPr>
              <a:xfrm>
                <a:off x="1109411" y="1694191"/>
                <a:ext cx="61235" cy="50939"/>
              </a:xfrm>
              <a:custGeom>
                <a:avLst/>
                <a:gdLst/>
                <a:ahLst/>
                <a:cxnLst/>
                <a:rect l="l" t="t" r="r" b="b"/>
                <a:pathLst>
                  <a:path w="3646" h="3033" extrusionOk="0">
                    <a:moveTo>
                      <a:pt x="2095" y="0"/>
                    </a:moveTo>
                    <a:cubicBezTo>
                      <a:pt x="2080" y="0"/>
                      <a:pt x="2065" y="0"/>
                      <a:pt x="2049" y="1"/>
                    </a:cubicBezTo>
                    <a:cubicBezTo>
                      <a:pt x="675" y="1"/>
                      <a:pt x="0" y="1688"/>
                      <a:pt x="1037" y="2629"/>
                    </a:cubicBezTo>
                    <a:cubicBezTo>
                      <a:pt x="1338" y="2908"/>
                      <a:pt x="1695" y="3032"/>
                      <a:pt x="2043" y="3032"/>
                    </a:cubicBezTo>
                    <a:cubicBezTo>
                      <a:pt x="2867" y="3032"/>
                      <a:pt x="3646" y="2340"/>
                      <a:pt x="3544" y="1375"/>
                    </a:cubicBezTo>
                    <a:cubicBezTo>
                      <a:pt x="3497" y="595"/>
                      <a:pt x="2870" y="0"/>
                      <a:pt x="20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3" name="Google Shape;2683;p39"/>
              <p:cNvSpPr/>
              <p:nvPr/>
            </p:nvSpPr>
            <p:spPr>
              <a:xfrm>
                <a:off x="2177523" y="1694191"/>
                <a:ext cx="60966" cy="50939"/>
              </a:xfrm>
              <a:custGeom>
                <a:avLst/>
                <a:gdLst/>
                <a:ahLst/>
                <a:cxnLst/>
                <a:rect l="l" t="t" r="r" b="b"/>
                <a:pathLst>
                  <a:path w="3630" h="3033" extrusionOk="0">
                    <a:moveTo>
                      <a:pt x="2095" y="0"/>
                    </a:moveTo>
                    <a:cubicBezTo>
                      <a:pt x="2080" y="0"/>
                      <a:pt x="2065" y="0"/>
                      <a:pt x="2050" y="1"/>
                    </a:cubicBezTo>
                    <a:cubicBezTo>
                      <a:pt x="676" y="1"/>
                      <a:pt x="1" y="1688"/>
                      <a:pt x="1014" y="2629"/>
                    </a:cubicBezTo>
                    <a:cubicBezTo>
                      <a:pt x="1322" y="2908"/>
                      <a:pt x="1681" y="3032"/>
                      <a:pt x="2031" y="3032"/>
                    </a:cubicBezTo>
                    <a:cubicBezTo>
                      <a:pt x="2857" y="3032"/>
                      <a:pt x="3630" y="2340"/>
                      <a:pt x="3545" y="1375"/>
                    </a:cubicBezTo>
                    <a:cubicBezTo>
                      <a:pt x="3498" y="595"/>
                      <a:pt x="2848" y="0"/>
                      <a:pt x="20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4" name="Google Shape;2684;p39"/>
              <p:cNvSpPr/>
              <p:nvPr/>
            </p:nvSpPr>
            <p:spPr>
              <a:xfrm>
                <a:off x="1527254" y="1630622"/>
                <a:ext cx="300866" cy="173324"/>
              </a:xfrm>
              <a:custGeom>
                <a:avLst/>
                <a:gdLst/>
                <a:ahLst/>
                <a:cxnLst/>
                <a:rect l="l" t="t" r="r" b="b"/>
                <a:pathLst>
                  <a:path w="17914" h="10320" extrusionOk="0">
                    <a:moveTo>
                      <a:pt x="3955" y="1"/>
                    </a:moveTo>
                    <a:cubicBezTo>
                      <a:pt x="1785" y="1"/>
                      <a:pt x="1" y="676"/>
                      <a:pt x="1" y="1496"/>
                    </a:cubicBezTo>
                    <a:lnTo>
                      <a:pt x="1" y="8800"/>
                    </a:lnTo>
                    <a:cubicBezTo>
                      <a:pt x="1" y="9644"/>
                      <a:pt x="1785" y="10319"/>
                      <a:pt x="3955" y="10319"/>
                    </a:cubicBezTo>
                    <a:lnTo>
                      <a:pt x="13984" y="10319"/>
                    </a:lnTo>
                    <a:cubicBezTo>
                      <a:pt x="16154" y="10319"/>
                      <a:pt x="17913" y="9644"/>
                      <a:pt x="17913" y="8800"/>
                    </a:cubicBezTo>
                    <a:lnTo>
                      <a:pt x="17913" y="1496"/>
                    </a:lnTo>
                    <a:cubicBezTo>
                      <a:pt x="17913" y="676"/>
                      <a:pt x="16154" y="1"/>
                      <a:pt x="13984" y="1"/>
                    </a:cubicBez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5" name="Google Shape;2685;p39"/>
              <p:cNvSpPr/>
              <p:nvPr/>
            </p:nvSpPr>
            <p:spPr>
              <a:xfrm>
                <a:off x="1208199" y="1520497"/>
                <a:ext cx="408975" cy="393473"/>
              </a:xfrm>
              <a:custGeom>
                <a:avLst/>
                <a:gdLst/>
                <a:ahLst/>
                <a:cxnLst/>
                <a:rect l="l" t="t" r="r" b="b"/>
                <a:pathLst>
                  <a:path w="24351" h="23428" extrusionOk="0">
                    <a:moveTo>
                      <a:pt x="12633" y="0"/>
                    </a:moveTo>
                    <a:cubicBezTo>
                      <a:pt x="7884" y="0"/>
                      <a:pt x="3617" y="2845"/>
                      <a:pt x="1809" y="7233"/>
                    </a:cubicBezTo>
                    <a:cubicBezTo>
                      <a:pt x="1" y="11596"/>
                      <a:pt x="989" y="16635"/>
                      <a:pt x="4340" y="19986"/>
                    </a:cubicBezTo>
                    <a:cubicBezTo>
                      <a:pt x="6586" y="22232"/>
                      <a:pt x="9590" y="23428"/>
                      <a:pt x="12648" y="23428"/>
                    </a:cubicBezTo>
                    <a:cubicBezTo>
                      <a:pt x="14153" y="23428"/>
                      <a:pt x="15670" y="23138"/>
                      <a:pt x="17118" y="22542"/>
                    </a:cubicBezTo>
                    <a:cubicBezTo>
                      <a:pt x="21481" y="20709"/>
                      <a:pt x="24350" y="16442"/>
                      <a:pt x="24350" y="11717"/>
                    </a:cubicBezTo>
                    <a:cubicBezTo>
                      <a:pt x="24350" y="5232"/>
                      <a:pt x="19094" y="0"/>
                      <a:pt x="126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6" name="Google Shape;2686;p39"/>
              <p:cNvSpPr/>
              <p:nvPr/>
            </p:nvSpPr>
            <p:spPr>
              <a:xfrm>
                <a:off x="1412275" y="1561393"/>
                <a:ext cx="16207" cy="311379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8540" extrusionOk="0">
                    <a:moveTo>
                      <a:pt x="482" y="0"/>
                    </a:moveTo>
                    <a:cubicBezTo>
                      <a:pt x="217" y="0"/>
                      <a:pt x="0" y="217"/>
                      <a:pt x="0" y="482"/>
                    </a:cubicBezTo>
                    <a:lnTo>
                      <a:pt x="0" y="18057"/>
                    </a:lnTo>
                    <a:cubicBezTo>
                      <a:pt x="0" y="18323"/>
                      <a:pt x="217" y="18540"/>
                      <a:pt x="482" y="18540"/>
                    </a:cubicBezTo>
                    <a:cubicBezTo>
                      <a:pt x="748" y="18540"/>
                      <a:pt x="965" y="18323"/>
                      <a:pt x="965" y="18057"/>
                    </a:cubicBezTo>
                    <a:lnTo>
                      <a:pt x="965" y="482"/>
                    </a:lnTo>
                    <a:cubicBezTo>
                      <a:pt x="965" y="217"/>
                      <a:pt x="748" y="0"/>
                      <a:pt x="4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7" name="Google Shape;2687;p39"/>
              <p:cNvSpPr/>
              <p:nvPr/>
            </p:nvSpPr>
            <p:spPr>
              <a:xfrm>
                <a:off x="1264479" y="1709172"/>
                <a:ext cx="311379" cy="15821"/>
              </a:xfrm>
              <a:custGeom>
                <a:avLst/>
                <a:gdLst/>
                <a:ahLst/>
                <a:cxnLst/>
                <a:rect l="l" t="t" r="r" b="b"/>
                <a:pathLst>
                  <a:path w="18540" h="942" extrusionOk="0">
                    <a:moveTo>
                      <a:pt x="483" y="1"/>
                    </a:moveTo>
                    <a:cubicBezTo>
                      <a:pt x="218" y="1"/>
                      <a:pt x="1" y="218"/>
                      <a:pt x="25" y="483"/>
                    </a:cubicBezTo>
                    <a:cubicBezTo>
                      <a:pt x="1" y="748"/>
                      <a:pt x="218" y="941"/>
                      <a:pt x="483" y="941"/>
                    </a:cubicBezTo>
                    <a:lnTo>
                      <a:pt x="18058" y="941"/>
                    </a:lnTo>
                    <a:cubicBezTo>
                      <a:pt x="18323" y="941"/>
                      <a:pt x="18540" y="748"/>
                      <a:pt x="18540" y="483"/>
                    </a:cubicBezTo>
                    <a:cubicBezTo>
                      <a:pt x="18540" y="218"/>
                      <a:pt x="18323" y="1"/>
                      <a:pt x="1805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8" name="Google Shape;2688;p39"/>
              <p:cNvSpPr/>
              <p:nvPr/>
            </p:nvSpPr>
            <p:spPr>
              <a:xfrm>
                <a:off x="1307004" y="1604707"/>
                <a:ext cx="226346" cy="224751"/>
              </a:xfrm>
              <a:custGeom>
                <a:avLst/>
                <a:gdLst/>
                <a:ahLst/>
                <a:cxnLst/>
                <a:rect l="l" t="t" r="r" b="b"/>
                <a:pathLst>
                  <a:path w="13477" h="13382" extrusionOk="0">
                    <a:moveTo>
                      <a:pt x="530" y="1"/>
                    </a:moveTo>
                    <a:cubicBezTo>
                      <a:pt x="410" y="1"/>
                      <a:pt x="289" y="49"/>
                      <a:pt x="193" y="146"/>
                    </a:cubicBezTo>
                    <a:cubicBezTo>
                      <a:pt x="0" y="338"/>
                      <a:pt x="0" y="628"/>
                      <a:pt x="193" y="821"/>
                    </a:cubicBezTo>
                    <a:lnTo>
                      <a:pt x="12633" y="13236"/>
                    </a:lnTo>
                    <a:cubicBezTo>
                      <a:pt x="12717" y="13333"/>
                      <a:pt x="12838" y="13381"/>
                      <a:pt x="12961" y="13381"/>
                    </a:cubicBezTo>
                    <a:cubicBezTo>
                      <a:pt x="13085" y="13381"/>
                      <a:pt x="13211" y="13333"/>
                      <a:pt x="13308" y="13236"/>
                    </a:cubicBezTo>
                    <a:cubicBezTo>
                      <a:pt x="13477" y="13068"/>
                      <a:pt x="13477" y="12754"/>
                      <a:pt x="13308" y="12561"/>
                    </a:cubicBezTo>
                    <a:lnTo>
                      <a:pt x="868" y="146"/>
                    </a:lnTo>
                    <a:cubicBezTo>
                      <a:pt x="772" y="49"/>
                      <a:pt x="651" y="1"/>
                      <a:pt x="5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9" name="Google Shape;2689;p39"/>
              <p:cNvSpPr/>
              <p:nvPr/>
            </p:nvSpPr>
            <p:spPr>
              <a:xfrm>
                <a:off x="1307004" y="1604707"/>
                <a:ext cx="226346" cy="224751"/>
              </a:xfrm>
              <a:custGeom>
                <a:avLst/>
                <a:gdLst/>
                <a:ahLst/>
                <a:cxnLst/>
                <a:rect l="l" t="t" r="r" b="b"/>
                <a:pathLst>
                  <a:path w="13477" h="13382" extrusionOk="0">
                    <a:moveTo>
                      <a:pt x="12961" y="1"/>
                    </a:moveTo>
                    <a:cubicBezTo>
                      <a:pt x="12838" y="1"/>
                      <a:pt x="12717" y="49"/>
                      <a:pt x="12633" y="146"/>
                    </a:cubicBezTo>
                    <a:lnTo>
                      <a:pt x="193" y="12561"/>
                    </a:lnTo>
                    <a:cubicBezTo>
                      <a:pt x="0" y="12754"/>
                      <a:pt x="0" y="13044"/>
                      <a:pt x="193" y="13236"/>
                    </a:cubicBezTo>
                    <a:cubicBezTo>
                      <a:pt x="289" y="13333"/>
                      <a:pt x="410" y="13381"/>
                      <a:pt x="530" y="13381"/>
                    </a:cubicBezTo>
                    <a:cubicBezTo>
                      <a:pt x="651" y="13381"/>
                      <a:pt x="772" y="13333"/>
                      <a:pt x="868" y="13236"/>
                    </a:cubicBezTo>
                    <a:lnTo>
                      <a:pt x="13308" y="821"/>
                    </a:lnTo>
                    <a:cubicBezTo>
                      <a:pt x="13477" y="628"/>
                      <a:pt x="13477" y="338"/>
                      <a:pt x="13308" y="146"/>
                    </a:cubicBezTo>
                    <a:cubicBezTo>
                      <a:pt x="13211" y="49"/>
                      <a:pt x="13085" y="1"/>
                      <a:pt x="129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0" name="Google Shape;2690;p39"/>
              <p:cNvSpPr/>
              <p:nvPr/>
            </p:nvSpPr>
            <p:spPr>
              <a:xfrm>
                <a:off x="1231276" y="1575971"/>
                <a:ext cx="330425" cy="282442"/>
              </a:xfrm>
              <a:custGeom>
                <a:avLst/>
                <a:gdLst/>
                <a:ahLst/>
                <a:cxnLst/>
                <a:rect l="l" t="t" r="r" b="b"/>
                <a:pathLst>
                  <a:path w="19674" h="16817" extrusionOk="0">
                    <a:moveTo>
                      <a:pt x="11259" y="0"/>
                    </a:moveTo>
                    <a:cubicBezTo>
                      <a:pt x="3762" y="0"/>
                      <a:pt x="1" y="9065"/>
                      <a:pt x="5305" y="14345"/>
                    </a:cubicBezTo>
                    <a:cubicBezTo>
                      <a:pt x="6919" y="15959"/>
                      <a:pt x="9073" y="16816"/>
                      <a:pt x="11261" y="16816"/>
                    </a:cubicBezTo>
                    <a:cubicBezTo>
                      <a:pt x="12341" y="16816"/>
                      <a:pt x="13430" y="16607"/>
                      <a:pt x="14466" y="16177"/>
                    </a:cubicBezTo>
                    <a:cubicBezTo>
                      <a:pt x="17624" y="14875"/>
                      <a:pt x="19673" y="11813"/>
                      <a:pt x="19673" y="8414"/>
                    </a:cubicBezTo>
                    <a:cubicBezTo>
                      <a:pt x="19673" y="3761"/>
                      <a:pt x="15888" y="0"/>
                      <a:pt x="112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1" name="Google Shape;2691;p39"/>
              <p:cNvSpPr/>
              <p:nvPr/>
            </p:nvSpPr>
            <p:spPr>
              <a:xfrm>
                <a:off x="1249901" y="1589726"/>
                <a:ext cx="298027" cy="255183"/>
              </a:xfrm>
              <a:custGeom>
                <a:avLst/>
                <a:gdLst/>
                <a:ahLst/>
                <a:cxnLst/>
                <a:rect l="l" t="t" r="r" b="b"/>
                <a:pathLst>
                  <a:path w="17745" h="15194" extrusionOk="0">
                    <a:moveTo>
                      <a:pt x="10150" y="1"/>
                    </a:moveTo>
                    <a:cubicBezTo>
                      <a:pt x="3376" y="1"/>
                      <a:pt x="1" y="8174"/>
                      <a:pt x="4774" y="12947"/>
                    </a:cubicBezTo>
                    <a:cubicBezTo>
                      <a:pt x="6319" y="14500"/>
                      <a:pt x="8222" y="15194"/>
                      <a:pt x="10090" y="15194"/>
                    </a:cubicBezTo>
                    <a:cubicBezTo>
                      <a:pt x="13994" y="15194"/>
                      <a:pt x="17745" y="12161"/>
                      <a:pt x="17745" y="7595"/>
                    </a:cubicBezTo>
                    <a:cubicBezTo>
                      <a:pt x="17745" y="3400"/>
                      <a:pt x="14345" y="1"/>
                      <a:pt x="101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2" name="Google Shape;2692;p39"/>
              <p:cNvSpPr/>
              <p:nvPr/>
            </p:nvSpPr>
            <p:spPr>
              <a:xfrm>
                <a:off x="1283911" y="1615238"/>
                <a:ext cx="238506" cy="204059"/>
              </a:xfrm>
              <a:custGeom>
                <a:avLst/>
                <a:gdLst/>
                <a:ahLst/>
                <a:cxnLst/>
                <a:rect l="l" t="t" r="r" b="b"/>
                <a:pathLst>
                  <a:path w="14201" h="12150" extrusionOk="0">
                    <a:moveTo>
                      <a:pt x="8125" y="1"/>
                    </a:moveTo>
                    <a:cubicBezTo>
                      <a:pt x="2701" y="1"/>
                      <a:pt x="1" y="6534"/>
                      <a:pt x="3834" y="10367"/>
                    </a:cubicBezTo>
                    <a:cubicBezTo>
                      <a:pt x="5065" y="11598"/>
                      <a:pt x="6583" y="12149"/>
                      <a:pt x="8074" y="12149"/>
                    </a:cubicBezTo>
                    <a:cubicBezTo>
                      <a:pt x="11196" y="12149"/>
                      <a:pt x="14201" y="9731"/>
                      <a:pt x="14201" y="6076"/>
                    </a:cubicBezTo>
                    <a:cubicBezTo>
                      <a:pt x="14201" y="2725"/>
                      <a:pt x="11476" y="1"/>
                      <a:pt x="81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3" name="Google Shape;2693;p39"/>
              <p:cNvSpPr/>
              <p:nvPr/>
            </p:nvSpPr>
            <p:spPr>
              <a:xfrm>
                <a:off x="1343836" y="1640346"/>
                <a:ext cx="153473" cy="153473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38" fill="none" extrusionOk="0">
                    <a:moveTo>
                      <a:pt x="5232" y="386"/>
                    </a:moveTo>
                    <a:cubicBezTo>
                      <a:pt x="7547" y="748"/>
                      <a:pt x="9138" y="2942"/>
                      <a:pt x="8752" y="5256"/>
                    </a:cubicBezTo>
                    <a:cubicBezTo>
                      <a:pt x="8391" y="7570"/>
                      <a:pt x="6197" y="9138"/>
                      <a:pt x="3882" y="8776"/>
                    </a:cubicBezTo>
                    <a:cubicBezTo>
                      <a:pt x="1568" y="8390"/>
                      <a:pt x="1" y="6220"/>
                      <a:pt x="363" y="3906"/>
                    </a:cubicBezTo>
                    <a:cubicBezTo>
                      <a:pt x="748" y="1592"/>
                      <a:pt x="2918" y="0"/>
                      <a:pt x="5232" y="386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4" name="Google Shape;2694;p39"/>
              <p:cNvSpPr/>
              <p:nvPr/>
            </p:nvSpPr>
            <p:spPr>
              <a:xfrm>
                <a:off x="1353560" y="1667067"/>
                <a:ext cx="116624" cy="117028"/>
              </a:xfrm>
              <a:custGeom>
                <a:avLst/>
                <a:gdLst/>
                <a:ahLst/>
                <a:cxnLst/>
                <a:rect l="l" t="t" r="r" b="b"/>
                <a:pathLst>
                  <a:path w="6944" h="6968" fill="none" extrusionOk="0">
                    <a:moveTo>
                      <a:pt x="6944" y="2990"/>
                    </a:moveTo>
                    <a:cubicBezTo>
                      <a:pt x="6944" y="5642"/>
                      <a:pt x="3737" y="6968"/>
                      <a:pt x="1881" y="5087"/>
                    </a:cubicBezTo>
                    <a:cubicBezTo>
                      <a:pt x="1" y="3207"/>
                      <a:pt x="1326" y="1"/>
                      <a:pt x="3978" y="1"/>
                    </a:cubicBezTo>
                    <a:cubicBezTo>
                      <a:pt x="5618" y="1"/>
                      <a:pt x="6944" y="1327"/>
                      <a:pt x="6944" y="299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5" name="Google Shape;2695;p39"/>
              <p:cNvSpPr/>
              <p:nvPr/>
            </p:nvSpPr>
            <p:spPr>
              <a:xfrm>
                <a:off x="1333725" y="1645603"/>
                <a:ext cx="95564" cy="81657"/>
              </a:xfrm>
              <a:custGeom>
                <a:avLst/>
                <a:gdLst/>
                <a:ahLst/>
                <a:cxnLst/>
                <a:rect l="l" t="t" r="r" b="b"/>
                <a:pathLst>
                  <a:path w="5690" h="4862" extrusionOk="0">
                    <a:moveTo>
                      <a:pt x="3255" y="1"/>
                    </a:moveTo>
                    <a:cubicBezTo>
                      <a:pt x="1085" y="1"/>
                      <a:pt x="0" y="2629"/>
                      <a:pt x="1543" y="4147"/>
                    </a:cubicBezTo>
                    <a:cubicBezTo>
                      <a:pt x="2036" y="4640"/>
                      <a:pt x="2645" y="4861"/>
                      <a:pt x="3244" y="4861"/>
                    </a:cubicBezTo>
                    <a:cubicBezTo>
                      <a:pt x="4490" y="4861"/>
                      <a:pt x="5690" y="3902"/>
                      <a:pt x="5690" y="2436"/>
                    </a:cubicBezTo>
                    <a:cubicBezTo>
                      <a:pt x="5690" y="1086"/>
                      <a:pt x="4605" y="1"/>
                      <a:pt x="32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6" name="Google Shape;2696;p39"/>
              <p:cNvSpPr/>
              <p:nvPr/>
            </p:nvSpPr>
            <p:spPr>
              <a:xfrm>
                <a:off x="1723235" y="1520497"/>
                <a:ext cx="408958" cy="393473"/>
              </a:xfrm>
              <a:custGeom>
                <a:avLst/>
                <a:gdLst/>
                <a:ahLst/>
                <a:cxnLst/>
                <a:rect l="l" t="t" r="r" b="b"/>
                <a:pathLst>
                  <a:path w="24350" h="23428" extrusionOk="0">
                    <a:moveTo>
                      <a:pt x="12633" y="0"/>
                    </a:moveTo>
                    <a:cubicBezTo>
                      <a:pt x="7908" y="0"/>
                      <a:pt x="3641" y="2845"/>
                      <a:pt x="1809" y="7233"/>
                    </a:cubicBezTo>
                    <a:cubicBezTo>
                      <a:pt x="0" y="11596"/>
                      <a:pt x="1013" y="16635"/>
                      <a:pt x="4364" y="19986"/>
                    </a:cubicBezTo>
                    <a:cubicBezTo>
                      <a:pt x="6610" y="22232"/>
                      <a:pt x="9614" y="23428"/>
                      <a:pt x="12664" y="23428"/>
                    </a:cubicBezTo>
                    <a:cubicBezTo>
                      <a:pt x="14166" y="23428"/>
                      <a:pt x="15678" y="23138"/>
                      <a:pt x="17117" y="22542"/>
                    </a:cubicBezTo>
                    <a:cubicBezTo>
                      <a:pt x="21505" y="20709"/>
                      <a:pt x="24350" y="16442"/>
                      <a:pt x="24350" y="11717"/>
                    </a:cubicBezTo>
                    <a:cubicBezTo>
                      <a:pt x="24350" y="5232"/>
                      <a:pt x="19118" y="0"/>
                      <a:pt x="126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7" name="Google Shape;2697;p39"/>
              <p:cNvSpPr/>
              <p:nvPr/>
            </p:nvSpPr>
            <p:spPr>
              <a:xfrm>
                <a:off x="1927311" y="1561393"/>
                <a:ext cx="16207" cy="311379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8540" extrusionOk="0">
                    <a:moveTo>
                      <a:pt x="482" y="0"/>
                    </a:moveTo>
                    <a:cubicBezTo>
                      <a:pt x="217" y="0"/>
                      <a:pt x="0" y="217"/>
                      <a:pt x="0" y="482"/>
                    </a:cubicBezTo>
                    <a:lnTo>
                      <a:pt x="0" y="18057"/>
                    </a:lnTo>
                    <a:cubicBezTo>
                      <a:pt x="0" y="18323"/>
                      <a:pt x="217" y="18540"/>
                      <a:pt x="482" y="18540"/>
                    </a:cubicBezTo>
                    <a:cubicBezTo>
                      <a:pt x="747" y="18540"/>
                      <a:pt x="964" y="18323"/>
                      <a:pt x="964" y="18057"/>
                    </a:cubicBezTo>
                    <a:lnTo>
                      <a:pt x="964" y="482"/>
                    </a:lnTo>
                    <a:cubicBezTo>
                      <a:pt x="964" y="217"/>
                      <a:pt x="747" y="0"/>
                      <a:pt x="4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8" name="Google Shape;2698;p39"/>
              <p:cNvSpPr/>
              <p:nvPr/>
            </p:nvSpPr>
            <p:spPr>
              <a:xfrm>
                <a:off x="1779918" y="1709172"/>
                <a:ext cx="311379" cy="15821"/>
              </a:xfrm>
              <a:custGeom>
                <a:avLst/>
                <a:gdLst/>
                <a:ahLst/>
                <a:cxnLst/>
                <a:rect l="l" t="t" r="r" b="b"/>
                <a:pathLst>
                  <a:path w="18540" h="942" extrusionOk="0">
                    <a:moveTo>
                      <a:pt x="483" y="1"/>
                    </a:moveTo>
                    <a:cubicBezTo>
                      <a:pt x="218" y="1"/>
                      <a:pt x="1" y="218"/>
                      <a:pt x="1" y="483"/>
                    </a:cubicBezTo>
                    <a:cubicBezTo>
                      <a:pt x="1" y="748"/>
                      <a:pt x="218" y="941"/>
                      <a:pt x="483" y="941"/>
                    </a:cubicBezTo>
                    <a:lnTo>
                      <a:pt x="18058" y="941"/>
                    </a:lnTo>
                    <a:cubicBezTo>
                      <a:pt x="18323" y="941"/>
                      <a:pt x="18540" y="748"/>
                      <a:pt x="18540" y="483"/>
                    </a:cubicBezTo>
                    <a:cubicBezTo>
                      <a:pt x="18540" y="218"/>
                      <a:pt x="18323" y="1"/>
                      <a:pt x="1805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9" name="Google Shape;2699;p39"/>
              <p:cNvSpPr/>
              <p:nvPr/>
            </p:nvSpPr>
            <p:spPr>
              <a:xfrm>
                <a:off x="1822426" y="1604707"/>
                <a:ext cx="226363" cy="224751"/>
              </a:xfrm>
              <a:custGeom>
                <a:avLst/>
                <a:gdLst/>
                <a:ahLst/>
                <a:cxnLst/>
                <a:rect l="l" t="t" r="r" b="b"/>
                <a:pathLst>
                  <a:path w="13478" h="13382" extrusionOk="0">
                    <a:moveTo>
                      <a:pt x="522" y="1"/>
                    </a:moveTo>
                    <a:cubicBezTo>
                      <a:pt x="399" y="1"/>
                      <a:pt x="278" y="49"/>
                      <a:pt x="194" y="146"/>
                    </a:cubicBezTo>
                    <a:cubicBezTo>
                      <a:pt x="1" y="338"/>
                      <a:pt x="1" y="628"/>
                      <a:pt x="194" y="821"/>
                    </a:cubicBezTo>
                    <a:lnTo>
                      <a:pt x="12610" y="13236"/>
                    </a:lnTo>
                    <a:cubicBezTo>
                      <a:pt x="12706" y="13333"/>
                      <a:pt x="12827" y="13381"/>
                      <a:pt x="12947" y="13381"/>
                    </a:cubicBezTo>
                    <a:cubicBezTo>
                      <a:pt x="13068" y="13381"/>
                      <a:pt x="13188" y="13333"/>
                      <a:pt x="13285" y="13236"/>
                    </a:cubicBezTo>
                    <a:cubicBezTo>
                      <a:pt x="13478" y="13068"/>
                      <a:pt x="13478" y="12754"/>
                      <a:pt x="13285" y="12561"/>
                    </a:cubicBezTo>
                    <a:lnTo>
                      <a:pt x="869" y="146"/>
                    </a:lnTo>
                    <a:cubicBezTo>
                      <a:pt x="772" y="49"/>
                      <a:pt x="646" y="1"/>
                      <a:pt x="5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0" name="Google Shape;2700;p39"/>
              <p:cNvSpPr/>
              <p:nvPr/>
            </p:nvSpPr>
            <p:spPr>
              <a:xfrm>
                <a:off x="1822426" y="1604707"/>
                <a:ext cx="225960" cy="224751"/>
              </a:xfrm>
              <a:custGeom>
                <a:avLst/>
                <a:gdLst/>
                <a:ahLst/>
                <a:cxnLst/>
                <a:rect l="l" t="t" r="r" b="b"/>
                <a:pathLst>
                  <a:path w="13454" h="13382" extrusionOk="0">
                    <a:moveTo>
                      <a:pt x="12938" y="1"/>
                    </a:moveTo>
                    <a:cubicBezTo>
                      <a:pt x="12815" y="1"/>
                      <a:pt x="12694" y="49"/>
                      <a:pt x="12610" y="146"/>
                    </a:cubicBezTo>
                    <a:lnTo>
                      <a:pt x="194" y="12561"/>
                    </a:lnTo>
                    <a:cubicBezTo>
                      <a:pt x="1" y="12754"/>
                      <a:pt x="1" y="13044"/>
                      <a:pt x="194" y="13236"/>
                    </a:cubicBezTo>
                    <a:cubicBezTo>
                      <a:pt x="278" y="13333"/>
                      <a:pt x="399" y="13381"/>
                      <a:pt x="522" y="13381"/>
                    </a:cubicBezTo>
                    <a:cubicBezTo>
                      <a:pt x="646" y="13381"/>
                      <a:pt x="772" y="13333"/>
                      <a:pt x="869" y="13236"/>
                    </a:cubicBezTo>
                    <a:lnTo>
                      <a:pt x="13285" y="821"/>
                    </a:lnTo>
                    <a:cubicBezTo>
                      <a:pt x="13453" y="628"/>
                      <a:pt x="13453" y="338"/>
                      <a:pt x="13285" y="146"/>
                    </a:cubicBezTo>
                    <a:cubicBezTo>
                      <a:pt x="13188" y="49"/>
                      <a:pt x="13062" y="1"/>
                      <a:pt x="1293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1" name="Google Shape;2701;p39"/>
              <p:cNvSpPr/>
              <p:nvPr/>
            </p:nvSpPr>
            <p:spPr>
              <a:xfrm>
                <a:off x="1746714" y="1575971"/>
                <a:ext cx="330005" cy="282442"/>
              </a:xfrm>
              <a:custGeom>
                <a:avLst/>
                <a:gdLst/>
                <a:ahLst/>
                <a:cxnLst/>
                <a:rect l="l" t="t" r="r" b="b"/>
                <a:pathLst>
                  <a:path w="19649" h="16817" extrusionOk="0">
                    <a:moveTo>
                      <a:pt x="11235" y="0"/>
                    </a:moveTo>
                    <a:cubicBezTo>
                      <a:pt x="3762" y="0"/>
                      <a:pt x="1" y="9065"/>
                      <a:pt x="5305" y="14345"/>
                    </a:cubicBezTo>
                    <a:cubicBezTo>
                      <a:pt x="6902" y="15959"/>
                      <a:pt x="9051" y="16816"/>
                      <a:pt x="11245" y="16816"/>
                    </a:cubicBezTo>
                    <a:cubicBezTo>
                      <a:pt x="12328" y="16816"/>
                      <a:pt x="13422" y="16607"/>
                      <a:pt x="14466" y="16177"/>
                    </a:cubicBezTo>
                    <a:cubicBezTo>
                      <a:pt x="17600" y="14875"/>
                      <a:pt x="19649" y="11813"/>
                      <a:pt x="19649" y="8414"/>
                    </a:cubicBezTo>
                    <a:cubicBezTo>
                      <a:pt x="19649" y="3761"/>
                      <a:pt x="15888" y="0"/>
                      <a:pt x="1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2" name="Google Shape;2702;p39"/>
              <p:cNvSpPr/>
              <p:nvPr/>
            </p:nvSpPr>
            <p:spPr>
              <a:xfrm>
                <a:off x="1764937" y="1589726"/>
                <a:ext cx="298027" cy="255183"/>
              </a:xfrm>
              <a:custGeom>
                <a:avLst/>
                <a:gdLst/>
                <a:ahLst/>
                <a:cxnLst/>
                <a:rect l="l" t="t" r="r" b="b"/>
                <a:pathLst>
                  <a:path w="17745" h="15194" extrusionOk="0">
                    <a:moveTo>
                      <a:pt x="10150" y="1"/>
                    </a:moveTo>
                    <a:cubicBezTo>
                      <a:pt x="3400" y="1"/>
                      <a:pt x="1" y="8174"/>
                      <a:pt x="4798" y="12947"/>
                    </a:cubicBezTo>
                    <a:cubicBezTo>
                      <a:pt x="6343" y="14500"/>
                      <a:pt x="8243" y="15194"/>
                      <a:pt x="10108" y="15194"/>
                    </a:cubicBezTo>
                    <a:cubicBezTo>
                      <a:pt x="14005" y="15194"/>
                      <a:pt x="17744" y="12161"/>
                      <a:pt x="17744" y="7595"/>
                    </a:cubicBezTo>
                    <a:cubicBezTo>
                      <a:pt x="17744" y="3400"/>
                      <a:pt x="14345" y="1"/>
                      <a:pt x="101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3" name="Google Shape;2703;p39"/>
              <p:cNvSpPr/>
              <p:nvPr/>
            </p:nvSpPr>
            <p:spPr>
              <a:xfrm>
                <a:off x="1798947" y="1615238"/>
                <a:ext cx="238506" cy="204059"/>
              </a:xfrm>
              <a:custGeom>
                <a:avLst/>
                <a:gdLst/>
                <a:ahLst/>
                <a:cxnLst/>
                <a:rect l="l" t="t" r="r" b="b"/>
                <a:pathLst>
                  <a:path w="14201" h="12150" extrusionOk="0">
                    <a:moveTo>
                      <a:pt x="8125" y="1"/>
                    </a:moveTo>
                    <a:cubicBezTo>
                      <a:pt x="2725" y="1"/>
                      <a:pt x="1" y="6534"/>
                      <a:pt x="3834" y="10367"/>
                    </a:cubicBezTo>
                    <a:cubicBezTo>
                      <a:pt x="5073" y="11598"/>
                      <a:pt x="6593" y="12149"/>
                      <a:pt x="8084" y="12149"/>
                    </a:cubicBezTo>
                    <a:cubicBezTo>
                      <a:pt x="11207" y="12149"/>
                      <a:pt x="14200" y="9731"/>
                      <a:pt x="14200" y="6076"/>
                    </a:cubicBezTo>
                    <a:cubicBezTo>
                      <a:pt x="14200" y="2725"/>
                      <a:pt x="11476" y="1"/>
                      <a:pt x="81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4" name="Google Shape;2704;p39"/>
              <p:cNvSpPr/>
              <p:nvPr/>
            </p:nvSpPr>
            <p:spPr>
              <a:xfrm>
                <a:off x="1839843" y="1645603"/>
                <a:ext cx="167245" cy="167245"/>
              </a:xfrm>
              <a:custGeom>
                <a:avLst/>
                <a:gdLst/>
                <a:ahLst/>
                <a:cxnLst/>
                <a:rect l="l" t="t" r="r" b="b"/>
                <a:pathLst>
                  <a:path w="9958" h="9958" fill="none" extrusionOk="0">
                    <a:moveTo>
                      <a:pt x="9957" y="4268"/>
                    </a:moveTo>
                    <a:cubicBezTo>
                      <a:pt x="9957" y="8053"/>
                      <a:pt x="5377" y="9958"/>
                      <a:pt x="2701" y="7282"/>
                    </a:cubicBezTo>
                    <a:cubicBezTo>
                      <a:pt x="1" y="4581"/>
                      <a:pt x="1905" y="1"/>
                      <a:pt x="5690" y="1"/>
                    </a:cubicBezTo>
                    <a:cubicBezTo>
                      <a:pt x="8053" y="1"/>
                      <a:pt x="9957" y="1905"/>
                      <a:pt x="9957" y="426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5" name="Google Shape;2705;p39"/>
              <p:cNvSpPr/>
              <p:nvPr/>
            </p:nvSpPr>
            <p:spPr>
              <a:xfrm>
                <a:off x="1868596" y="1667067"/>
                <a:ext cx="117028" cy="117028"/>
              </a:xfrm>
              <a:custGeom>
                <a:avLst/>
                <a:gdLst/>
                <a:ahLst/>
                <a:cxnLst/>
                <a:rect l="l" t="t" r="r" b="b"/>
                <a:pathLst>
                  <a:path w="6968" h="6968" fill="none" extrusionOk="0">
                    <a:moveTo>
                      <a:pt x="6968" y="2990"/>
                    </a:moveTo>
                    <a:cubicBezTo>
                      <a:pt x="6968" y="5642"/>
                      <a:pt x="3761" y="6968"/>
                      <a:pt x="1881" y="5087"/>
                    </a:cubicBezTo>
                    <a:cubicBezTo>
                      <a:pt x="0" y="3207"/>
                      <a:pt x="1326" y="1"/>
                      <a:pt x="3978" y="1"/>
                    </a:cubicBezTo>
                    <a:cubicBezTo>
                      <a:pt x="5618" y="1"/>
                      <a:pt x="6968" y="1327"/>
                      <a:pt x="6968" y="299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6" name="Google Shape;2706;p39"/>
              <p:cNvSpPr/>
              <p:nvPr/>
            </p:nvSpPr>
            <p:spPr>
              <a:xfrm>
                <a:off x="1849164" y="1645603"/>
                <a:ext cx="95160" cy="81657"/>
              </a:xfrm>
              <a:custGeom>
                <a:avLst/>
                <a:gdLst/>
                <a:ahLst/>
                <a:cxnLst/>
                <a:rect l="l" t="t" r="r" b="b"/>
                <a:pathLst>
                  <a:path w="5666" h="4862" extrusionOk="0">
                    <a:moveTo>
                      <a:pt x="3255" y="1"/>
                    </a:moveTo>
                    <a:cubicBezTo>
                      <a:pt x="1085" y="1"/>
                      <a:pt x="0" y="2629"/>
                      <a:pt x="1519" y="4147"/>
                    </a:cubicBezTo>
                    <a:cubicBezTo>
                      <a:pt x="2019" y="4640"/>
                      <a:pt x="2632" y="4861"/>
                      <a:pt x="3230" y="4861"/>
                    </a:cubicBezTo>
                    <a:cubicBezTo>
                      <a:pt x="4477" y="4861"/>
                      <a:pt x="5666" y="3902"/>
                      <a:pt x="5666" y="2436"/>
                    </a:cubicBezTo>
                    <a:cubicBezTo>
                      <a:pt x="5666" y="1086"/>
                      <a:pt x="4581" y="1"/>
                      <a:pt x="32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7" name="Google Shape;2707;p39"/>
              <p:cNvSpPr/>
              <p:nvPr/>
            </p:nvSpPr>
            <p:spPr>
              <a:xfrm>
                <a:off x="1658860" y="1607949"/>
                <a:ext cx="38074" cy="218671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3020" extrusionOk="0">
                    <a:moveTo>
                      <a:pt x="1133" y="1"/>
                    </a:moveTo>
                    <a:cubicBezTo>
                      <a:pt x="482" y="49"/>
                      <a:pt x="0" y="603"/>
                      <a:pt x="48" y="1254"/>
                    </a:cubicBezTo>
                    <a:lnTo>
                      <a:pt x="48" y="11766"/>
                    </a:lnTo>
                    <a:cubicBezTo>
                      <a:pt x="0" y="12392"/>
                      <a:pt x="482" y="12971"/>
                      <a:pt x="1133" y="13019"/>
                    </a:cubicBezTo>
                    <a:cubicBezTo>
                      <a:pt x="1784" y="12971"/>
                      <a:pt x="2266" y="12392"/>
                      <a:pt x="2218" y="11766"/>
                    </a:cubicBezTo>
                    <a:lnTo>
                      <a:pt x="2218" y="1254"/>
                    </a:lnTo>
                    <a:cubicBezTo>
                      <a:pt x="2266" y="603"/>
                      <a:pt x="1784" y="49"/>
                      <a:pt x="113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8" name="Google Shape;2708;p39"/>
              <p:cNvSpPr/>
              <p:nvPr/>
            </p:nvSpPr>
            <p:spPr>
              <a:xfrm>
                <a:off x="1636992" y="1607949"/>
                <a:ext cx="27141" cy="218671"/>
              </a:xfrm>
              <a:custGeom>
                <a:avLst/>
                <a:gdLst/>
                <a:ahLst/>
                <a:cxnLst/>
                <a:rect l="l" t="t" r="r" b="b"/>
                <a:pathLst>
                  <a:path w="1616" h="13020" extrusionOk="0">
                    <a:moveTo>
                      <a:pt x="820" y="1"/>
                    </a:moveTo>
                    <a:cubicBezTo>
                      <a:pt x="362" y="1"/>
                      <a:pt x="0" y="555"/>
                      <a:pt x="0" y="1254"/>
                    </a:cubicBezTo>
                    <a:lnTo>
                      <a:pt x="0" y="11766"/>
                    </a:lnTo>
                    <a:cubicBezTo>
                      <a:pt x="0" y="12441"/>
                      <a:pt x="362" y="13019"/>
                      <a:pt x="820" y="13019"/>
                    </a:cubicBezTo>
                    <a:cubicBezTo>
                      <a:pt x="1254" y="13019"/>
                      <a:pt x="1616" y="12441"/>
                      <a:pt x="1616" y="11766"/>
                    </a:cubicBezTo>
                    <a:lnTo>
                      <a:pt x="1616" y="1254"/>
                    </a:lnTo>
                    <a:cubicBezTo>
                      <a:pt x="1616" y="555"/>
                      <a:pt x="1254" y="1"/>
                      <a:pt x="8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9" name="Google Shape;2709;p39"/>
              <p:cNvSpPr/>
              <p:nvPr/>
            </p:nvSpPr>
            <p:spPr>
              <a:xfrm>
                <a:off x="1691643" y="1607949"/>
                <a:ext cx="27158" cy="218671"/>
              </a:xfrm>
              <a:custGeom>
                <a:avLst/>
                <a:gdLst/>
                <a:ahLst/>
                <a:cxnLst/>
                <a:rect l="l" t="t" r="r" b="b"/>
                <a:pathLst>
                  <a:path w="1617" h="13020" extrusionOk="0">
                    <a:moveTo>
                      <a:pt x="821" y="1"/>
                    </a:moveTo>
                    <a:cubicBezTo>
                      <a:pt x="363" y="1"/>
                      <a:pt x="1" y="555"/>
                      <a:pt x="1" y="1254"/>
                    </a:cubicBezTo>
                    <a:lnTo>
                      <a:pt x="1" y="11766"/>
                    </a:lnTo>
                    <a:cubicBezTo>
                      <a:pt x="1" y="12441"/>
                      <a:pt x="363" y="13019"/>
                      <a:pt x="821" y="13019"/>
                    </a:cubicBezTo>
                    <a:cubicBezTo>
                      <a:pt x="1255" y="13019"/>
                      <a:pt x="1616" y="12441"/>
                      <a:pt x="1616" y="11766"/>
                    </a:cubicBezTo>
                    <a:lnTo>
                      <a:pt x="1616" y="1254"/>
                    </a:lnTo>
                    <a:cubicBezTo>
                      <a:pt x="1616" y="555"/>
                      <a:pt x="1255" y="1"/>
                      <a:pt x="8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10" name="Google Shape;2710;p39"/>
            <p:cNvGrpSpPr/>
            <p:nvPr/>
          </p:nvGrpSpPr>
          <p:grpSpPr>
            <a:xfrm>
              <a:off x="6624592" y="2536756"/>
              <a:ext cx="1239018" cy="459578"/>
              <a:chOff x="1058388" y="1487293"/>
              <a:chExt cx="1239018" cy="459578"/>
            </a:xfrm>
          </p:grpSpPr>
          <p:sp>
            <p:nvSpPr>
              <p:cNvPr id="2711" name="Google Shape;2711;p39"/>
              <p:cNvSpPr/>
              <p:nvPr/>
            </p:nvSpPr>
            <p:spPr>
              <a:xfrm>
                <a:off x="1058388" y="1694191"/>
                <a:ext cx="1239018" cy="45817"/>
              </a:xfrm>
              <a:custGeom>
                <a:avLst/>
                <a:gdLst/>
                <a:ahLst/>
                <a:cxnLst/>
                <a:rect l="l" t="t" r="r" b="b"/>
                <a:pathLst>
                  <a:path w="73773" h="2728" extrusionOk="0">
                    <a:moveTo>
                      <a:pt x="1473" y="0"/>
                    </a:moveTo>
                    <a:cubicBezTo>
                      <a:pt x="698" y="0"/>
                      <a:pt x="48" y="595"/>
                      <a:pt x="1" y="1375"/>
                    </a:cubicBezTo>
                    <a:cubicBezTo>
                      <a:pt x="47" y="2141"/>
                      <a:pt x="674" y="2728"/>
                      <a:pt x="1430" y="2728"/>
                    </a:cubicBezTo>
                    <a:cubicBezTo>
                      <a:pt x="1460" y="2728"/>
                      <a:pt x="1489" y="2727"/>
                      <a:pt x="1519" y="2725"/>
                    </a:cubicBezTo>
                    <a:lnTo>
                      <a:pt x="72253" y="2725"/>
                    </a:lnTo>
                    <a:cubicBezTo>
                      <a:pt x="72269" y="2726"/>
                      <a:pt x="72284" y="2726"/>
                      <a:pt x="72299" y="2726"/>
                    </a:cubicBezTo>
                    <a:cubicBezTo>
                      <a:pt x="73075" y="2726"/>
                      <a:pt x="73725" y="2132"/>
                      <a:pt x="73772" y="1375"/>
                    </a:cubicBezTo>
                    <a:cubicBezTo>
                      <a:pt x="73701" y="595"/>
                      <a:pt x="73074" y="0"/>
                      <a:pt x="72299" y="0"/>
                    </a:cubicBezTo>
                    <a:cubicBezTo>
                      <a:pt x="72284" y="0"/>
                      <a:pt x="72269" y="0"/>
                      <a:pt x="72253" y="1"/>
                    </a:cubicBezTo>
                    <a:lnTo>
                      <a:pt x="1519" y="1"/>
                    </a:lnTo>
                    <a:cubicBezTo>
                      <a:pt x="1504" y="0"/>
                      <a:pt x="1489" y="0"/>
                      <a:pt x="14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2" name="Google Shape;2712;p39"/>
              <p:cNvSpPr/>
              <p:nvPr/>
            </p:nvSpPr>
            <p:spPr>
              <a:xfrm>
                <a:off x="1098881" y="1652086"/>
                <a:ext cx="1158032" cy="129993"/>
              </a:xfrm>
              <a:custGeom>
                <a:avLst/>
                <a:gdLst/>
                <a:ahLst/>
                <a:cxnLst/>
                <a:rect l="l" t="t" r="r" b="b"/>
                <a:pathLst>
                  <a:path w="68951" h="7740" extrusionOk="0">
                    <a:moveTo>
                      <a:pt x="0" y="1"/>
                    </a:moveTo>
                    <a:lnTo>
                      <a:pt x="0" y="7739"/>
                    </a:lnTo>
                    <a:lnTo>
                      <a:pt x="68950" y="7739"/>
                    </a:lnTo>
                    <a:lnTo>
                      <a:pt x="68950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3" name="Google Shape;2713;p39"/>
              <p:cNvSpPr/>
              <p:nvPr/>
            </p:nvSpPr>
            <p:spPr>
              <a:xfrm>
                <a:off x="1703400" y="1487293"/>
                <a:ext cx="464432" cy="459578"/>
              </a:xfrm>
              <a:custGeom>
                <a:avLst/>
                <a:gdLst/>
                <a:ahLst/>
                <a:cxnLst/>
                <a:rect l="l" t="t" r="r" b="b"/>
                <a:pathLst>
                  <a:path w="27653" h="27364" extrusionOk="0">
                    <a:moveTo>
                      <a:pt x="11861" y="0"/>
                    </a:moveTo>
                    <a:lnTo>
                      <a:pt x="10318" y="1760"/>
                    </a:lnTo>
                    <a:lnTo>
                      <a:pt x="8076" y="1109"/>
                    </a:lnTo>
                    <a:lnTo>
                      <a:pt x="7088" y="3231"/>
                    </a:lnTo>
                    <a:lnTo>
                      <a:pt x="4774" y="3231"/>
                    </a:lnTo>
                    <a:lnTo>
                      <a:pt x="4412" y="5545"/>
                    </a:lnTo>
                    <a:lnTo>
                      <a:pt x="2194" y="6220"/>
                    </a:lnTo>
                    <a:lnTo>
                      <a:pt x="2507" y="8511"/>
                    </a:lnTo>
                    <a:lnTo>
                      <a:pt x="555" y="9788"/>
                    </a:lnTo>
                    <a:lnTo>
                      <a:pt x="1519" y="11910"/>
                    </a:lnTo>
                    <a:lnTo>
                      <a:pt x="0" y="13694"/>
                    </a:lnTo>
                    <a:lnTo>
                      <a:pt x="1519" y="15454"/>
                    </a:lnTo>
                    <a:lnTo>
                      <a:pt x="555" y="17575"/>
                    </a:lnTo>
                    <a:lnTo>
                      <a:pt x="2507" y="18853"/>
                    </a:lnTo>
                    <a:lnTo>
                      <a:pt x="2194" y="21168"/>
                    </a:lnTo>
                    <a:lnTo>
                      <a:pt x="4412" y="21843"/>
                    </a:lnTo>
                    <a:lnTo>
                      <a:pt x="4774" y="24133"/>
                    </a:lnTo>
                    <a:lnTo>
                      <a:pt x="7088" y="24157"/>
                    </a:lnTo>
                    <a:lnTo>
                      <a:pt x="8076" y="26254"/>
                    </a:lnTo>
                    <a:lnTo>
                      <a:pt x="10318" y="25628"/>
                    </a:lnTo>
                    <a:lnTo>
                      <a:pt x="11861" y="27363"/>
                    </a:lnTo>
                    <a:lnTo>
                      <a:pt x="13814" y="26134"/>
                    </a:lnTo>
                    <a:lnTo>
                      <a:pt x="15791" y="27363"/>
                    </a:lnTo>
                    <a:lnTo>
                      <a:pt x="17334" y="25628"/>
                    </a:lnTo>
                    <a:lnTo>
                      <a:pt x="19576" y="26254"/>
                    </a:lnTo>
                    <a:lnTo>
                      <a:pt x="20540" y="24157"/>
                    </a:lnTo>
                    <a:lnTo>
                      <a:pt x="22879" y="24133"/>
                    </a:lnTo>
                    <a:lnTo>
                      <a:pt x="23216" y="21843"/>
                    </a:lnTo>
                    <a:lnTo>
                      <a:pt x="25459" y="21168"/>
                    </a:lnTo>
                    <a:lnTo>
                      <a:pt x="25145" y="18853"/>
                    </a:lnTo>
                    <a:lnTo>
                      <a:pt x="27074" y="17575"/>
                    </a:lnTo>
                    <a:lnTo>
                      <a:pt x="26134" y="15454"/>
                    </a:lnTo>
                    <a:lnTo>
                      <a:pt x="27652" y="13694"/>
                    </a:lnTo>
                    <a:lnTo>
                      <a:pt x="26134" y="11910"/>
                    </a:lnTo>
                    <a:lnTo>
                      <a:pt x="27074" y="9788"/>
                    </a:lnTo>
                    <a:lnTo>
                      <a:pt x="25145" y="8511"/>
                    </a:lnTo>
                    <a:lnTo>
                      <a:pt x="25459" y="6220"/>
                    </a:lnTo>
                    <a:lnTo>
                      <a:pt x="23216" y="5545"/>
                    </a:lnTo>
                    <a:lnTo>
                      <a:pt x="22879" y="3231"/>
                    </a:lnTo>
                    <a:lnTo>
                      <a:pt x="20540" y="3231"/>
                    </a:lnTo>
                    <a:lnTo>
                      <a:pt x="19576" y="1109"/>
                    </a:lnTo>
                    <a:lnTo>
                      <a:pt x="17334" y="1760"/>
                    </a:lnTo>
                    <a:lnTo>
                      <a:pt x="15791" y="0"/>
                    </a:lnTo>
                    <a:lnTo>
                      <a:pt x="13814" y="1254"/>
                    </a:lnTo>
                    <a:lnTo>
                      <a:pt x="11861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4" name="Google Shape;2714;p39"/>
              <p:cNvSpPr/>
              <p:nvPr/>
            </p:nvSpPr>
            <p:spPr>
              <a:xfrm>
                <a:off x="1188364" y="1487293"/>
                <a:ext cx="464029" cy="459578"/>
              </a:xfrm>
              <a:custGeom>
                <a:avLst/>
                <a:gdLst/>
                <a:ahLst/>
                <a:cxnLst/>
                <a:rect l="l" t="t" r="r" b="b"/>
                <a:pathLst>
                  <a:path w="27629" h="27364" extrusionOk="0">
                    <a:moveTo>
                      <a:pt x="11837" y="0"/>
                    </a:moveTo>
                    <a:lnTo>
                      <a:pt x="10295" y="1760"/>
                    </a:lnTo>
                    <a:lnTo>
                      <a:pt x="8077" y="1109"/>
                    </a:lnTo>
                    <a:lnTo>
                      <a:pt x="7088" y="3231"/>
                    </a:lnTo>
                    <a:lnTo>
                      <a:pt x="4750" y="3231"/>
                    </a:lnTo>
                    <a:lnTo>
                      <a:pt x="4412" y="5545"/>
                    </a:lnTo>
                    <a:lnTo>
                      <a:pt x="2194" y="6220"/>
                    </a:lnTo>
                    <a:lnTo>
                      <a:pt x="2483" y="8511"/>
                    </a:lnTo>
                    <a:lnTo>
                      <a:pt x="555" y="9788"/>
                    </a:lnTo>
                    <a:lnTo>
                      <a:pt x="1495" y="11910"/>
                    </a:lnTo>
                    <a:lnTo>
                      <a:pt x="0" y="13694"/>
                    </a:lnTo>
                    <a:lnTo>
                      <a:pt x="1495" y="15454"/>
                    </a:lnTo>
                    <a:lnTo>
                      <a:pt x="555" y="17575"/>
                    </a:lnTo>
                    <a:lnTo>
                      <a:pt x="2483" y="18853"/>
                    </a:lnTo>
                    <a:lnTo>
                      <a:pt x="2194" y="21168"/>
                    </a:lnTo>
                    <a:lnTo>
                      <a:pt x="4412" y="21843"/>
                    </a:lnTo>
                    <a:lnTo>
                      <a:pt x="4750" y="24133"/>
                    </a:lnTo>
                    <a:lnTo>
                      <a:pt x="7088" y="24157"/>
                    </a:lnTo>
                    <a:lnTo>
                      <a:pt x="8077" y="26254"/>
                    </a:lnTo>
                    <a:lnTo>
                      <a:pt x="10295" y="25628"/>
                    </a:lnTo>
                    <a:lnTo>
                      <a:pt x="11837" y="27363"/>
                    </a:lnTo>
                    <a:lnTo>
                      <a:pt x="13814" y="26134"/>
                    </a:lnTo>
                    <a:lnTo>
                      <a:pt x="15767" y="27363"/>
                    </a:lnTo>
                    <a:lnTo>
                      <a:pt x="17310" y="25628"/>
                    </a:lnTo>
                    <a:lnTo>
                      <a:pt x="19552" y="26254"/>
                    </a:lnTo>
                    <a:lnTo>
                      <a:pt x="20541" y="24157"/>
                    </a:lnTo>
                    <a:lnTo>
                      <a:pt x="22855" y="24133"/>
                    </a:lnTo>
                    <a:lnTo>
                      <a:pt x="23217" y="21843"/>
                    </a:lnTo>
                    <a:lnTo>
                      <a:pt x="25435" y="21168"/>
                    </a:lnTo>
                    <a:lnTo>
                      <a:pt x="25121" y="18853"/>
                    </a:lnTo>
                    <a:lnTo>
                      <a:pt x="27074" y="17575"/>
                    </a:lnTo>
                    <a:lnTo>
                      <a:pt x="26134" y="15454"/>
                    </a:lnTo>
                    <a:lnTo>
                      <a:pt x="27628" y="13694"/>
                    </a:lnTo>
                    <a:lnTo>
                      <a:pt x="26134" y="11910"/>
                    </a:lnTo>
                    <a:lnTo>
                      <a:pt x="27074" y="9788"/>
                    </a:lnTo>
                    <a:lnTo>
                      <a:pt x="25121" y="8511"/>
                    </a:lnTo>
                    <a:lnTo>
                      <a:pt x="25435" y="6220"/>
                    </a:lnTo>
                    <a:lnTo>
                      <a:pt x="23217" y="5545"/>
                    </a:lnTo>
                    <a:lnTo>
                      <a:pt x="22855" y="3231"/>
                    </a:lnTo>
                    <a:lnTo>
                      <a:pt x="20541" y="3231"/>
                    </a:lnTo>
                    <a:lnTo>
                      <a:pt x="19552" y="1109"/>
                    </a:lnTo>
                    <a:lnTo>
                      <a:pt x="17310" y="1760"/>
                    </a:lnTo>
                    <a:lnTo>
                      <a:pt x="15767" y="0"/>
                    </a:lnTo>
                    <a:lnTo>
                      <a:pt x="13814" y="1254"/>
                    </a:lnTo>
                    <a:lnTo>
                      <a:pt x="11837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5" name="Google Shape;2715;p39"/>
              <p:cNvSpPr/>
              <p:nvPr/>
            </p:nvSpPr>
            <p:spPr>
              <a:xfrm>
                <a:off x="1109411" y="1694191"/>
                <a:ext cx="61235" cy="50939"/>
              </a:xfrm>
              <a:custGeom>
                <a:avLst/>
                <a:gdLst/>
                <a:ahLst/>
                <a:cxnLst/>
                <a:rect l="l" t="t" r="r" b="b"/>
                <a:pathLst>
                  <a:path w="3646" h="3033" extrusionOk="0">
                    <a:moveTo>
                      <a:pt x="2095" y="0"/>
                    </a:moveTo>
                    <a:cubicBezTo>
                      <a:pt x="2080" y="0"/>
                      <a:pt x="2065" y="0"/>
                      <a:pt x="2049" y="1"/>
                    </a:cubicBezTo>
                    <a:cubicBezTo>
                      <a:pt x="675" y="1"/>
                      <a:pt x="0" y="1688"/>
                      <a:pt x="1037" y="2629"/>
                    </a:cubicBezTo>
                    <a:cubicBezTo>
                      <a:pt x="1338" y="2908"/>
                      <a:pt x="1695" y="3032"/>
                      <a:pt x="2043" y="3032"/>
                    </a:cubicBezTo>
                    <a:cubicBezTo>
                      <a:pt x="2867" y="3032"/>
                      <a:pt x="3646" y="2340"/>
                      <a:pt x="3544" y="1375"/>
                    </a:cubicBezTo>
                    <a:cubicBezTo>
                      <a:pt x="3497" y="595"/>
                      <a:pt x="2870" y="0"/>
                      <a:pt x="20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2716;p39"/>
              <p:cNvSpPr/>
              <p:nvPr/>
            </p:nvSpPr>
            <p:spPr>
              <a:xfrm>
                <a:off x="2177523" y="1694191"/>
                <a:ext cx="60966" cy="50939"/>
              </a:xfrm>
              <a:custGeom>
                <a:avLst/>
                <a:gdLst/>
                <a:ahLst/>
                <a:cxnLst/>
                <a:rect l="l" t="t" r="r" b="b"/>
                <a:pathLst>
                  <a:path w="3630" h="3033" extrusionOk="0">
                    <a:moveTo>
                      <a:pt x="2095" y="0"/>
                    </a:moveTo>
                    <a:cubicBezTo>
                      <a:pt x="2080" y="0"/>
                      <a:pt x="2065" y="0"/>
                      <a:pt x="2050" y="1"/>
                    </a:cubicBezTo>
                    <a:cubicBezTo>
                      <a:pt x="676" y="1"/>
                      <a:pt x="1" y="1688"/>
                      <a:pt x="1014" y="2629"/>
                    </a:cubicBezTo>
                    <a:cubicBezTo>
                      <a:pt x="1322" y="2908"/>
                      <a:pt x="1681" y="3032"/>
                      <a:pt x="2031" y="3032"/>
                    </a:cubicBezTo>
                    <a:cubicBezTo>
                      <a:pt x="2857" y="3032"/>
                      <a:pt x="3630" y="2340"/>
                      <a:pt x="3545" y="1375"/>
                    </a:cubicBezTo>
                    <a:cubicBezTo>
                      <a:pt x="3498" y="595"/>
                      <a:pt x="2848" y="0"/>
                      <a:pt x="20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7" name="Google Shape;2717;p39"/>
              <p:cNvSpPr/>
              <p:nvPr/>
            </p:nvSpPr>
            <p:spPr>
              <a:xfrm>
                <a:off x="1527254" y="1630622"/>
                <a:ext cx="300866" cy="173324"/>
              </a:xfrm>
              <a:custGeom>
                <a:avLst/>
                <a:gdLst/>
                <a:ahLst/>
                <a:cxnLst/>
                <a:rect l="l" t="t" r="r" b="b"/>
                <a:pathLst>
                  <a:path w="17914" h="10320" extrusionOk="0">
                    <a:moveTo>
                      <a:pt x="3955" y="1"/>
                    </a:moveTo>
                    <a:cubicBezTo>
                      <a:pt x="1785" y="1"/>
                      <a:pt x="1" y="676"/>
                      <a:pt x="1" y="1496"/>
                    </a:cubicBezTo>
                    <a:lnTo>
                      <a:pt x="1" y="8800"/>
                    </a:lnTo>
                    <a:cubicBezTo>
                      <a:pt x="1" y="9644"/>
                      <a:pt x="1785" y="10319"/>
                      <a:pt x="3955" y="10319"/>
                    </a:cubicBezTo>
                    <a:lnTo>
                      <a:pt x="13984" y="10319"/>
                    </a:lnTo>
                    <a:cubicBezTo>
                      <a:pt x="16154" y="10319"/>
                      <a:pt x="17913" y="9644"/>
                      <a:pt x="17913" y="8800"/>
                    </a:cubicBezTo>
                    <a:lnTo>
                      <a:pt x="17913" y="1496"/>
                    </a:lnTo>
                    <a:cubicBezTo>
                      <a:pt x="17913" y="676"/>
                      <a:pt x="16154" y="1"/>
                      <a:pt x="13984" y="1"/>
                    </a:cubicBez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8" name="Google Shape;2718;p39"/>
              <p:cNvSpPr/>
              <p:nvPr/>
            </p:nvSpPr>
            <p:spPr>
              <a:xfrm>
                <a:off x="1208199" y="1520497"/>
                <a:ext cx="408975" cy="393473"/>
              </a:xfrm>
              <a:custGeom>
                <a:avLst/>
                <a:gdLst/>
                <a:ahLst/>
                <a:cxnLst/>
                <a:rect l="l" t="t" r="r" b="b"/>
                <a:pathLst>
                  <a:path w="24351" h="23428" extrusionOk="0">
                    <a:moveTo>
                      <a:pt x="12633" y="0"/>
                    </a:moveTo>
                    <a:cubicBezTo>
                      <a:pt x="7884" y="0"/>
                      <a:pt x="3617" y="2845"/>
                      <a:pt x="1809" y="7233"/>
                    </a:cubicBezTo>
                    <a:cubicBezTo>
                      <a:pt x="1" y="11596"/>
                      <a:pt x="989" y="16635"/>
                      <a:pt x="4340" y="19986"/>
                    </a:cubicBezTo>
                    <a:cubicBezTo>
                      <a:pt x="6586" y="22232"/>
                      <a:pt x="9590" y="23428"/>
                      <a:pt x="12648" y="23428"/>
                    </a:cubicBezTo>
                    <a:cubicBezTo>
                      <a:pt x="14153" y="23428"/>
                      <a:pt x="15670" y="23138"/>
                      <a:pt x="17118" y="22542"/>
                    </a:cubicBezTo>
                    <a:cubicBezTo>
                      <a:pt x="21481" y="20709"/>
                      <a:pt x="24350" y="16442"/>
                      <a:pt x="24350" y="11717"/>
                    </a:cubicBezTo>
                    <a:cubicBezTo>
                      <a:pt x="24350" y="5232"/>
                      <a:pt x="19094" y="0"/>
                      <a:pt x="126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9" name="Google Shape;2719;p39"/>
              <p:cNvSpPr/>
              <p:nvPr/>
            </p:nvSpPr>
            <p:spPr>
              <a:xfrm>
                <a:off x="1412275" y="1561393"/>
                <a:ext cx="16207" cy="311379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8540" extrusionOk="0">
                    <a:moveTo>
                      <a:pt x="482" y="0"/>
                    </a:moveTo>
                    <a:cubicBezTo>
                      <a:pt x="217" y="0"/>
                      <a:pt x="0" y="217"/>
                      <a:pt x="0" y="482"/>
                    </a:cubicBezTo>
                    <a:lnTo>
                      <a:pt x="0" y="18057"/>
                    </a:lnTo>
                    <a:cubicBezTo>
                      <a:pt x="0" y="18323"/>
                      <a:pt x="217" y="18540"/>
                      <a:pt x="482" y="18540"/>
                    </a:cubicBezTo>
                    <a:cubicBezTo>
                      <a:pt x="748" y="18540"/>
                      <a:pt x="965" y="18323"/>
                      <a:pt x="965" y="18057"/>
                    </a:cubicBezTo>
                    <a:lnTo>
                      <a:pt x="965" y="482"/>
                    </a:lnTo>
                    <a:cubicBezTo>
                      <a:pt x="965" y="217"/>
                      <a:pt x="748" y="0"/>
                      <a:pt x="4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0" name="Google Shape;2720;p39"/>
              <p:cNvSpPr/>
              <p:nvPr/>
            </p:nvSpPr>
            <p:spPr>
              <a:xfrm>
                <a:off x="1264479" y="1709172"/>
                <a:ext cx="311379" cy="15821"/>
              </a:xfrm>
              <a:custGeom>
                <a:avLst/>
                <a:gdLst/>
                <a:ahLst/>
                <a:cxnLst/>
                <a:rect l="l" t="t" r="r" b="b"/>
                <a:pathLst>
                  <a:path w="18540" h="942" extrusionOk="0">
                    <a:moveTo>
                      <a:pt x="483" y="1"/>
                    </a:moveTo>
                    <a:cubicBezTo>
                      <a:pt x="218" y="1"/>
                      <a:pt x="1" y="218"/>
                      <a:pt x="25" y="483"/>
                    </a:cubicBezTo>
                    <a:cubicBezTo>
                      <a:pt x="1" y="748"/>
                      <a:pt x="218" y="941"/>
                      <a:pt x="483" y="941"/>
                    </a:cubicBezTo>
                    <a:lnTo>
                      <a:pt x="18058" y="941"/>
                    </a:lnTo>
                    <a:cubicBezTo>
                      <a:pt x="18323" y="941"/>
                      <a:pt x="18540" y="748"/>
                      <a:pt x="18540" y="483"/>
                    </a:cubicBezTo>
                    <a:cubicBezTo>
                      <a:pt x="18540" y="218"/>
                      <a:pt x="18323" y="1"/>
                      <a:pt x="1805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1" name="Google Shape;2721;p39"/>
              <p:cNvSpPr/>
              <p:nvPr/>
            </p:nvSpPr>
            <p:spPr>
              <a:xfrm>
                <a:off x="1307004" y="1604707"/>
                <a:ext cx="226346" cy="224751"/>
              </a:xfrm>
              <a:custGeom>
                <a:avLst/>
                <a:gdLst/>
                <a:ahLst/>
                <a:cxnLst/>
                <a:rect l="l" t="t" r="r" b="b"/>
                <a:pathLst>
                  <a:path w="13477" h="13382" extrusionOk="0">
                    <a:moveTo>
                      <a:pt x="530" y="1"/>
                    </a:moveTo>
                    <a:cubicBezTo>
                      <a:pt x="410" y="1"/>
                      <a:pt x="289" y="49"/>
                      <a:pt x="193" y="146"/>
                    </a:cubicBezTo>
                    <a:cubicBezTo>
                      <a:pt x="0" y="338"/>
                      <a:pt x="0" y="628"/>
                      <a:pt x="193" y="821"/>
                    </a:cubicBezTo>
                    <a:lnTo>
                      <a:pt x="12633" y="13236"/>
                    </a:lnTo>
                    <a:cubicBezTo>
                      <a:pt x="12717" y="13333"/>
                      <a:pt x="12838" y="13381"/>
                      <a:pt x="12961" y="13381"/>
                    </a:cubicBezTo>
                    <a:cubicBezTo>
                      <a:pt x="13085" y="13381"/>
                      <a:pt x="13211" y="13333"/>
                      <a:pt x="13308" y="13236"/>
                    </a:cubicBezTo>
                    <a:cubicBezTo>
                      <a:pt x="13477" y="13068"/>
                      <a:pt x="13477" y="12754"/>
                      <a:pt x="13308" y="12561"/>
                    </a:cubicBezTo>
                    <a:lnTo>
                      <a:pt x="868" y="146"/>
                    </a:lnTo>
                    <a:cubicBezTo>
                      <a:pt x="772" y="49"/>
                      <a:pt x="651" y="1"/>
                      <a:pt x="5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2" name="Google Shape;2722;p39"/>
              <p:cNvSpPr/>
              <p:nvPr/>
            </p:nvSpPr>
            <p:spPr>
              <a:xfrm>
                <a:off x="1307004" y="1604707"/>
                <a:ext cx="226346" cy="224751"/>
              </a:xfrm>
              <a:custGeom>
                <a:avLst/>
                <a:gdLst/>
                <a:ahLst/>
                <a:cxnLst/>
                <a:rect l="l" t="t" r="r" b="b"/>
                <a:pathLst>
                  <a:path w="13477" h="13382" extrusionOk="0">
                    <a:moveTo>
                      <a:pt x="12961" y="1"/>
                    </a:moveTo>
                    <a:cubicBezTo>
                      <a:pt x="12838" y="1"/>
                      <a:pt x="12717" y="49"/>
                      <a:pt x="12633" y="146"/>
                    </a:cubicBezTo>
                    <a:lnTo>
                      <a:pt x="193" y="12561"/>
                    </a:lnTo>
                    <a:cubicBezTo>
                      <a:pt x="0" y="12754"/>
                      <a:pt x="0" y="13044"/>
                      <a:pt x="193" y="13236"/>
                    </a:cubicBezTo>
                    <a:cubicBezTo>
                      <a:pt x="289" y="13333"/>
                      <a:pt x="410" y="13381"/>
                      <a:pt x="530" y="13381"/>
                    </a:cubicBezTo>
                    <a:cubicBezTo>
                      <a:pt x="651" y="13381"/>
                      <a:pt x="772" y="13333"/>
                      <a:pt x="868" y="13236"/>
                    </a:cubicBezTo>
                    <a:lnTo>
                      <a:pt x="13308" y="821"/>
                    </a:lnTo>
                    <a:cubicBezTo>
                      <a:pt x="13477" y="628"/>
                      <a:pt x="13477" y="338"/>
                      <a:pt x="13308" y="146"/>
                    </a:cubicBezTo>
                    <a:cubicBezTo>
                      <a:pt x="13211" y="49"/>
                      <a:pt x="13085" y="1"/>
                      <a:pt x="129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3" name="Google Shape;2723;p39"/>
              <p:cNvSpPr/>
              <p:nvPr/>
            </p:nvSpPr>
            <p:spPr>
              <a:xfrm>
                <a:off x="1231276" y="1575971"/>
                <a:ext cx="330425" cy="282442"/>
              </a:xfrm>
              <a:custGeom>
                <a:avLst/>
                <a:gdLst/>
                <a:ahLst/>
                <a:cxnLst/>
                <a:rect l="l" t="t" r="r" b="b"/>
                <a:pathLst>
                  <a:path w="19674" h="16817" extrusionOk="0">
                    <a:moveTo>
                      <a:pt x="11259" y="0"/>
                    </a:moveTo>
                    <a:cubicBezTo>
                      <a:pt x="3762" y="0"/>
                      <a:pt x="1" y="9065"/>
                      <a:pt x="5305" y="14345"/>
                    </a:cubicBezTo>
                    <a:cubicBezTo>
                      <a:pt x="6919" y="15959"/>
                      <a:pt x="9073" y="16816"/>
                      <a:pt x="11261" y="16816"/>
                    </a:cubicBezTo>
                    <a:cubicBezTo>
                      <a:pt x="12341" y="16816"/>
                      <a:pt x="13430" y="16607"/>
                      <a:pt x="14466" y="16177"/>
                    </a:cubicBezTo>
                    <a:cubicBezTo>
                      <a:pt x="17624" y="14875"/>
                      <a:pt x="19673" y="11813"/>
                      <a:pt x="19673" y="8414"/>
                    </a:cubicBezTo>
                    <a:cubicBezTo>
                      <a:pt x="19673" y="3761"/>
                      <a:pt x="15888" y="0"/>
                      <a:pt x="112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4" name="Google Shape;2724;p39"/>
              <p:cNvSpPr/>
              <p:nvPr/>
            </p:nvSpPr>
            <p:spPr>
              <a:xfrm>
                <a:off x="1249901" y="1589726"/>
                <a:ext cx="298027" cy="255183"/>
              </a:xfrm>
              <a:custGeom>
                <a:avLst/>
                <a:gdLst/>
                <a:ahLst/>
                <a:cxnLst/>
                <a:rect l="l" t="t" r="r" b="b"/>
                <a:pathLst>
                  <a:path w="17745" h="15194" extrusionOk="0">
                    <a:moveTo>
                      <a:pt x="10150" y="1"/>
                    </a:moveTo>
                    <a:cubicBezTo>
                      <a:pt x="3376" y="1"/>
                      <a:pt x="1" y="8174"/>
                      <a:pt x="4774" y="12947"/>
                    </a:cubicBezTo>
                    <a:cubicBezTo>
                      <a:pt x="6319" y="14500"/>
                      <a:pt x="8222" y="15194"/>
                      <a:pt x="10090" y="15194"/>
                    </a:cubicBezTo>
                    <a:cubicBezTo>
                      <a:pt x="13994" y="15194"/>
                      <a:pt x="17745" y="12161"/>
                      <a:pt x="17745" y="7595"/>
                    </a:cubicBezTo>
                    <a:cubicBezTo>
                      <a:pt x="17745" y="3400"/>
                      <a:pt x="14345" y="1"/>
                      <a:pt x="101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5" name="Google Shape;2725;p39"/>
              <p:cNvSpPr/>
              <p:nvPr/>
            </p:nvSpPr>
            <p:spPr>
              <a:xfrm>
                <a:off x="1283911" y="1615238"/>
                <a:ext cx="238506" cy="204059"/>
              </a:xfrm>
              <a:custGeom>
                <a:avLst/>
                <a:gdLst/>
                <a:ahLst/>
                <a:cxnLst/>
                <a:rect l="l" t="t" r="r" b="b"/>
                <a:pathLst>
                  <a:path w="14201" h="12150" extrusionOk="0">
                    <a:moveTo>
                      <a:pt x="8125" y="1"/>
                    </a:moveTo>
                    <a:cubicBezTo>
                      <a:pt x="2701" y="1"/>
                      <a:pt x="1" y="6534"/>
                      <a:pt x="3834" y="10367"/>
                    </a:cubicBezTo>
                    <a:cubicBezTo>
                      <a:pt x="5065" y="11598"/>
                      <a:pt x="6583" y="12149"/>
                      <a:pt x="8074" y="12149"/>
                    </a:cubicBezTo>
                    <a:cubicBezTo>
                      <a:pt x="11196" y="12149"/>
                      <a:pt x="14201" y="9731"/>
                      <a:pt x="14201" y="6076"/>
                    </a:cubicBezTo>
                    <a:cubicBezTo>
                      <a:pt x="14201" y="2725"/>
                      <a:pt x="11476" y="1"/>
                      <a:pt x="81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6" name="Google Shape;2726;p39"/>
              <p:cNvSpPr/>
              <p:nvPr/>
            </p:nvSpPr>
            <p:spPr>
              <a:xfrm>
                <a:off x="1343836" y="1640346"/>
                <a:ext cx="153473" cy="153473"/>
              </a:xfrm>
              <a:custGeom>
                <a:avLst/>
                <a:gdLst/>
                <a:ahLst/>
                <a:cxnLst/>
                <a:rect l="l" t="t" r="r" b="b"/>
                <a:pathLst>
                  <a:path w="9138" h="9138" fill="none" extrusionOk="0">
                    <a:moveTo>
                      <a:pt x="5232" y="386"/>
                    </a:moveTo>
                    <a:cubicBezTo>
                      <a:pt x="7547" y="748"/>
                      <a:pt x="9138" y="2942"/>
                      <a:pt x="8752" y="5256"/>
                    </a:cubicBezTo>
                    <a:cubicBezTo>
                      <a:pt x="8391" y="7570"/>
                      <a:pt x="6197" y="9138"/>
                      <a:pt x="3882" y="8776"/>
                    </a:cubicBezTo>
                    <a:cubicBezTo>
                      <a:pt x="1568" y="8390"/>
                      <a:pt x="1" y="6220"/>
                      <a:pt x="363" y="3906"/>
                    </a:cubicBezTo>
                    <a:cubicBezTo>
                      <a:pt x="748" y="1592"/>
                      <a:pt x="2918" y="0"/>
                      <a:pt x="5232" y="386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7" name="Google Shape;2727;p39"/>
              <p:cNvSpPr/>
              <p:nvPr/>
            </p:nvSpPr>
            <p:spPr>
              <a:xfrm>
                <a:off x="1353560" y="1667067"/>
                <a:ext cx="116624" cy="117028"/>
              </a:xfrm>
              <a:custGeom>
                <a:avLst/>
                <a:gdLst/>
                <a:ahLst/>
                <a:cxnLst/>
                <a:rect l="l" t="t" r="r" b="b"/>
                <a:pathLst>
                  <a:path w="6944" h="6968" fill="none" extrusionOk="0">
                    <a:moveTo>
                      <a:pt x="6944" y="2990"/>
                    </a:moveTo>
                    <a:cubicBezTo>
                      <a:pt x="6944" y="5642"/>
                      <a:pt x="3737" y="6968"/>
                      <a:pt x="1881" y="5087"/>
                    </a:cubicBezTo>
                    <a:cubicBezTo>
                      <a:pt x="1" y="3207"/>
                      <a:pt x="1326" y="1"/>
                      <a:pt x="3978" y="1"/>
                    </a:cubicBezTo>
                    <a:cubicBezTo>
                      <a:pt x="5618" y="1"/>
                      <a:pt x="6944" y="1327"/>
                      <a:pt x="6944" y="299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8" name="Google Shape;2728;p39"/>
              <p:cNvSpPr/>
              <p:nvPr/>
            </p:nvSpPr>
            <p:spPr>
              <a:xfrm>
                <a:off x="1333725" y="1645603"/>
                <a:ext cx="95564" cy="81657"/>
              </a:xfrm>
              <a:custGeom>
                <a:avLst/>
                <a:gdLst/>
                <a:ahLst/>
                <a:cxnLst/>
                <a:rect l="l" t="t" r="r" b="b"/>
                <a:pathLst>
                  <a:path w="5690" h="4862" extrusionOk="0">
                    <a:moveTo>
                      <a:pt x="3255" y="1"/>
                    </a:moveTo>
                    <a:cubicBezTo>
                      <a:pt x="1085" y="1"/>
                      <a:pt x="0" y="2629"/>
                      <a:pt x="1543" y="4147"/>
                    </a:cubicBezTo>
                    <a:cubicBezTo>
                      <a:pt x="2036" y="4640"/>
                      <a:pt x="2645" y="4861"/>
                      <a:pt x="3244" y="4861"/>
                    </a:cubicBezTo>
                    <a:cubicBezTo>
                      <a:pt x="4490" y="4861"/>
                      <a:pt x="5690" y="3902"/>
                      <a:pt x="5690" y="2436"/>
                    </a:cubicBezTo>
                    <a:cubicBezTo>
                      <a:pt x="5690" y="1086"/>
                      <a:pt x="4605" y="1"/>
                      <a:pt x="32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9" name="Google Shape;2729;p39"/>
              <p:cNvSpPr/>
              <p:nvPr/>
            </p:nvSpPr>
            <p:spPr>
              <a:xfrm>
                <a:off x="1723235" y="1520497"/>
                <a:ext cx="408958" cy="393473"/>
              </a:xfrm>
              <a:custGeom>
                <a:avLst/>
                <a:gdLst/>
                <a:ahLst/>
                <a:cxnLst/>
                <a:rect l="l" t="t" r="r" b="b"/>
                <a:pathLst>
                  <a:path w="24350" h="23428" extrusionOk="0">
                    <a:moveTo>
                      <a:pt x="12633" y="0"/>
                    </a:moveTo>
                    <a:cubicBezTo>
                      <a:pt x="7908" y="0"/>
                      <a:pt x="3641" y="2845"/>
                      <a:pt x="1809" y="7233"/>
                    </a:cubicBezTo>
                    <a:cubicBezTo>
                      <a:pt x="0" y="11596"/>
                      <a:pt x="1013" y="16635"/>
                      <a:pt x="4364" y="19986"/>
                    </a:cubicBezTo>
                    <a:cubicBezTo>
                      <a:pt x="6610" y="22232"/>
                      <a:pt x="9614" y="23428"/>
                      <a:pt x="12664" y="23428"/>
                    </a:cubicBezTo>
                    <a:cubicBezTo>
                      <a:pt x="14166" y="23428"/>
                      <a:pt x="15678" y="23138"/>
                      <a:pt x="17117" y="22542"/>
                    </a:cubicBezTo>
                    <a:cubicBezTo>
                      <a:pt x="21505" y="20709"/>
                      <a:pt x="24350" y="16442"/>
                      <a:pt x="24350" y="11717"/>
                    </a:cubicBezTo>
                    <a:cubicBezTo>
                      <a:pt x="24350" y="5232"/>
                      <a:pt x="19118" y="0"/>
                      <a:pt x="126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0" name="Google Shape;2730;p39"/>
              <p:cNvSpPr/>
              <p:nvPr/>
            </p:nvSpPr>
            <p:spPr>
              <a:xfrm>
                <a:off x="1927311" y="1561393"/>
                <a:ext cx="16207" cy="311379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8540" extrusionOk="0">
                    <a:moveTo>
                      <a:pt x="482" y="0"/>
                    </a:moveTo>
                    <a:cubicBezTo>
                      <a:pt x="217" y="0"/>
                      <a:pt x="0" y="217"/>
                      <a:pt x="0" y="482"/>
                    </a:cubicBezTo>
                    <a:lnTo>
                      <a:pt x="0" y="18057"/>
                    </a:lnTo>
                    <a:cubicBezTo>
                      <a:pt x="0" y="18323"/>
                      <a:pt x="217" y="18540"/>
                      <a:pt x="482" y="18540"/>
                    </a:cubicBezTo>
                    <a:cubicBezTo>
                      <a:pt x="747" y="18540"/>
                      <a:pt x="964" y="18323"/>
                      <a:pt x="964" y="18057"/>
                    </a:cubicBezTo>
                    <a:lnTo>
                      <a:pt x="964" y="482"/>
                    </a:lnTo>
                    <a:cubicBezTo>
                      <a:pt x="964" y="217"/>
                      <a:pt x="747" y="0"/>
                      <a:pt x="4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1" name="Google Shape;2731;p39"/>
              <p:cNvSpPr/>
              <p:nvPr/>
            </p:nvSpPr>
            <p:spPr>
              <a:xfrm>
                <a:off x="1779918" y="1709172"/>
                <a:ext cx="311379" cy="15821"/>
              </a:xfrm>
              <a:custGeom>
                <a:avLst/>
                <a:gdLst/>
                <a:ahLst/>
                <a:cxnLst/>
                <a:rect l="l" t="t" r="r" b="b"/>
                <a:pathLst>
                  <a:path w="18540" h="942" extrusionOk="0">
                    <a:moveTo>
                      <a:pt x="483" y="1"/>
                    </a:moveTo>
                    <a:cubicBezTo>
                      <a:pt x="218" y="1"/>
                      <a:pt x="1" y="218"/>
                      <a:pt x="1" y="483"/>
                    </a:cubicBezTo>
                    <a:cubicBezTo>
                      <a:pt x="1" y="748"/>
                      <a:pt x="218" y="941"/>
                      <a:pt x="483" y="941"/>
                    </a:cubicBezTo>
                    <a:lnTo>
                      <a:pt x="18058" y="941"/>
                    </a:lnTo>
                    <a:cubicBezTo>
                      <a:pt x="18323" y="941"/>
                      <a:pt x="18540" y="748"/>
                      <a:pt x="18540" y="483"/>
                    </a:cubicBezTo>
                    <a:cubicBezTo>
                      <a:pt x="18540" y="218"/>
                      <a:pt x="18323" y="1"/>
                      <a:pt x="1805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2" name="Google Shape;2732;p39"/>
              <p:cNvSpPr/>
              <p:nvPr/>
            </p:nvSpPr>
            <p:spPr>
              <a:xfrm>
                <a:off x="1822426" y="1604707"/>
                <a:ext cx="226363" cy="224751"/>
              </a:xfrm>
              <a:custGeom>
                <a:avLst/>
                <a:gdLst/>
                <a:ahLst/>
                <a:cxnLst/>
                <a:rect l="l" t="t" r="r" b="b"/>
                <a:pathLst>
                  <a:path w="13478" h="13382" extrusionOk="0">
                    <a:moveTo>
                      <a:pt x="522" y="1"/>
                    </a:moveTo>
                    <a:cubicBezTo>
                      <a:pt x="399" y="1"/>
                      <a:pt x="278" y="49"/>
                      <a:pt x="194" y="146"/>
                    </a:cubicBezTo>
                    <a:cubicBezTo>
                      <a:pt x="1" y="338"/>
                      <a:pt x="1" y="628"/>
                      <a:pt x="194" y="821"/>
                    </a:cubicBezTo>
                    <a:lnTo>
                      <a:pt x="12610" y="13236"/>
                    </a:lnTo>
                    <a:cubicBezTo>
                      <a:pt x="12706" y="13333"/>
                      <a:pt x="12827" y="13381"/>
                      <a:pt x="12947" y="13381"/>
                    </a:cubicBezTo>
                    <a:cubicBezTo>
                      <a:pt x="13068" y="13381"/>
                      <a:pt x="13188" y="13333"/>
                      <a:pt x="13285" y="13236"/>
                    </a:cubicBezTo>
                    <a:cubicBezTo>
                      <a:pt x="13478" y="13068"/>
                      <a:pt x="13478" y="12754"/>
                      <a:pt x="13285" y="12561"/>
                    </a:cubicBezTo>
                    <a:lnTo>
                      <a:pt x="869" y="146"/>
                    </a:lnTo>
                    <a:cubicBezTo>
                      <a:pt x="772" y="49"/>
                      <a:pt x="646" y="1"/>
                      <a:pt x="5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3" name="Google Shape;2733;p39"/>
              <p:cNvSpPr/>
              <p:nvPr/>
            </p:nvSpPr>
            <p:spPr>
              <a:xfrm>
                <a:off x="1822426" y="1604707"/>
                <a:ext cx="225960" cy="224751"/>
              </a:xfrm>
              <a:custGeom>
                <a:avLst/>
                <a:gdLst/>
                <a:ahLst/>
                <a:cxnLst/>
                <a:rect l="l" t="t" r="r" b="b"/>
                <a:pathLst>
                  <a:path w="13454" h="13382" extrusionOk="0">
                    <a:moveTo>
                      <a:pt x="12938" y="1"/>
                    </a:moveTo>
                    <a:cubicBezTo>
                      <a:pt x="12815" y="1"/>
                      <a:pt x="12694" y="49"/>
                      <a:pt x="12610" y="146"/>
                    </a:cubicBezTo>
                    <a:lnTo>
                      <a:pt x="194" y="12561"/>
                    </a:lnTo>
                    <a:cubicBezTo>
                      <a:pt x="1" y="12754"/>
                      <a:pt x="1" y="13044"/>
                      <a:pt x="194" y="13236"/>
                    </a:cubicBezTo>
                    <a:cubicBezTo>
                      <a:pt x="278" y="13333"/>
                      <a:pt x="399" y="13381"/>
                      <a:pt x="522" y="13381"/>
                    </a:cubicBezTo>
                    <a:cubicBezTo>
                      <a:pt x="646" y="13381"/>
                      <a:pt x="772" y="13333"/>
                      <a:pt x="869" y="13236"/>
                    </a:cubicBezTo>
                    <a:lnTo>
                      <a:pt x="13285" y="821"/>
                    </a:lnTo>
                    <a:cubicBezTo>
                      <a:pt x="13453" y="628"/>
                      <a:pt x="13453" y="338"/>
                      <a:pt x="13285" y="146"/>
                    </a:cubicBezTo>
                    <a:cubicBezTo>
                      <a:pt x="13188" y="49"/>
                      <a:pt x="13062" y="1"/>
                      <a:pt x="1293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4" name="Google Shape;2734;p39"/>
              <p:cNvSpPr/>
              <p:nvPr/>
            </p:nvSpPr>
            <p:spPr>
              <a:xfrm>
                <a:off x="1746714" y="1575971"/>
                <a:ext cx="330005" cy="282442"/>
              </a:xfrm>
              <a:custGeom>
                <a:avLst/>
                <a:gdLst/>
                <a:ahLst/>
                <a:cxnLst/>
                <a:rect l="l" t="t" r="r" b="b"/>
                <a:pathLst>
                  <a:path w="19649" h="16817" extrusionOk="0">
                    <a:moveTo>
                      <a:pt x="11235" y="0"/>
                    </a:moveTo>
                    <a:cubicBezTo>
                      <a:pt x="3762" y="0"/>
                      <a:pt x="1" y="9065"/>
                      <a:pt x="5305" y="14345"/>
                    </a:cubicBezTo>
                    <a:cubicBezTo>
                      <a:pt x="6902" y="15959"/>
                      <a:pt x="9051" y="16816"/>
                      <a:pt x="11245" y="16816"/>
                    </a:cubicBezTo>
                    <a:cubicBezTo>
                      <a:pt x="12328" y="16816"/>
                      <a:pt x="13422" y="16607"/>
                      <a:pt x="14466" y="16177"/>
                    </a:cubicBezTo>
                    <a:cubicBezTo>
                      <a:pt x="17600" y="14875"/>
                      <a:pt x="19649" y="11813"/>
                      <a:pt x="19649" y="8414"/>
                    </a:cubicBezTo>
                    <a:cubicBezTo>
                      <a:pt x="19649" y="3761"/>
                      <a:pt x="15888" y="0"/>
                      <a:pt x="1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5" name="Google Shape;2735;p39"/>
              <p:cNvSpPr/>
              <p:nvPr/>
            </p:nvSpPr>
            <p:spPr>
              <a:xfrm>
                <a:off x="1764937" y="1589726"/>
                <a:ext cx="298027" cy="255183"/>
              </a:xfrm>
              <a:custGeom>
                <a:avLst/>
                <a:gdLst/>
                <a:ahLst/>
                <a:cxnLst/>
                <a:rect l="l" t="t" r="r" b="b"/>
                <a:pathLst>
                  <a:path w="17745" h="15194" extrusionOk="0">
                    <a:moveTo>
                      <a:pt x="10150" y="1"/>
                    </a:moveTo>
                    <a:cubicBezTo>
                      <a:pt x="3400" y="1"/>
                      <a:pt x="1" y="8174"/>
                      <a:pt x="4798" y="12947"/>
                    </a:cubicBezTo>
                    <a:cubicBezTo>
                      <a:pt x="6343" y="14500"/>
                      <a:pt x="8243" y="15194"/>
                      <a:pt x="10108" y="15194"/>
                    </a:cubicBezTo>
                    <a:cubicBezTo>
                      <a:pt x="14005" y="15194"/>
                      <a:pt x="17744" y="12161"/>
                      <a:pt x="17744" y="7595"/>
                    </a:cubicBezTo>
                    <a:cubicBezTo>
                      <a:pt x="17744" y="3400"/>
                      <a:pt x="14345" y="1"/>
                      <a:pt x="101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6" name="Google Shape;2736;p39"/>
              <p:cNvSpPr/>
              <p:nvPr/>
            </p:nvSpPr>
            <p:spPr>
              <a:xfrm>
                <a:off x="1798947" y="1615238"/>
                <a:ext cx="238506" cy="204059"/>
              </a:xfrm>
              <a:custGeom>
                <a:avLst/>
                <a:gdLst/>
                <a:ahLst/>
                <a:cxnLst/>
                <a:rect l="l" t="t" r="r" b="b"/>
                <a:pathLst>
                  <a:path w="14201" h="12150" extrusionOk="0">
                    <a:moveTo>
                      <a:pt x="8125" y="1"/>
                    </a:moveTo>
                    <a:cubicBezTo>
                      <a:pt x="2725" y="1"/>
                      <a:pt x="1" y="6534"/>
                      <a:pt x="3834" y="10367"/>
                    </a:cubicBezTo>
                    <a:cubicBezTo>
                      <a:pt x="5073" y="11598"/>
                      <a:pt x="6593" y="12149"/>
                      <a:pt x="8084" y="12149"/>
                    </a:cubicBezTo>
                    <a:cubicBezTo>
                      <a:pt x="11207" y="12149"/>
                      <a:pt x="14200" y="9731"/>
                      <a:pt x="14200" y="6076"/>
                    </a:cubicBezTo>
                    <a:cubicBezTo>
                      <a:pt x="14200" y="2725"/>
                      <a:pt x="11476" y="1"/>
                      <a:pt x="81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7" name="Google Shape;2737;p39"/>
              <p:cNvSpPr/>
              <p:nvPr/>
            </p:nvSpPr>
            <p:spPr>
              <a:xfrm>
                <a:off x="1839843" y="1645603"/>
                <a:ext cx="167245" cy="167245"/>
              </a:xfrm>
              <a:custGeom>
                <a:avLst/>
                <a:gdLst/>
                <a:ahLst/>
                <a:cxnLst/>
                <a:rect l="l" t="t" r="r" b="b"/>
                <a:pathLst>
                  <a:path w="9958" h="9958" fill="none" extrusionOk="0">
                    <a:moveTo>
                      <a:pt x="9957" y="4268"/>
                    </a:moveTo>
                    <a:cubicBezTo>
                      <a:pt x="9957" y="8053"/>
                      <a:pt x="5377" y="9958"/>
                      <a:pt x="2701" y="7282"/>
                    </a:cubicBezTo>
                    <a:cubicBezTo>
                      <a:pt x="1" y="4581"/>
                      <a:pt x="1905" y="1"/>
                      <a:pt x="5690" y="1"/>
                    </a:cubicBezTo>
                    <a:cubicBezTo>
                      <a:pt x="8053" y="1"/>
                      <a:pt x="9957" y="1905"/>
                      <a:pt x="9957" y="426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8" name="Google Shape;2738;p39"/>
              <p:cNvSpPr/>
              <p:nvPr/>
            </p:nvSpPr>
            <p:spPr>
              <a:xfrm>
                <a:off x="1868596" y="1667067"/>
                <a:ext cx="117028" cy="117028"/>
              </a:xfrm>
              <a:custGeom>
                <a:avLst/>
                <a:gdLst/>
                <a:ahLst/>
                <a:cxnLst/>
                <a:rect l="l" t="t" r="r" b="b"/>
                <a:pathLst>
                  <a:path w="6968" h="6968" fill="none" extrusionOk="0">
                    <a:moveTo>
                      <a:pt x="6968" y="2990"/>
                    </a:moveTo>
                    <a:cubicBezTo>
                      <a:pt x="6968" y="5642"/>
                      <a:pt x="3761" y="6968"/>
                      <a:pt x="1881" y="5087"/>
                    </a:cubicBezTo>
                    <a:cubicBezTo>
                      <a:pt x="0" y="3207"/>
                      <a:pt x="1326" y="1"/>
                      <a:pt x="3978" y="1"/>
                    </a:cubicBezTo>
                    <a:cubicBezTo>
                      <a:pt x="5618" y="1"/>
                      <a:pt x="6968" y="1327"/>
                      <a:pt x="6968" y="299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9" name="Google Shape;2739;p39"/>
              <p:cNvSpPr/>
              <p:nvPr/>
            </p:nvSpPr>
            <p:spPr>
              <a:xfrm>
                <a:off x="1849164" y="1645603"/>
                <a:ext cx="95160" cy="81657"/>
              </a:xfrm>
              <a:custGeom>
                <a:avLst/>
                <a:gdLst/>
                <a:ahLst/>
                <a:cxnLst/>
                <a:rect l="l" t="t" r="r" b="b"/>
                <a:pathLst>
                  <a:path w="5666" h="4862" extrusionOk="0">
                    <a:moveTo>
                      <a:pt x="3255" y="1"/>
                    </a:moveTo>
                    <a:cubicBezTo>
                      <a:pt x="1085" y="1"/>
                      <a:pt x="0" y="2629"/>
                      <a:pt x="1519" y="4147"/>
                    </a:cubicBezTo>
                    <a:cubicBezTo>
                      <a:pt x="2019" y="4640"/>
                      <a:pt x="2632" y="4861"/>
                      <a:pt x="3230" y="4861"/>
                    </a:cubicBezTo>
                    <a:cubicBezTo>
                      <a:pt x="4477" y="4861"/>
                      <a:pt x="5666" y="3902"/>
                      <a:pt x="5666" y="2436"/>
                    </a:cubicBezTo>
                    <a:cubicBezTo>
                      <a:pt x="5666" y="1086"/>
                      <a:pt x="4581" y="1"/>
                      <a:pt x="32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0" name="Google Shape;2740;p39"/>
              <p:cNvSpPr/>
              <p:nvPr/>
            </p:nvSpPr>
            <p:spPr>
              <a:xfrm>
                <a:off x="1658860" y="1607949"/>
                <a:ext cx="38074" cy="218671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3020" extrusionOk="0">
                    <a:moveTo>
                      <a:pt x="1133" y="1"/>
                    </a:moveTo>
                    <a:cubicBezTo>
                      <a:pt x="482" y="49"/>
                      <a:pt x="0" y="603"/>
                      <a:pt x="48" y="1254"/>
                    </a:cubicBezTo>
                    <a:lnTo>
                      <a:pt x="48" y="11766"/>
                    </a:lnTo>
                    <a:cubicBezTo>
                      <a:pt x="0" y="12392"/>
                      <a:pt x="482" y="12971"/>
                      <a:pt x="1133" y="13019"/>
                    </a:cubicBezTo>
                    <a:cubicBezTo>
                      <a:pt x="1784" y="12971"/>
                      <a:pt x="2266" y="12392"/>
                      <a:pt x="2218" y="11766"/>
                    </a:cubicBezTo>
                    <a:lnTo>
                      <a:pt x="2218" y="1254"/>
                    </a:lnTo>
                    <a:cubicBezTo>
                      <a:pt x="2266" y="603"/>
                      <a:pt x="1784" y="49"/>
                      <a:pt x="113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1" name="Google Shape;2741;p39"/>
              <p:cNvSpPr/>
              <p:nvPr/>
            </p:nvSpPr>
            <p:spPr>
              <a:xfrm>
                <a:off x="1636992" y="1607949"/>
                <a:ext cx="27141" cy="218671"/>
              </a:xfrm>
              <a:custGeom>
                <a:avLst/>
                <a:gdLst/>
                <a:ahLst/>
                <a:cxnLst/>
                <a:rect l="l" t="t" r="r" b="b"/>
                <a:pathLst>
                  <a:path w="1616" h="13020" extrusionOk="0">
                    <a:moveTo>
                      <a:pt x="820" y="1"/>
                    </a:moveTo>
                    <a:cubicBezTo>
                      <a:pt x="362" y="1"/>
                      <a:pt x="0" y="555"/>
                      <a:pt x="0" y="1254"/>
                    </a:cubicBezTo>
                    <a:lnTo>
                      <a:pt x="0" y="11766"/>
                    </a:lnTo>
                    <a:cubicBezTo>
                      <a:pt x="0" y="12441"/>
                      <a:pt x="362" y="13019"/>
                      <a:pt x="820" y="13019"/>
                    </a:cubicBezTo>
                    <a:cubicBezTo>
                      <a:pt x="1254" y="13019"/>
                      <a:pt x="1616" y="12441"/>
                      <a:pt x="1616" y="11766"/>
                    </a:cubicBezTo>
                    <a:lnTo>
                      <a:pt x="1616" y="1254"/>
                    </a:lnTo>
                    <a:cubicBezTo>
                      <a:pt x="1616" y="555"/>
                      <a:pt x="1254" y="1"/>
                      <a:pt x="8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2" name="Google Shape;2742;p39"/>
              <p:cNvSpPr/>
              <p:nvPr/>
            </p:nvSpPr>
            <p:spPr>
              <a:xfrm>
                <a:off x="1691643" y="1607949"/>
                <a:ext cx="27158" cy="218671"/>
              </a:xfrm>
              <a:custGeom>
                <a:avLst/>
                <a:gdLst/>
                <a:ahLst/>
                <a:cxnLst/>
                <a:rect l="l" t="t" r="r" b="b"/>
                <a:pathLst>
                  <a:path w="1617" h="13020" extrusionOk="0">
                    <a:moveTo>
                      <a:pt x="821" y="1"/>
                    </a:moveTo>
                    <a:cubicBezTo>
                      <a:pt x="363" y="1"/>
                      <a:pt x="1" y="555"/>
                      <a:pt x="1" y="1254"/>
                    </a:cubicBezTo>
                    <a:lnTo>
                      <a:pt x="1" y="11766"/>
                    </a:lnTo>
                    <a:cubicBezTo>
                      <a:pt x="1" y="12441"/>
                      <a:pt x="363" y="13019"/>
                      <a:pt x="821" y="13019"/>
                    </a:cubicBezTo>
                    <a:cubicBezTo>
                      <a:pt x="1255" y="13019"/>
                      <a:pt x="1616" y="12441"/>
                      <a:pt x="1616" y="11766"/>
                    </a:cubicBezTo>
                    <a:lnTo>
                      <a:pt x="1616" y="1254"/>
                    </a:lnTo>
                    <a:cubicBezTo>
                      <a:pt x="1616" y="555"/>
                      <a:pt x="1255" y="1"/>
                      <a:pt x="8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43" name="Google Shape;2743;p39"/>
            <p:cNvGrpSpPr/>
            <p:nvPr/>
          </p:nvGrpSpPr>
          <p:grpSpPr>
            <a:xfrm rot="-5400000">
              <a:off x="6020393" y="2658316"/>
              <a:ext cx="216458" cy="216457"/>
              <a:chOff x="257535" y="638489"/>
              <a:chExt cx="216457" cy="216457"/>
            </a:xfrm>
          </p:grpSpPr>
          <p:sp>
            <p:nvSpPr>
              <p:cNvPr id="2744" name="Google Shape;2744;p39"/>
              <p:cNvSpPr/>
              <p:nvPr/>
            </p:nvSpPr>
            <p:spPr>
              <a:xfrm>
                <a:off x="289230" y="670181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5" name="Google Shape;2745;p39"/>
              <p:cNvSpPr/>
              <p:nvPr/>
            </p:nvSpPr>
            <p:spPr>
              <a:xfrm rot="5400000">
                <a:off x="289234" y="670183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6" name="Google Shape;2746;p39"/>
              <p:cNvSpPr/>
              <p:nvPr/>
            </p:nvSpPr>
            <p:spPr>
              <a:xfrm rot="2700000">
                <a:off x="289234" y="670189"/>
                <a:ext cx="153059" cy="153059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7" name="Google Shape;2747;p39"/>
              <p:cNvSpPr/>
              <p:nvPr/>
            </p:nvSpPr>
            <p:spPr>
              <a:xfrm rot="8100000">
                <a:off x="289234" y="670189"/>
                <a:ext cx="153059" cy="153059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2748" name="Google Shape;2748;p39"/>
          <p:cNvCxnSpPr>
            <a:stCxn id="2674" idx="3"/>
            <a:endCxn id="2668" idx="3"/>
          </p:cNvCxnSpPr>
          <p:nvPr/>
        </p:nvCxnSpPr>
        <p:spPr>
          <a:xfrm rot="10800000" flipH="1">
            <a:off x="8134801" y="1569325"/>
            <a:ext cx="600" cy="2000100"/>
          </a:xfrm>
          <a:prstGeom prst="bentConnector3">
            <a:avLst>
              <a:gd name="adj1" fmla="val 39687500"/>
            </a:avLst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749" name="Google Shape;2749;p39"/>
          <p:cNvCxnSpPr>
            <a:stCxn id="2665" idx="1"/>
            <a:endCxn id="2671" idx="1"/>
          </p:cNvCxnSpPr>
          <p:nvPr/>
        </p:nvCxnSpPr>
        <p:spPr>
          <a:xfrm>
            <a:off x="4122444" y="1569450"/>
            <a:ext cx="600" cy="20001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750" name="Google Shape;2750;p39"/>
          <p:cNvCxnSpPr>
            <a:stCxn id="2665" idx="3"/>
            <a:endCxn id="2668" idx="1"/>
          </p:cNvCxnSpPr>
          <p:nvPr/>
        </p:nvCxnSpPr>
        <p:spPr>
          <a:xfrm>
            <a:off x="5903844" y="1569450"/>
            <a:ext cx="449700" cy="600"/>
          </a:xfrm>
          <a:prstGeom prst="bentConnector3">
            <a:avLst>
              <a:gd name="adj1" fmla="val 49984"/>
            </a:avLst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751" name="Google Shape;2751;p39"/>
          <p:cNvCxnSpPr>
            <a:stCxn id="2671" idx="3"/>
            <a:endCxn id="2674" idx="1"/>
          </p:cNvCxnSpPr>
          <p:nvPr/>
        </p:nvCxnSpPr>
        <p:spPr>
          <a:xfrm>
            <a:off x="5903844" y="3569425"/>
            <a:ext cx="449700" cy="600"/>
          </a:xfrm>
          <a:prstGeom prst="bentConnector3">
            <a:avLst>
              <a:gd name="adj1" fmla="val 49984"/>
            </a:avLst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6" name="Google Shape;2756;p4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2757" name="Google Shape;2757;p40"/>
          <p:cNvGrpSpPr/>
          <p:nvPr/>
        </p:nvGrpSpPr>
        <p:grpSpPr>
          <a:xfrm rot="10800000">
            <a:off x="1089718" y="338383"/>
            <a:ext cx="442977" cy="52165"/>
            <a:chOff x="1763406" y="3001921"/>
            <a:chExt cx="442977" cy="52165"/>
          </a:xfrm>
        </p:grpSpPr>
        <p:sp>
          <p:nvSpPr>
            <p:cNvPr id="2758" name="Google Shape;2758;p40"/>
            <p:cNvSpPr/>
            <p:nvPr/>
          </p:nvSpPr>
          <p:spPr>
            <a:xfrm>
              <a:off x="2033823" y="3017371"/>
              <a:ext cx="25361" cy="21520"/>
            </a:xfrm>
            <a:custGeom>
              <a:avLst/>
              <a:gdLst/>
              <a:ahLst/>
              <a:cxnLst/>
              <a:rect l="l" t="t" r="r" b="b"/>
              <a:pathLst>
                <a:path w="1195" h="1014" extrusionOk="0">
                  <a:moveTo>
                    <a:pt x="677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73"/>
                    <a:pt x="239" y="1014"/>
                    <a:pt x="691" y="1014"/>
                  </a:cubicBezTo>
                  <a:cubicBezTo>
                    <a:pt x="968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7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0"/>
            <p:cNvSpPr/>
            <p:nvPr/>
          </p:nvSpPr>
          <p:spPr>
            <a:xfrm>
              <a:off x="2145559" y="3001921"/>
              <a:ext cx="60824" cy="52165"/>
            </a:xfrm>
            <a:custGeom>
              <a:avLst/>
              <a:gdLst/>
              <a:ahLst/>
              <a:cxnLst/>
              <a:rect l="l" t="t" r="r" b="b"/>
              <a:pathLst>
                <a:path w="2866" h="2458" extrusionOk="0">
                  <a:moveTo>
                    <a:pt x="1633" y="0"/>
                  </a:moveTo>
                  <a:cubicBezTo>
                    <a:pt x="1333" y="0"/>
                    <a:pt x="1027" y="111"/>
                    <a:pt x="779" y="359"/>
                  </a:cubicBezTo>
                  <a:cubicBezTo>
                    <a:pt x="0" y="1138"/>
                    <a:pt x="553" y="2458"/>
                    <a:pt x="1647" y="2458"/>
                  </a:cubicBezTo>
                  <a:cubicBezTo>
                    <a:pt x="2313" y="2458"/>
                    <a:pt x="2865" y="1905"/>
                    <a:pt x="2865" y="1226"/>
                  </a:cubicBezTo>
                  <a:cubicBezTo>
                    <a:pt x="2865" y="487"/>
                    <a:pt x="2262" y="0"/>
                    <a:pt x="1633" y="0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0"/>
            <p:cNvSpPr/>
            <p:nvPr/>
          </p:nvSpPr>
          <p:spPr>
            <a:xfrm>
              <a:off x="1901819" y="3017371"/>
              <a:ext cx="25340" cy="21520"/>
            </a:xfrm>
            <a:custGeom>
              <a:avLst/>
              <a:gdLst/>
              <a:ahLst/>
              <a:cxnLst/>
              <a:rect l="l" t="t" r="r" b="b"/>
              <a:pathLst>
                <a:path w="1194" h="1014" extrusionOk="0">
                  <a:moveTo>
                    <a:pt x="676" y="1"/>
                  </a:moveTo>
                  <a:cubicBezTo>
                    <a:pt x="553" y="1"/>
                    <a:pt x="428" y="46"/>
                    <a:pt x="327" y="147"/>
                  </a:cubicBezTo>
                  <a:cubicBezTo>
                    <a:pt x="0" y="461"/>
                    <a:pt x="226" y="1014"/>
                    <a:pt x="679" y="1014"/>
                  </a:cubicBezTo>
                  <a:cubicBezTo>
                    <a:pt x="955" y="1014"/>
                    <a:pt x="1194" y="787"/>
                    <a:pt x="1194" y="511"/>
                  </a:cubicBezTo>
                  <a:cubicBezTo>
                    <a:pt x="1194" y="204"/>
                    <a:pt x="939" y="1"/>
                    <a:pt x="676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0"/>
            <p:cNvSpPr/>
            <p:nvPr/>
          </p:nvSpPr>
          <p:spPr>
            <a:xfrm>
              <a:off x="1763406" y="3017371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0" y="1"/>
                  </a:moveTo>
                  <a:cubicBezTo>
                    <a:pt x="546" y="1"/>
                    <a:pt x="419" y="46"/>
                    <a:pt x="315" y="147"/>
                  </a:cubicBezTo>
                  <a:cubicBezTo>
                    <a:pt x="0" y="461"/>
                    <a:pt x="227" y="1014"/>
                    <a:pt x="679" y="1014"/>
                  </a:cubicBezTo>
                  <a:cubicBezTo>
                    <a:pt x="955" y="1014"/>
                    <a:pt x="1182" y="787"/>
                    <a:pt x="1182" y="511"/>
                  </a:cubicBezTo>
                  <a:cubicBezTo>
                    <a:pt x="1182" y="204"/>
                    <a:pt x="932" y="1"/>
                    <a:pt x="670" y="1"/>
                  </a:cubicBezTo>
                  <a:close/>
                </a:path>
              </a:pathLst>
            </a:custGeom>
            <a:solidFill>
              <a:schemeClr val="accent3"/>
            </a:solidFill>
            <a:ln w="7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62" name="Google Shape;2762;p40"/>
          <p:cNvGrpSpPr/>
          <p:nvPr/>
        </p:nvGrpSpPr>
        <p:grpSpPr>
          <a:xfrm>
            <a:off x="1012025" y="1763000"/>
            <a:ext cx="3393200" cy="411600"/>
            <a:chOff x="1012025" y="1763000"/>
            <a:chExt cx="3393200" cy="411600"/>
          </a:xfrm>
        </p:grpSpPr>
        <p:sp>
          <p:nvSpPr>
            <p:cNvPr id="2763" name="Google Shape;2763;p40"/>
            <p:cNvSpPr txBox="1"/>
            <p:nvPr/>
          </p:nvSpPr>
          <p:spPr>
            <a:xfrm>
              <a:off x="2799025" y="1763000"/>
              <a:ext cx="16062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Saturn has several rings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764" name="Google Shape;2764;p40"/>
            <p:cNvSpPr txBox="1"/>
            <p:nvPr/>
          </p:nvSpPr>
          <p:spPr>
            <a:xfrm>
              <a:off x="1455025" y="1763000"/>
              <a:ext cx="13440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Saturn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765" name="Google Shape;2765;p40"/>
            <p:cNvSpPr txBox="1"/>
            <p:nvPr/>
          </p:nvSpPr>
          <p:spPr>
            <a:xfrm>
              <a:off x="1012025" y="1763000"/>
              <a:ext cx="4431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01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766" name="Google Shape;2766;p40"/>
          <p:cNvGrpSpPr/>
          <p:nvPr/>
        </p:nvGrpSpPr>
        <p:grpSpPr>
          <a:xfrm>
            <a:off x="1012025" y="2571750"/>
            <a:ext cx="3393200" cy="411600"/>
            <a:chOff x="1012025" y="2571750"/>
            <a:chExt cx="3393200" cy="411600"/>
          </a:xfrm>
        </p:grpSpPr>
        <p:sp>
          <p:nvSpPr>
            <p:cNvPr id="2767" name="Google Shape;2767;p40"/>
            <p:cNvSpPr txBox="1"/>
            <p:nvPr/>
          </p:nvSpPr>
          <p:spPr>
            <a:xfrm>
              <a:off x="2799025" y="2571750"/>
              <a:ext cx="16062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Neptune is far away from us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768" name="Google Shape;2768;p40"/>
            <p:cNvSpPr txBox="1"/>
            <p:nvPr/>
          </p:nvSpPr>
          <p:spPr>
            <a:xfrm>
              <a:off x="1455025" y="2571750"/>
              <a:ext cx="13440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Neptune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769" name="Google Shape;2769;p40"/>
            <p:cNvSpPr txBox="1"/>
            <p:nvPr/>
          </p:nvSpPr>
          <p:spPr>
            <a:xfrm>
              <a:off x="1012025" y="2571750"/>
              <a:ext cx="4431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02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770" name="Google Shape;2770;p40"/>
          <p:cNvGrpSpPr/>
          <p:nvPr/>
        </p:nvGrpSpPr>
        <p:grpSpPr>
          <a:xfrm>
            <a:off x="1012025" y="3380500"/>
            <a:ext cx="3393200" cy="411600"/>
            <a:chOff x="1012025" y="3380500"/>
            <a:chExt cx="3393200" cy="411600"/>
          </a:xfrm>
        </p:grpSpPr>
        <p:sp>
          <p:nvSpPr>
            <p:cNvPr id="2771" name="Google Shape;2771;p40"/>
            <p:cNvSpPr txBox="1"/>
            <p:nvPr/>
          </p:nvSpPr>
          <p:spPr>
            <a:xfrm>
              <a:off x="2799025" y="3380500"/>
              <a:ext cx="16062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considered a dwarf planet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772" name="Google Shape;2772;p40"/>
            <p:cNvSpPr txBox="1"/>
            <p:nvPr/>
          </p:nvSpPr>
          <p:spPr>
            <a:xfrm>
              <a:off x="1455025" y="3380500"/>
              <a:ext cx="13440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Pluto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773" name="Google Shape;2773;p40"/>
            <p:cNvSpPr txBox="1"/>
            <p:nvPr/>
          </p:nvSpPr>
          <p:spPr>
            <a:xfrm>
              <a:off x="1012025" y="3380500"/>
              <a:ext cx="4431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03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2774" name="Google Shape;2774;p40"/>
          <p:cNvCxnSpPr>
            <a:stCxn id="2765" idx="2"/>
            <a:endCxn id="2769" idx="0"/>
          </p:cNvCxnSpPr>
          <p:nvPr/>
        </p:nvCxnSpPr>
        <p:spPr>
          <a:xfrm>
            <a:off x="1233575" y="2174600"/>
            <a:ext cx="0" cy="397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775" name="Google Shape;2775;p40"/>
          <p:cNvCxnSpPr>
            <a:stCxn id="2769" idx="2"/>
            <a:endCxn id="2773" idx="0"/>
          </p:cNvCxnSpPr>
          <p:nvPr/>
        </p:nvCxnSpPr>
        <p:spPr>
          <a:xfrm>
            <a:off x="1233575" y="2983350"/>
            <a:ext cx="0" cy="397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2776" name="Google Shape;2776;p40"/>
          <p:cNvGrpSpPr/>
          <p:nvPr/>
        </p:nvGrpSpPr>
        <p:grpSpPr>
          <a:xfrm>
            <a:off x="5025525" y="1763000"/>
            <a:ext cx="3393300" cy="411600"/>
            <a:chOff x="5025525" y="1763000"/>
            <a:chExt cx="3393300" cy="411600"/>
          </a:xfrm>
        </p:grpSpPr>
        <p:sp>
          <p:nvSpPr>
            <p:cNvPr id="2777" name="Google Shape;2777;p40"/>
            <p:cNvSpPr txBox="1"/>
            <p:nvPr/>
          </p:nvSpPr>
          <p:spPr>
            <a:xfrm>
              <a:off x="6812625" y="1763000"/>
              <a:ext cx="16062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Mercury is quite a small planet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778" name="Google Shape;2778;p40"/>
            <p:cNvSpPr txBox="1"/>
            <p:nvPr/>
          </p:nvSpPr>
          <p:spPr>
            <a:xfrm>
              <a:off x="5468625" y="1763000"/>
              <a:ext cx="13440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Mercury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779" name="Google Shape;2779;p40"/>
            <p:cNvSpPr txBox="1"/>
            <p:nvPr/>
          </p:nvSpPr>
          <p:spPr>
            <a:xfrm>
              <a:off x="5025525" y="1763000"/>
              <a:ext cx="4431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06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780" name="Google Shape;2780;p40"/>
          <p:cNvGrpSpPr/>
          <p:nvPr/>
        </p:nvGrpSpPr>
        <p:grpSpPr>
          <a:xfrm>
            <a:off x="5025525" y="2571750"/>
            <a:ext cx="3393300" cy="411600"/>
            <a:chOff x="5025525" y="2571750"/>
            <a:chExt cx="3393300" cy="411600"/>
          </a:xfrm>
        </p:grpSpPr>
        <p:sp>
          <p:nvSpPr>
            <p:cNvPr id="2781" name="Google Shape;2781;p40"/>
            <p:cNvSpPr txBox="1"/>
            <p:nvPr/>
          </p:nvSpPr>
          <p:spPr>
            <a:xfrm>
              <a:off x="6812625" y="2571750"/>
              <a:ext cx="16062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Earth is the planet with life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782" name="Google Shape;2782;p40"/>
            <p:cNvSpPr txBox="1"/>
            <p:nvPr/>
          </p:nvSpPr>
          <p:spPr>
            <a:xfrm>
              <a:off x="5468625" y="2571750"/>
              <a:ext cx="13440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Earth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783" name="Google Shape;2783;p40"/>
            <p:cNvSpPr txBox="1"/>
            <p:nvPr/>
          </p:nvSpPr>
          <p:spPr>
            <a:xfrm>
              <a:off x="5025525" y="2571750"/>
              <a:ext cx="4431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05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784" name="Google Shape;2784;p40"/>
          <p:cNvGrpSpPr/>
          <p:nvPr/>
        </p:nvGrpSpPr>
        <p:grpSpPr>
          <a:xfrm>
            <a:off x="5025525" y="3380500"/>
            <a:ext cx="3393300" cy="411600"/>
            <a:chOff x="5025525" y="3380500"/>
            <a:chExt cx="3393300" cy="411600"/>
          </a:xfrm>
        </p:grpSpPr>
        <p:sp>
          <p:nvSpPr>
            <p:cNvPr id="2785" name="Google Shape;2785;p40"/>
            <p:cNvSpPr txBox="1"/>
            <p:nvPr/>
          </p:nvSpPr>
          <p:spPr>
            <a:xfrm>
              <a:off x="6812625" y="3380500"/>
              <a:ext cx="16062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Mars is full of iron oxide dust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786" name="Google Shape;2786;p40"/>
            <p:cNvSpPr txBox="1"/>
            <p:nvPr/>
          </p:nvSpPr>
          <p:spPr>
            <a:xfrm>
              <a:off x="5468625" y="3380500"/>
              <a:ext cx="13440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787" name="Google Shape;2787;p40"/>
            <p:cNvSpPr txBox="1"/>
            <p:nvPr/>
          </p:nvSpPr>
          <p:spPr>
            <a:xfrm>
              <a:off x="5025525" y="3380500"/>
              <a:ext cx="4431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04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2788" name="Google Shape;2788;p40"/>
          <p:cNvCxnSpPr>
            <a:stCxn id="2779" idx="2"/>
            <a:endCxn id="2783" idx="0"/>
          </p:cNvCxnSpPr>
          <p:nvPr/>
        </p:nvCxnSpPr>
        <p:spPr>
          <a:xfrm>
            <a:off x="5247075" y="2174600"/>
            <a:ext cx="0" cy="397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789" name="Google Shape;2789;p40"/>
          <p:cNvCxnSpPr>
            <a:stCxn id="2783" idx="2"/>
            <a:endCxn id="2787" idx="0"/>
          </p:cNvCxnSpPr>
          <p:nvPr/>
        </p:nvCxnSpPr>
        <p:spPr>
          <a:xfrm>
            <a:off x="5247075" y="2983350"/>
            <a:ext cx="0" cy="397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790" name="Google Shape;2790;p40"/>
          <p:cNvCxnSpPr>
            <a:stCxn id="2773" idx="2"/>
            <a:endCxn id="2787" idx="2"/>
          </p:cNvCxnSpPr>
          <p:nvPr/>
        </p:nvCxnSpPr>
        <p:spPr>
          <a:xfrm rot="-5400000" flipH="1">
            <a:off x="3239975" y="1785700"/>
            <a:ext cx="600" cy="4013400"/>
          </a:xfrm>
          <a:prstGeom prst="bentConnector3">
            <a:avLst>
              <a:gd name="adj1" fmla="val 39687500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triangle" w="med" len="med"/>
          </a:ln>
        </p:spPr>
      </p:cxnSp>
      <p:cxnSp>
        <p:nvCxnSpPr>
          <p:cNvPr id="2791" name="Google Shape;2791;p40"/>
          <p:cNvCxnSpPr>
            <a:stCxn id="2765" idx="0"/>
            <a:endCxn id="2779" idx="0"/>
          </p:cNvCxnSpPr>
          <p:nvPr/>
        </p:nvCxnSpPr>
        <p:spPr>
          <a:xfrm rot="-5400000" flipH="1">
            <a:off x="3239975" y="-243400"/>
            <a:ext cx="600" cy="40134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triangle" w="med" len="med"/>
            <a:tailEnd type="none" w="med" len="med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6" name="Google Shape;2796;p4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9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cxnSp>
        <p:nvCxnSpPr>
          <p:cNvPr id="2797" name="Google Shape;2797;p41"/>
          <p:cNvCxnSpPr>
            <a:stCxn id="2798" idx="0"/>
            <a:endCxn id="2799" idx="2"/>
          </p:cNvCxnSpPr>
          <p:nvPr/>
        </p:nvCxnSpPr>
        <p:spPr>
          <a:xfrm rot="10800000">
            <a:off x="1677888" y="3530725"/>
            <a:ext cx="0" cy="28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800" name="Google Shape;2800;p41"/>
          <p:cNvSpPr/>
          <p:nvPr/>
        </p:nvSpPr>
        <p:spPr>
          <a:xfrm>
            <a:off x="2789863" y="3269800"/>
            <a:ext cx="1335000" cy="261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1" name="Google Shape;2801;p41"/>
          <p:cNvSpPr/>
          <p:nvPr/>
        </p:nvSpPr>
        <p:spPr>
          <a:xfrm>
            <a:off x="2789863" y="3269800"/>
            <a:ext cx="533700" cy="2610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02" name="Google Shape;2802;p41"/>
          <p:cNvGrpSpPr/>
          <p:nvPr/>
        </p:nvGrpSpPr>
        <p:grpSpPr>
          <a:xfrm>
            <a:off x="2792113" y="2175775"/>
            <a:ext cx="1330500" cy="1901850"/>
            <a:chOff x="2792113" y="2175775"/>
            <a:chExt cx="1330500" cy="1901850"/>
          </a:xfrm>
        </p:grpSpPr>
        <p:sp>
          <p:nvSpPr>
            <p:cNvPr id="2803" name="Google Shape;2803;p41"/>
            <p:cNvSpPr txBox="1"/>
            <p:nvPr/>
          </p:nvSpPr>
          <p:spPr>
            <a:xfrm>
              <a:off x="2792113" y="2175775"/>
              <a:ext cx="1330500" cy="8082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Earth is the third planet from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804" name="Google Shape;2804;p41"/>
            <p:cNvSpPr txBox="1"/>
            <p:nvPr/>
          </p:nvSpPr>
          <p:spPr>
            <a:xfrm>
              <a:off x="2792113" y="3816625"/>
              <a:ext cx="1330500" cy="2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40%</a:t>
              </a:r>
              <a:endParaRPr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sp>
        <p:nvSpPr>
          <p:cNvPr id="2805" name="Google Shape;2805;p41"/>
          <p:cNvSpPr/>
          <p:nvPr/>
        </p:nvSpPr>
        <p:spPr>
          <a:xfrm>
            <a:off x="5018648" y="3270050"/>
            <a:ext cx="1335000" cy="261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6" name="Google Shape;2806;p41"/>
          <p:cNvSpPr/>
          <p:nvPr/>
        </p:nvSpPr>
        <p:spPr>
          <a:xfrm>
            <a:off x="5018638" y="3270050"/>
            <a:ext cx="400500" cy="2610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07" name="Google Shape;2807;p41"/>
          <p:cNvGrpSpPr/>
          <p:nvPr/>
        </p:nvGrpSpPr>
        <p:grpSpPr>
          <a:xfrm>
            <a:off x="5018638" y="2175775"/>
            <a:ext cx="1335000" cy="1901850"/>
            <a:chOff x="5018638" y="2175775"/>
            <a:chExt cx="1335000" cy="1901850"/>
          </a:xfrm>
        </p:grpSpPr>
        <p:sp>
          <p:nvSpPr>
            <p:cNvPr id="2808" name="Google Shape;2808;p41"/>
            <p:cNvSpPr txBox="1"/>
            <p:nvPr/>
          </p:nvSpPr>
          <p:spPr>
            <a:xfrm>
              <a:off x="5020912" y="2175775"/>
              <a:ext cx="1330500" cy="8082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Pluto is now considered a dwarf planet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809" name="Google Shape;2809;p41"/>
            <p:cNvSpPr txBox="1"/>
            <p:nvPr/>
          </p:nvSpPr>
          <p:spPr>
            <a:xfrm>
              <a:off x="5018638" y="3816625"/>
              <a:ext cx="1335000" cy="2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30%</a:t>
              </a:r>
              <a:endParaRPr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2810" name="Google Shape;2810;p41"/>
          <p:cNvCxnSpPr>
            <a:stCxn id="2800" idx="2"/>
            <a:endCxn id="2804" idx="0"/>
          </p:cNvCxnSpPr>
          <p:nvPr/>
        </p:nvCxnSpPr>
        <p:spPr>
          <a:xfrm>
            <a:off x="3457363" y="3530800"/>
            <a:ext cx="0" cy="28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811" name="Google Shape;2811;p41"/>
          <p:cNvCxnSpPr>
            <a:stCxn id="2805" idx="2"/>
            <a:endCxn id="2809" idx="0"/>
          </p:cNvCxnSpPr>
          <p:nvPr/>
        </p:nvCxnSpPr>
        <p:spPr>
          <a:xfrm>
            <a:off x="5686148" y="353105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812" name="Google Shape;2812;p41"/>
          <p:cNvCxnSpPr>
            <a:stCxn id="2813" idx="0"/>
            <a:endCxn id="2814" idx="2"/>
          </p:cNvCxnSpPr>
          <p:nvPr/>
        </p:nvCxnSpPr>
        <p:spPr>
          <a:xfrm rot="10800000">
            <a:off x="7468338" y="3530725"/>
            <a:ext cx="0" cy="28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815" name="Google Shape;2815;p41"/>
          <p:cNvCxnSpPr>
            <a:stCxn id="2799" idx="0"/>
            <a:endCxn id="2816" idx="2"/>
          </p:cNvCxnSpPr>
          <p:nvPr/>
        </p:nvCxnSpPr>
        <p:spPr>
          <a:xfrm rot="10800000">
            <a:off x="1677888" y="2983900"/>
            <a:ext cx="0" cy="28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817" name="Google Shape;2817;p41"/>
          <p:cNvCxnSpPr>
            <a:stCxn id="2800" idx="0"/>
            <a:endCxn id="2803" idx="2"/>
          </p:cNvCxnSpPr>
          <p:nvPr/>
        </p:nvCxnSpPr>
        <p:spPr>
          <a:xfrm rot="10800000">
            <a:off x="3457363" y="2983900"/>
            <a:ext cx="0" cy="28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818" name="Google Shape;2818;p41"/>
          <p:cNvCxnSpPr>
            <a:stCxn id="2805" idx="0"/>
            <a:endCxn id="2808" idx="2"/>
          </p:cNvCxnSpPr>
          <p:nvPr/>
        </p:nvCxnSpPr>
        <p:spPr>
          <a:xfrm rot="10800000">
            <a:off x="5686148" y="2983850"/>
            <a:ext cx="0" cy="286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819" name="Google Shape;2819;p41"/>
          <p:cNvCxnSpPr>
            <a:stCxn id="2820" idx="2"/>
            <a:endCxn id="2814" idx="0"/>
          </p:cNvCxnSpPr>
          <p:nvPr/>
        </p:nvCxnSpPr>
        <p:spPr>
          <a:xfrm>
            <a:off x="7465963" y="2983975"/>
            <a:ext cx="2400" cy="28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821" name="Google Shape;2821;p41"/>
          <p:cNvCxnSpPr>
            <a:stCxn id="2803" idx="0"/>
            <a:endCxn id="2822" idx="1"/>
          </p:cNvCxnSpPr>
          <p:nvPr/>
        </p:nvCxnSpPr>
        <p:spPr>
          <a:xfrm rot="-5400000">
            <a:off x="3276913" y="1769125"/>
            <a:ext cx="587100" cy="22620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823" name="Google Shape;2823;p41"/>
          <p:cNvCxnSpPr>
            <a:stCxn id="2822" idx="3"/>
            <a:endCxn id="2808" idx="0"/>
          </p:cNvCxnSpPr>
          <p:nvPr/>
        </p:nvCxnSpPr>
        <p:spPr>
          <a:xfrm>
            <a:off x="5460300" y="1588775"/>
            <a:ext cx="225900" cy="58710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2824" name="Google Shape;2824;p41"/>
          <p:cNvGrpSpPr/>
          <p:nvPr/>
        </p:nvGrpSpPr>
        <p:grpSpPr>
          <a:xfrm>
            <a:off x="3683700" y="1382975"/>
            <a:ext cx="1776600" cy="3187525"/>
            <a:chOff x="3683700" y="1382975"/>
            <a:chExt cx="1776600" cy="3187525"/>
          </a:xfrm>
        </p:grpSpPr>
        <p:sp>
          <p:nvSpPr>
            <p:cNvPr id="2822" name="Google Shape;2822;p41"/>
            <p:cNvSpPr txBox="1"/>
            <p:nvPr/>
          </p:nvSpPr>
          <p:spPr>
            <a:xfrm>
              <a:off x="3683700" y="1382975"/>
              <a:ext cx="17766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825" name="Google Shape;2825;p41"/>
            <p:cNvSpPr txBox="1"/>
            <p:nvPr/>
          </p:nvSpPr>
          <p:spPr>
            <a:xfrm>
              <a:off x="3683700" y="4158900"/>
              <a:ext cx="17766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2826" name="Google Shape;2826;p41"/>
          <p:cNvCxnSpPr>
            <a:stCxn id="2798" idx="2"/>
            <a:endCxn id="2825" idx="1"/>
          </p:cNvCxnSpPr>
          <p:nvPr/>
        </p:nvCxnSpPr>
        <p:spPr>
          <a:xfrm rot="-5400000" flipH="1">
            <a:off x="2537238" y="3218275"/>
            <a:ext cx="287100" cy="20058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827" name="Google Shape;2827;p41"/>
          <p:cNvCxnSpPr>
            <a:stCxn id="2825" idx="3"/>
            <a:endCxn id="2813" idx="2"/>
          </p:cNvCxnSpPr>
          <p:nvPr/>
        </p:nvCxnSpPr>
        <p:spPr>
          <a:xfrm rot="10800000" flipH="1">
            <a:off x="5460300" y="4077600"/>
            <a:ext cx="2007900" cy="2871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799" name="Google Shape;2799;p41"/>
          <p:cNvSpPr/>
          <p:nvPr/>
        </p:nvSpPr>
        <p:spPr>
          <a:xfrm>
            <a:off x="1010388" y="3269800"/>
            <a:ext cx="1335000" cy="2610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28" name="Google Shape;2828;p41"/>
          <p:cNvGrpSpPr/>
          <p:nvPr/>
        </p:nvGrpSpPr>
        <p:grpSpPr>
          <a:xfrm>
            <a:off x="1012638" y="2175775"/>
            <a:ext cx="1330500" cy="1901850"/>
            <a:chOff x="1012638" y="2175775"/>
            <a:chExt cx="1330500" cy="1901850"/>
          </a:xfrm>
        </p:grpSpPr>
        <p:sp>
          <p:nvSpPr>
            <p:cNvPr id="2816" name="Google Shape;2816;p41"/>
            <p:cNvSpPr txBox="1"/>
            <p:nvPr/>
          </p:nvSpPr>
          <p:spPr>
            <a:xfrm>
              <a:off x="1012638" y="2175775"/>
              <a:ext cx="1330500" cy="8082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Despite being red, Mars is very cold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798" name="Google Shape;2798;p41"/>
            <p:cNvSpPr txBox="1"/>
            <p:nvPr/>
          </p:nvSpPr>
          <p:spPr>
            <a:xfrm>
              <a:off x="1012638" y="3816625"/>
              <a:ext cx="1330500" cy="2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20%</a:t>
              </a:r>
              <a:endParaRPr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sp>
        <p:nvSpPr>
          <p:cNvPr id="2829" name="Google Shape;2829;p41"/>
          <p:cNvSpPr/>
          <p:nvPr/>
        </p:nvSpPr>
        <p:spPr>
          <a:xfrm>
            <a:off x="1010398" y="3269800"/>
            <a:ext cx="266700" cy="2610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30" name="Google Shape;2830;p41"/>
          <p:cNvGrpSpPr/>
          <p:nvPr/>
        </p:nvGrpSpPr>
        <p:grpSpPr>
          <a:xfrm>
            <a:off x="1058388" y="1487293"/>
            <a:ext cx="1239018" cy="459578"/>
            <a:chOff x="1058388" y="1487293"/>
            <a:chExt cx="1239018" cy="459578"/>
          </a:xfrm>
        </p:grpSpPr>
        <p:sp>
          <p:nvSpPr>
            <p:cNvPr id="2831" name="Google Shape;2831;p41"/>
            <p:cNvSpPr/>
            <p:nvPr/>
          </p:nvSpPr>
          <p:spPr>
            <a:xfrm>
              <a:off x="1058388" y="1694191"/>
              <a:ext cx="1239018" cy="45817"/>
            </a:xfrm>
            <a:custGeom>
              <a:avLst/>
              <a:gdLst/>
              <a:ahLst/>
              <a:cxnLst/>
              <a:rect l="l" t="t" r="r" b="b"/>
              <a:pathLst>
                <a:path w="73773" h="2728" extrusionOk="0">
                  <a:moveTo>
                    <a:pt x="1473" y="0"/>
                  </a:moveTo>
                  <a:cubicBezTo>
                    <a:pt x="698" y="0"/>
                    <a:pt x="48" y="595"/>
                    <a:pt x="1" y="1375"/>
                  </a:cubicBezTo>
                  <a:cubicBezTo>
                    <a:pt x="47" y="2141"/>
                    <a:pt x="674" y="2728"/>
                    <a:pt x="1430" y="2728"/>
                  </a:cubicBezTo>
                  <a:cubicBezTo>
                    <a:pt x="1460" y="2728"/>
                    <a:pt x="1489" y="2727"/>
                    <a:pt x="1519" y="2725"/>
                  </a:cubicBezTo>
                  <a:lnTo>
                    <a:pt x="72253" y="2725"/>
                  </a:lnTo>
                  <a:cubicBezTo>
                    <a:pt x="72269" y="2726"/>
                    <a:pt x="72284" y="2726"/>
                    <a:pt x="72299" y="2726"/>
                  </a:cubicBezTo>
                  <a:cubicBezTo>
                    <a:pt x="73075" y="2726"/>
                    <a:pt x="73725" y="2132"/>
                    <a:pt x="73772" y="1375"/>
                  </a:cubicBezTo>
                  <a:cubicBezTo>
                    <a:pt x="73701" y="595"/>
                    <a:pt x="73074" y="0"/>
                    <a:pt x="72299" y="0"/>
                  </a:cubicBezTo>
                  <a:cubicBezTo>
                    <a:pt x="72284" y="0"/>
                    <a:pt x="72269" y="0"/>
                    <a:pt x="72253" y="1"/>
                  </a:cubicBezTo>
                  <a:lnTo>
                    <a:pt x="1519" y="1"/>
                  </a:lnTo>
                  <a:cubicBezTo>
                    <a:pt x="1504" y="0"/>
                    <a:pt x="1489" y="0"/>
                    <a:pt x="147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41"/>
            <p:cNvSpPr/>
            <p:nvPr/>
          </p:nvSpPr>
          <p:spPr>
            <a:xfrm>
              <a:off x="1098881" y="1652086"/>
              <a:ext cx="1158032" cy="129993"/>
            </a:xfrm>
            <a:custGeom>
              <a:avLst/>
              <a:gdLst/>
              <a:ahLst/>
              <a:cxnLst/>
              <a:rect l="l" t="t" r="r" b="b"/>
              <a:pathLst>
                <a:path w="68951" h="7740" extrusionOk="0">
                  <a:moveTo>
                    <a:pt x="0" y="1"/>
                  </a:moveTo>
                  <a:lnTo>
                    <a:pt x="0" y="7739"/>
                  </a:lnTo>
                  <a:lnTo>
                    <a:pt x="68950" y="7739"/>
                  </a:lnTo>
                  <a:lnTo>
                    <a:pt x="6895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41"/>
            <p:cNvSpPr/>
            <p:nvPr/>
          </p:nvSpPr>
          <p:spPr>
            <a:xfrm>
              <a:off x="1703400" y="1487293"/>
              <a:ext cx="464432" cy="459578"/>
            </a:xfrm>
            <a:custGeom>
              <a:avLst/>
              <a:gdLst/>
              <a:ahLst/>
              <a:cxnLst/>
              <a:rect l="l" t="t" r="r" b="b"/>
              <a:pathLst>
                <a:path w="27653" h="27364" extrusionOk="0">
                  <a:moveTo>
                    <a:pt x="11861" y="0"/>
                  </a:moveTo>
                  <a:lnTo>
                    <a:pt x="10318" y="1760"/>
                  </a:lnTo>
                  <a:lnTo>
                    <a:pt x="8076" y="1109"/>
                  </a:lnTo>
                  <a:lnTo>
                    <a:pt x="7088" y="3231"/>
                  </a:lnTo>
                  <a:lnTo>
                    <a:pt x="4774" y="3231"/>
                  </a:lnTo>
                  <a:lnTo>
                    <a:pt x="4412" y="5545"/>
                  </a:lnTo>
                  <a:lnTo>
                    <a:pt x="2194" y="6220"/>
                  </a:lnTo>
                  <a:lnTo>
                    <a:pt x="2507" y="8511"/>
                  </a:lnTo>
                  <a:lnTo>
                    <a:pt x="555" y="9788"/>
                  </a:lnTo>
                  <a:lnTo>
                    <a:pt x="1519" y="11910"/>
                  </a:lnTo>
                  <a:lnTo>
                    <a:pt x="0" y="13694"/>
                  </a:lnTo>
                  <a:lnTo>
                    <a:pt x="1519" y="15454"/>
                  </a:lnTo>
                  <a:lnTo>
                    <a:pt x="555" y="17575"/>
                  </a:lnTo>
                  <a:lnTo>
                    <a:pt x="2507" y="18853"/>
                  </a:lnTo>
                  <a:lnTo>
                    <a:pt x="2194" y="21168"/>
                  </a:lnTo>
                  <a:lnTo>
                    <a:pt x="4412" y="21843"/>
                  </a:lnTo>
                  <a:lnTo>
                    <a:pt x="4774" y="24133"/>
                  </a:lnTo>
                  <a:lnTo>
                    <a:pt x="7088" y="24157"/>
                  </a:lnTo>
                  <a:lnTo>
                    <a:pt x="8076" y="26254"/>
                  </a:lnTo>
                  <a:lnTo>
                    <a:pt x="10318" y="25628"/>
                  </a:lnTo>
                  <a:lnTo>
                    <a:pt x="11861" y="27363"/>
                  </a:lnTo>
                  <a:lnTo>
                    <a:pt x="13814" y="26134"/>
                  </a:lnTo>
                  <a:lnTo>
                    <a:pt x="15791" y="27363"/>
                  </a:lnTo>
                  <a:lnTo>
                    <a:pt x="17334" y="25628"/>
                  </a:lnTo>
                  <a:lnTo>
                    <a:pt x="19576" y="26254"/>
                  </a:lnTo>
                  <a:lnTo>
                    <a:pt x="20540" y="24157"/>
                  </a:lnTo>
                  <a:lnTo>
                    <a:pt x="22879" y="24133"/>
                  </a:lnTo>
                  <a:lnTo>
                    <a:pt x="23216" y="21843"/>
                  </a:lnTo>
                  <a:lnTo>
                    <a:pt x="25459" y="21168"/>
                  </a:lnTo>
                  <a:lnTo>
                    <a:pt x="25145" y="18853"/>
                  </a:lnTo>
                  <a:lnTo>
                    <a:pt x="27074" y="17575"/>
                  </a:lnTo>
                  <a:lnTo>
                    <a:pt x="26134" y="15454"/>
                  </a:lnTo>
                  <a:lnTo>
                    <a:pt x="27652" y="13694"/>
                  </a:lnTo>
                  <a:lnTo>
                    <a:pt x="26134" y="11910"/>
                  </a:lnTo>
                  <a:lnTo>
                    <a:pt x="27074" y="9788"/>
                  </a:lnTo>
                  <a:lnTo>
                    <a:pt x="25145" y="8511"/>
                  </a:lnTo>
                  <a:lnTo>
                    <a:pt x="25459" y="6220"/>
                  </a:lnTo>
                  <a:lnTo>
                    <a:pt x="23216" y="5545"/>
                  </a:lnTo>
                  <a:lnTo>
                    <a:pt x="22879" y="3231"/>
                  </a:lnTo>
                  <a:lnTo>
                    <a:pt x="20540" y="3231"/>
                  </a:lnTo>
                  <a:lnTo>
                    <a:pt x="19576" y="1109"/>
                  </a:lnTo>
                  <a:lnTo>
                    <a:pt x="17334" y="1760"/>
                  </a:lnTo>
                  <a:lnTo>
                    <a:pt x="15791" y="0"/>
                  </a:lnTo>
                  <a:lnTo>
                    <a:pt x="13814" y="1254"/>
                  </a:lnTo>
                  <a:lnTo>
                    <a:pt x="11861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41"/>
            <p:cNvSpPr/>
            <p:nvPr/>
          </p:nvSpPr>
          <p:spPr>
            <a:xfrm>
              <a:off x="1188364" y="1487293"/>
              <a:ext cx="464029" cy="459578"/>
            </a:xfrm>
            <a:custGeom>
              <a:avLst/>
              <a:gdLst/>
              <a:ahLst/>
              <a:cxnLst/>
              <a:rect l="l" t="t" r="r" b="b"/>
              <a:pathLst>
                <a:path w="27629" h="27364" extrusionOk="0">
                  <a:moveTo>
                    <a:pt x="11837" y="0"/>
                  </a:moveTo>
                  <a:lnTo>
                    <a:pt x="10295" y="1760"/>
                  </a:lnTo>
                  <a:lnTo>
                    <a:pt x="8077" y="1109"/>
                  </a:lnTo>
                  <a:lnTo>
                    <a:pt x="7088" y="3231"/>
                  </a:lnTo>
                  <a:lnTo>
                    <a:pt x="4750" y="3231"/>
                  </a:lnTo>
                  <a:lnTo>
                    <a:pt x="4412" y="5545"/>
                  </a:lnTo>
                  <a:lnTo>
                    <a:pt x="2194" y="6220"/>
                  </a:lnTo>
                  <a:lnTo>
                    <a:pt x="2483" y="8511"/>
                  </a:lnTo>
                  <a:lnTo>
                    <a:pt x="555" y="9788"/>
                  </a:lnTo>
                  <a:lnTo>
                    <a:pt x="1495" y="11910"/>
                  </a:lnTo>
                  <a:lnTo>
                    <a:pt x="0" y="13694"/>
                  </a:lnTo>
                  <a:lnTo>
                    <a:pt x="1495" y="15454"/>
                  </a:lnTo>
                  <a:lnTo>
                    <a:pt x="555" y="17575"/>
                  </a:lnTo>
                  <a:lnTo>
                    <a:pt x="2483" y="18853"/>
                  </a:lnTo>
                  <a:lnTo>
                    <a:pt x="2194" y="21168"/>
                  </a:lnTo>
                  <a:lnTo>
                    <a:pt x="4412" y="21843"/>
                  </a:lnTo>
                  <a:lnTo>
                    <a:pt x="4750" y="24133"/>
                  </a:lnTo>
                  <a:lnTo>
                    <a:pt x="7088" y="24157"/>
                  </a:lnTo>
                  <a:lnTo>
                    <a:pt x="8077" y="26254"/>
                  </a:lnTo>
                  <a:lnTo>
                    <a:pt x="10295" y="25628"/>
                  </a:lnTo>
                  <a:lnTo>
                    <a:pt x="11837" y="27363"/>
                  </a:lnTo>
                  <a:lnTo>
                    <a:pt x="13814" y="26134"/>
                  </a:lnTo>
                  <a:lnTo>
                    <a:pt x="15767" y="27363"/>
                  </a:lnTo>
                  <a:lnTo>
                    <a:pt x="17310" y="25628"/>
                  </a:lnTo>
                  <a:lnTo>
                    <a:pt x="19552" y="26254"/>
                  </a:lnTo>
                  <a:lnTo>
                    <a:pt x="20541" y="24157"/>
                  </a:lnTo>
                  <a:lnTo>
                    <a:pt x="22855" y="24133"/>
                  </a:lnTo>
                  <a:lnTo>
                    <a:pt x="23217" y="21843"/>
                  </a:lnTo>
                  <a:lnTo>
                    <a:pt x="25435" y="21168"/>
                  </a:lnTo>
                  <a:lnTo>
                    <a:pt x="25121" y="18853"/>
                  </a:lnTo>
                  <a:lnTo>
                    <a:pt x="27074" y="17575"/>
                  </a:lnTo>
                  <a:lnTo>
                    <a:pt x="26134" y="15454"/>
                  </a:lnTo>
                  <a:lnTo>
                    <a:pt x="27628" y="13694"/>
                  </a:lnTo>
                  <a:lnTo>
                    <a:pt x="26134" y="11910"/>
                  </a:lnTo>
                  <a:lnTo>
                    <a:pt x="27074" y="9788"/>
                  </a:lnTo>
                  <a:lnTo>
                    <a:pt x="25121" y="8511"/>
                  </a:lnTo>
                  <a:lnTo>
                    <a:pt x="25435" y="6220"/>
                  </a:lnTo>
                  <a:lnTo>
                    <a:pt x="23217" y="5545"/>
                  </a:lnTo>
                  <a:lnTo>
                    <a:pt x="22855" y="3231"/>
                  </a:lnTo>
                  <a:lnTo>
                    <a:pt x="20541" y="3231"/>
                  </a:lnTo>
                  <a:lnTo>
                    <a:pt x="19552" y="1109"/>
                  </a:lnTo>
                  <a:lnTo>
                    <a:pt x="17310" y="1760"/>
                  </a:lnTo>
                  <a:lnTo>
                    <a:pt x="15767" y="0"/>
                  </a:lnTo>
                  <a:lnTo>
                    <a:pt x="13814" y="1254"/>
                  </a:lnTo>
                  <a:lnTo>
                    <a:pt x="11837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41"/>
            <p:cNvSpPr/>
            <p:nvPr/>
          </p:nvSpPr>
          <p:spPr>
            <a:xfrm>
              <a:off x="1109411" y="1694191"/>
              <a:ext cx="61235" cy="50939"/>
            </a:xfrm>
            <a:custGeom>
              <a:avLst/>
              <a:gdLst/>
              <a:ahLst/>
              <a:cxnLst/>
              <a:rect l="l" t="t" r="r" b="b"/>
              <a:pathLst>
                <a:path w="3646" h="3033" extrusionOk="0">
                  <a:moveTo>
                    <a:pt x="2095" y="0"/>
                  </a:moveTo>
                  <a:cubicBezTo>
                    <a:pt x="2080" y="0"/>
                    <a:pt x="2065" y="0"/>
                    <a:pt x="2049" y="1"/>
                  </a:cubicBezTo>
                  <a:cubicBezTo>
                    <a:pt x="675" y="1"/>
                    <a:pt x="0" y="1688"/>
                    <a:pt x="1037" y="2629"/>
                  </a:cubicBezTo>
                  <a:cubicBezTo>
                    <a:pt x="1338" y="2908"/>
                    <a:pt x="1695" y="3032"/>
                    <a:pt x="2043" y="3032"/>
                  </a:cubicBezTo>
                  <a:cubicBezTo>
                    <a:pt x="2867" y="3032"/>
                    <a:pt x="3646" y="2340"/>
                    <a:pt x="3544" y="1375"/>
                  </a:cubicBezTo>
                  <a:cubicBezTo>
                    <a:pt x="3497" y="595"/>
                    <a:pt x="2870" y="0"/>
                    <a:pt x="20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41"/>
            <p:cNvSpPr/>
            <p:nvPr/>
          </p:nvSpPr>
          <p:spPr>
            <a:xfrm>
              <a:off x="2177523" y="1694191"/>
              <a:ext cx="60966" cy="50939"/>
            </a:xfrm>
            <a:custGeom>
              <a:avLst/>
              <a:gdLst/>
              <a:ahLst/>
              <a:cxnLst/>
              <a:rect l="l" t="t" r="r" b="b"/>
              <a:pathLst>
                <a:path w="3630" h="3033" extrusionOk="0">
                  <a:moveTo>
                    <a:pt x="2095" y="0"/>
                  </a:moveTo>
                  <a:cubicBezTo>
                    <a:pt x="2080" y="0"/>
                    <a:pt x="2065" y="0"/>
                    <a:pt x="2050" y="1"/>
                  </a:cubicBezTo>
                  <a:cubicBezTo>
                    <a:pt x="676" y="1"/>
                    <a:pt x="1" y="1688"/>
                    <a:pt x="1014" y="2629"/>
                  </a:cubicBezTo>
                  <a:cubicBezTo>
                    <a:pt x="1322" y="2908"/>
                    <a:pt x="1681" y="3032"/>
                    <a:pt x="2031" y="3032"/>
                  </a:cubicBezTo>
                  <a:cubicBezTo>
                    <a:pt x="2857" y="3032"/>
                    <a:pt x="3630" y="2340"/>
                    <a:pt x="3545" y="1375"/>
                  </a:cubicBezTo>
                  <a:cubicBezTo>
                    <a:pt x="3498" y="595"/>
                    <a:pt x="2848" y="0"/>
                    <a:pt x="20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41"/>
            <p:cNvSpPr/>
            <p:nvPr/>
          </p:nvSpPr>
          <p:spPr>
            <a:xfrm>
              <a:off x="1527254" y="1630622"/>
              <a:ext cx="300866" cy="173324"/>
            </a:xfrm>
            <a:custGeom>
              <a:avLst/>
              <a:gdLst/>
              <a:ahLst/>
              <a:cxnLst/>
              <a:rect l="l" t="t" r="r" b="b"/>
              <a:pathLst>
                <a:path w="17914" h="10320" extrusionOk="0">
                  <a:moveTo>
                    <a:pt x="3955" y="1"/>
                  </a:moveTo>
                  <a:cubicBezTo>
                    <a:pt x="1785" y="1"/>
                    <a:pt x="1" y="676"/>
                    <a:pt x="1" y="1496"/>
                  </a:cubicBezTo>
                  <a:lnTo>
                    <a:pt x="1" y="8800"/>
                  </a:lnTo>
                  <a:cubicBezTo>
                    <a:pt x="1" y="9644"/>
                    <a:pt x="1785" y="10319"/>
                    <a:pt x="3955" y="10319"/>
                  </a:cubicBezTo>
                  <a:lnTo>
                    <a:pt x="13984" y="10319"/>
                  </a:lnTo>
                  <a:cubicBezTo>
                    <a:pt x="16154" y="10319"/>
                    <a:pt x="17913" y="9644"/>
                    <a:pt x="17913" y="8800"/>
                  </a:cubicBezTo>
                  <a:lnTo>
                    <a:pt x="17913" y="1496"/>
                  </a:lnTo>
                  <a:cubicBezTo>
                    <a:pt x="17913" y="676"/>
                    <a:pt x="16154" y="1"/>
                    <a:pt x="13984" y="1"/>
                  </a:cubicBezTo>
                  <a:close/>
                </a:path>
              </a:pathLst>
            </a:custGeom>
            <a:solidFill>
              <a:srgbClr val="566155"/>
            </a:solidFill>
            <a:ln w="9525" cap="flat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41"/>
            <p:cNvSpPr/>
            <p:nvPr/>
          </p:nvSpPr>
          <p:spPr>
            <a:xfrm>
              <a:off x="1208199" y="1520497"/>
              <a:ext cx="408975" cy="393473"/>
            </a:xfrm>
            <a:custGeom>
              <a:avLst/>
              <a:gdLst/>
              <a:ahLst/>
              <a:cxnLst/>
              <a:rect l="l" t="t" r="r" b="b"/>
              <a:pathLst>
                <a:path w="24351" h="23428" extrusionOk="0">
                  <a:moveTo>
                    <a:pt x="12633" y="0"/>
                  </a:moveTo>
                  <a:cubicBezTo>
                    <a:pt x="7884" y="0"/>
                    <a:pt x="3617" y="2845"/>
                    <a:pt x="1809" y="7233"/>
                  </a:cubicBezTo>
                  <a:cubicBezTo>
                    <a:pt x="1" y="11596"/>
                    <a:pt x="989" y="16635"/>
                    <a:pt x="4340" y="19986"/>
                  </a:cubicBezTo>
                  <a:cubicBezTo>
                    <a:pt x="6586" y="22232"/>
                    <a:pt x="9590" y="23428"/>
                    <a:pt x="12648" y="23428"/>
                  </a:cubicBezTo>
                  <a:cubicBezTo>
                    <a:pt x="14153" y="23428"/>
                    <a:pt x="15670" y="23138"/>
                    <a:pt x="17118" y="22542"/>
                  </a:cubicBezTo>
                  <a:cubicBezTo>
                    <a:pt x="21481" y="20709"/>
                    <a:pt x="24350" y="16442"/>
                    <a:pt x="24350" y="11717"/>
                  </a:cubicBezTo>
                  <a:cubicBezTo>
                    <a:pt x="24350" y="5232"/>
                    <a:pt x="19094" y="0"/>
                    <a:pt x="1263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41"/>
            <p:cNvSpPr/>
            <p:nvPr/>
          </p:nvSpPr>
          <p:spPr>
            <a:xfrm>
              <a:off x="1412275" y="1561393"/>
              <a:ext cx="16207" cy="311379"/>
            </a:xfrm>
            <a:custGeom>
              <a:avLst/>
              <a:gdLst/>
              <a:ahLst/>
              <a:cxnLst/>
              <a:rect l="l" t="t" r="r" b="b"/>
              <a:pathLst>
                <a:path w="965" h="18540" extrusionOk="0">
                  <a:moveTo>
                    <a:pt x="482" y="0"/>
                  </a:moveTo>
                  <a:cubicBezTo>
                    <a:pt x="217" y="0"/>
                    <a:pt x="0" y="217"/>
                    <a:pt x="0" y="482"/>
                  </a:cubicBezTo>
                  <a:lnTo>
                    <a:pt x="0" y="18057"/>
                  </a:lnTo>
                  <a:cubicBezTo>
                    <a:pt x="0" y="18323"/>
                    <a:pt x="217" y="18540"/>
                    <a:pt x="482" y="18540"/>
                  </a:cubicBezTo>
                  <a:cubicBezTo>
                    <a:pt x="748" y="18540"/>
                    <a:pt x="965" y="18323"/>
                    <a:pt x="965" y="18057"/>
                  </a:cubicBezTo>
                  <a:lnTo>
                    <a:pt x="965" y="482"/>
                  </a:lnTo>
                  <a:cubicBezTo>
                    <a:pt x="965" y="217"/>
                    <a:pt x="748" y="0"/>
                    <a:pt x="48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41"/>
            <p:cNvSpPr/>
            <p:nvPr/>
          </p:nvSpPr>
          <p:spPr>
            <a:xfrm>
              <a:off x="1264479" y="1709172"/>
              <a:ext cx="311379" cy="15821"/>
            </a:xfrm>
            <a:custGeom>
              <a:avLst/>
              <a:gdLst/>
              <a:ahLst/>
              <a:cxnLst/>
              <a:rect l="l" t="t" r="r" b="b"/>
              <a:pathLst>
                <a:path w="18540" h="942" extrusionOk="0">
                  <a:moveTo>
                    <a:pt x="483" y="1"/>
                  </a:moveTo>
                  <a:cubicBezTo>
                    <a:pt x="218" y="1"/>
                    <a:pt x="1" y="218"/>
                    <a:pt x="25" y="483"/>
                  </a:cubicBezTo>
                  <a:cubicBezTo>
                    <a:pt x="1" y="748"/>
                    <a:pt x="218" y="941"/>
                    <a:pt x="483" y="941"/>
                  </a:cubicBezTo>
                  <a:lnTo>
                    <a:pt x="18058" y="941"/>
                  </a:lnTo>
                  <a:cubicBezTo>
                    <a:pt x="18323" y="941"/>
                    <a:pt x="18540" y="748"/>
                    <a:pt x="18540" y="483"/>
                  </a:cubicBezTo>
                  <a:cubicBezTo>
                    <a:pt x="18540" y="218"/>
                    <a:pt x="18323" y="1"/>
                    <a:pt x="1805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41"/>
            <p:cNvSpPr/>
            <p:nvPr/>
          </p:nvSpPr>
          <p:spPr>
            <a:xfrm>
              <a:off x="1307004" y="1604707"/>
              <a:ext cx="226346" cy="224751"/>
            </a:xfrm>
            <a:custGeom>
              <a:avLst/>
              <a:gdLst/>
              <a:ahLst/>
              <a:cxnLst/>
              <a:rect l="l" t="t" r="r" b="b"/>
              <a:pathLst>
                <a:path w="13477" h="13382" extrusionOk="0">
                  <a:moveTo>
                    <a:pt x="530" y="1"/>
                  </a:moveTo>
                  <a:cubicBezTo>
                    <a:pt x="410" y="1"/>
                    <a:pt x="289" y="49"/>
                    <a:pt x="193" y="146"/>
                  </a:cubicBezTo>
                  <a:cubicBezTo>
                    <a:pt x="0" y="338"/>
                    <a:pt x="0" y="628"/>
                    <a:pt x="193" y="821"/>
                  </a:cubicBezTo>
                  <a:lnTo>
                    <a:pt x="12633" y="13236"/>
                  </a:lnTo>
                  <a:cubicBezTo>
                    <a:pt x="12717" y="13333"/>
                    <a:pt x="12838" y="13381"/>
                    <a:pt x="12961" y="13381"/>
                  </a:cubicBezTo>
                  <a:cubicBezTo>
                    <a:pt x="13085" y="13381"/>
                    <a:pt x="13211" y="13333"/>
                    <a:pt x="13308" y="13236"/>
                  </a:cubicBezTo>
                  <a:cubicBezTo>
                    <a:pt x="13477" y="13068"/>
                    <a:pt x="13477" y="12754"/>
                    <a:pt x="13308" y="12561"/>
                  </a:cubicBezTo>
                  <a:lnTo>
                    <a:pt x="868" y="146"/>
                  </a:lnTo>
                  <a:cubicBezTo>
                    <a:pt x="772" y="49"/>
                    <a:pt x="651" y="1"/>
                    <a:pt x="53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41"/>
            <p:cNvSpPr/>
            <p:nvPr/>
          </p:nvSpPr>
          <p:spPr>
            <a:xfrm>
              <a:off x="1307004" y="1604707"/>
              <a:ext cx="226346" cy="224751"/>
            </a:xfrm>
            <a:custGeom>
              <a:avLst/>
              <a:gdLst/>
              <a:ahLst/>
              <a:cxnLst/>
              <a:rect l="l" t="t" r="r" b="b"/>
              <a:pathLst>
                <a:path w="13477" h="13382" extrusionOk="0">
                  <a:moveTo>
                    <a:pt x="12961" y="1"/>
                  </a:moveTo>
                  <a:cubicBezTo>
                    <a:pt x="12838" y="1"/>
                    <a:pt x="12717" y="49"/>
                    <a:pt x="12633" y="146"/>
                  </a:cubicBezTo>
                  <a:lnTo>
                    <a:pt x="193" y="12561"/>
                  </a:lnTo>
                  <a:cubicBezTo>
                    <a:pt x="0" y="12754"/>
                    <a:pt x="0" y="13044"/>
                    <a:pt x="193" y="13236"/>
                  </a:cubicBezTo>
                  <a:cubicBezTo>
                    <a:pt x="289" y="13333"/>
                    <a:pt x="410" y="13381"/>
                    <a:pt x="530" y="13381"/>
                  </a:cubicBezTo>
                  <a:cubicBezTo>
                    <a:pt x="651" y="13381"/>
                    <a:pt x="772" y="13333"/>
                    <a:pt x="868" y="13236"/>
                  </a:cubicBezTo>
                  <a:lnTo>
                    <a:pt x="13308" y="821"/>
                  </a:lnTo>
                  <a:cubicBezTo>
                    <a:pt x="13477" y="628"/>
                    <a:pt x="13477" y="338"/>
                    <a:pt x="13308" y="146"/>
                  </a:cubicBezTo>
                  <a:cubicBezTo>
                    <a:pt x="13211" y="49"/>
                    <a:pt x="13085" y="1"/>
                    <a:pt x="1296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41"/>
            <p:cNvSpPr/>
            <p:nvPr/>
          </p:nvSpPr>
          <p:spPr>
            <a:xfrm>
              <a:off x="1231276" y="1575971"/>
              <a:ext cx="330425" cy="282442"/>
            </a:xfrm>
            <a:custGeom>
              <a:avLst/>
              <a:gdLst/>
              <a:ahLst/>
              <a:cxnLst/>
              <a:rect l="l" t="t" r="r" b="b"/>
              <a:pathLst>
                <a:path w="19674" h="16817" extrusionOk="0">
                  <a:moveTo>
                    <a:pt x="11259" y="0"/>
                  </a:moveTo>
                  <a:cubicBezTo>
                    <a:pt x="3762" y="0"/>
                    <a:pt x="1" y="9065"/>
                    <a:pt x="5305" y="14345"/>
                  </a:cubicBezTo>
                  <a:cubicBezTo>
                    <a:pt x="6919" y="15959"/>
                    <a:pt x="9073" y="16816"/>
                    <a:pt x="11261" y="16816"/>
                  </a:cubicBezTo>
                  <a:cubicBezTo>
                    <a:pt x="12341" y="16816"/>
                    <a:pt x="13430" y="16607"/>
                    <a:pt x="14466" y="16177"/>
                  </a:cubicBezTo>
                  <a:cubicBezTo>
                    <a:pt x="17624" y="14875"/>
                    <a:pt x="19673" y="11813"/>
                    <a:pt x="19673" y="8414"/>
                  </a:cubicBezTo>
                  <a:cubicBezTo>
                    <a:pt x="19673" y="3761"/>
                    <a:pt x="15888" y="0"/>
                    <a:pt x="1125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41"/>
            <p:cNvSpPr/>
            <p:nvPr/>
          </p:nvSpPr>
          <p:spPr>
            <a:xfrm>
              <a:off x="1249901" y="1589726"/>
              <a:ext cx="298027" cy="255183"/>
            </a:xfrm>
            <a:custGeom>
              <a:avLst/>
              <a:gdLst/>
              <a:ahLst/>
              <a:cxnLst/>
              <a:rect l="l" t="t" r="r" b="b"/>
              <a:pathLst>
                <a:path w="17745" h="15194" extrusionOk="0">
                  <a:moveTo>
                    <a:pt x="10150" y="1"/>
                  </a:moveTo>
                  <a:cubicBezTo>
                    <a:pt x="3376" y="1"/>
                    <a:pt x="1" y="8174"/>
                    <a:pt x="4774" y="12947"/>
                  </a:cubicBezTo>
                  <a:cubicBezTo>
                    <a:pt x="6319" y="14500"/>
                    <a:pt x="8222" y="15194"/>
                    <a:pt x="10090" y="15194"/>
                  </a:cubicBezTo>
                  <a:cubicBezTo>
                    <a:pt x="13994" y="15194"/>
                    <a:pt x="17745" y="12161"/>
                    <a:pt x="17745" y="7595"/>
                  </a:cubicBezTo>
                  <a:cubicBezTo>
                    <a:pt x="17745" y="3400"/>
                    <a:pt x="14345" y="1"/>
                    <a:pt x="1015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41"/>
            <p:cNvSpPr/>
            <p:nvPr/>
          </p:nvSpPr>
          <p:spPr>
            <a:xfrm>
              <a:off x="1283911" y="1615238"/>
              <a:ext cx="238506" cy="204059"/>
            </a:xfrm>
            <a:custGeom>
              <a:avLst/>
              <a:gdLst/>
              <a:ahLst/>
              <a:cxnLst/>
              <a:rect l="l" t="t" r="r" b="b"/>
              <a:pathLst>
                <a:path w="14201" h="12150" extrusionOk="0">
                  <a:moveTo>
                    <a:pt x="8125" y="1"/>
                  </a:moveTo>
                  <a:cubicBezTo>
                    <a:pt x="2701" y="1"/>
                    <a:pt x="1" y="6534"/>
                    <a:pt x="3834" y="10367"/>
                  </a:cubicBezTo>
                  <a:cubicBezTo>
                    <a:pt x="5065" y="11598"/>
                    <a:pt x="6583" y="12149"/>
                    <a:pt x="8074" y="12149"/>
                  </a:cubicBezTo>
                  <a:cubicBezTo>
                    <a:pt x="11196" y="12149"/>
                    <a:pt x="14201" y="9731"/>
                    <a:pt x="14201" y="6076"/>
                  </a:cubicBezTo>
                  <a:cubicBezTo>
                    <a:pt x="14201" y="2725"/>
                    <a:pt x="11476" y="1"/>
                    <a:pt x="812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41"/>
            <p:cNvSpPr/>
            <p:nvPr/>
          </p:nvSpPr>
          <p:spPr>
            <a:xfrm>
              <a:off x="1343836" y="1640346"/>
              <a:ext cx="153473" cy="153473"/>
            </a:xfrm>
            <a:custGeom>
              <a:avLst/>
              <a:gdLst/>
              <a:ahLst/>
              <a:cxnLst/>
              <a:rect l="l" t="t" r="r" b="b"/>
              <a:pathLst>
                <a:path w="9138" h="9138" fill="none" extrusionOk="0">
                  <a:moveTo>
                    <a:pt x="5232" y="386"/>
                  </a:moveTo>
                  <a:cubicBezTo>
                    <a:pt x="7547" y="748"/>
                    <a:pt x="9138" y="2942"/>
                    <a:pt x="8752" y="5256"/>
                  </a:cubicBezTo>
                  <a:cubicBezTo>
                    <a:pt x="8391" y="7570"/>
                    <a:pt x="6197" y="9138"/>
                    <a:pt x="3882" y="8776"/>
                  </a:cubicBezTo>
                  <a:cubicBezTo>
                    <a:pt x="1568" y="8390"/>
                    <a:pt x="1" y="6220"/>
                    <a:pt x="363" y="3906"/>
                  </a:cubicBezTo>
                  <a:cubicBezTo>
                    <a:pt x="748" y="1592"/>
                    <a:pt x="2918" y="0"/>
                    <a:pt x="5232" y="386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41"/>
            <p:cNvSpPr/>
            <p:nvPr/>
          </p:nvSpPr>
          <p:spPr>
            <a:xfrm>
              <a:off x="1353560" y="1667067"/>
              <a:ext cx="116624" cy="117028"/>
            </a:xfrm>
            <a:custGeom>
              <a:avLst/>
              <a:gdLst/>
              <a:ahLst/>
              <a:cxnLst/>
              <a:rect l="l" t="t" r="r" b="b"/>
              <a:pathLst>
                <a:path w="6944" h="6968" fill="none" extrusionOk="0">
                  <a:moveTo>
                    <a:pt x="6944" y="2990"/>
                  </a:moveTo>
                  <a:cubicBezTo>
                    <a:pt x="6944" y="5642"/>
                    <a:pt x="3737" y="6968"/>
                    <a:pt x="1881" y="5087"/>
                  </a:cubicBezTo>
                  <a:cubicBezTo>
                    <a:pt x="1" y="3207"/>
                    <a:pt x="1326" y="1"/>
                    <a:pt x="3978" y="1"/>
                  </a:cubicBezTo>
                  <a:cubicBezTo>
                    <a:pt x="5618" y="1"/>
                    <a:pt x="6944" y="1327"/>
                    <a:pt x="6944" y="299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41"/>
            <p:cNvSpPr/>
            <p:nvPr/>
          </p:nvSpPr>
          <p:spPr>
            <a:xfrm>
              <a:off x="1333725" y="1645603"/>
              <a:ext cx="95564" cy="81657"/>
            </a:xfrm>
            <a:custGeom>
              <a:avLst/>
              <a:gdLst/>
              <a:ahLst/>
              <a:cxnLst/>
              <a:rect l="l" t="t" r="r" b="b"/>
              <a:pathLst>
                <a:path w="5690" h="4862" extrusionOk="0">
                  <a:moveTo>
                    <a:pt x="3255" y="1"/>
                  </a:moveTo>
                  <a:cubicBezTo>
                    <a:pt x="1085" y="1"/>
                    <a:pt x="0" y="2629"/>
                    <a:pt x="1543" y="4147"/>
                  </a:cubicBezTo>
                  <a:cubicBezTo>
                    <a:pt x="2036" y="4640"/>
                    <a:pt x="2645" y="4861"/>
                    <a:pt x="3244" y="4861"/>
                  </a:cubicBezTo>
                  <a:cubicBezTo>
                    <a:pt x="4490" y="4861"/>
                    <a:pt x="5690" y="3902"/>
                    <a:pt x="5690" y="2436"/>
                  </a:cubicBezTo>
                  <a:cubicBezTo>
                    <a:pt x="5690" y="1086"/>
                    <a:pt x="4605" y="1"/>
                    <a:pt x="325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41"/>
            <p:cNvSpPr/>
            <p:nvPr/>
          </p:nvSpPr>
          <p:spPr>
            <a:xfrm>
              <a:off x="1723235" y="1520497"/>
              <a:ext cx="408958" cy="393473"/>
            </a:xfrm>
            <a:custGeom>
              <a:avLst/>
              <a:gdLst/>
              <a:ahLst/>
              <a:cxnLst/>
              <a:rect l="l" t="t" r="r" b="b"/>
              <a:pathLst>
                <a:path w="24350" h="23428" extrusionOk="0">
                  <a:moveTo>
                    <a:pt x="12633" y="0"/>
                  </a:moveTo>
                  <a:cubicBezTo>
                    <a:pt x="7908" y="0"/>
                    <a:pt x="3641" y="2845"/>
                    <a:pt x="1809" y="7233"/>
                  </a:cubicBezTo>
                  <a:cubicBezTo>
                    <a:pt x="0" y="11596"/>
                    <a:pt x="1013" y="16635"/>
                    <a:pt x="4364" y="19986"/>
                  </a:cubicBezTo>
                  <a:cubicBezTo>
                    <a:pt x="6610" y="22232"/>
                    <a:pt x="9614" y="23428"/>
                    <a:pt x="12664" y="23428"/>
                  </a:cubicBezTo>
                  <a:cubicBezTo>
                    <a:pt x="14166" y="23428"/>
                    <a:pt x="15678" y="23138"/>
                    <a:pt x="17117" y="22542"/>
                  </a:cubicBezTo>
                  <a:cubicBezTo>
                    <a:pt x="21505" y="20709"/>
                    <a:pt x="24350" y="16442"/>
                    <a:pt x="24350" y="11717"/>
                  </a:cubicBezTo>
                  <a:cubicBezTo>
                    <a:pt x="24350" y="5232"/>
                    <a:pt x="19118" y="0"/>
                    <a:pt x="1263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41"/>
            <p:cNvSpPr/>
            <p:nvPr/>
          </p:nvSpPr>
          <p:spPr>
            <a:xfrm>
              <a:off x="1927311" y="1561393"/>
              <a:ext cx="16207" cy="311379"/>
            </a:xfrm>
            <a:custGeom>
              <a:avLst/>
              <a:gdLst/>
              <a:ahLst/>
              <a:cxnLst/>
              <a:rect l="l" t="t" r="r" b="b"/>
              <a:pathLst>
                <a:path w="965" h="18540" extrusionOk="0">
                  <a:moveTo>
                    <a:pt x="482" y="0"/>
                  </a:moveTo>
                  <a:cubicBezTo>
                    <a:pt x="217" y="0"/>
                    <a:pt x="0" y="217"/>
                    <a:pt x="0" y="482"/>
                  </a:cubicBezTo>
                  <a:lnTo>
                    <a:pt x="0" y="18057"/>
                  </a:lnTo>
                  <a:cubicBezTo>
                    <a:pt x="0" y="18323"/>
                    <a:pt x="217" y="18540"/>
                    <a:pt x="482" y="18540"/>
                  </a:cubicBezTo>
                  <a:cubicBezTo>
                    <a:pt x="747" y="18540"/>
                    <a:pt x="964" y="18323"/>
                    <a:pt x="964" y="18057"/>
                  </a:cubicBezTo>
                  <a:lnTo>
                    <a:pt x="964" y="482"/>
                  </a:lnTo>
                  <a:cubicBezTo>
                    <a:pt x="964" y="217"/>
                    <a:pt x="747" y="0"/>
                    <a:pt x="48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41"/>
            <p:cNvSpPr/>
            <p:nvPr/>
          </p:nvSpPr>
          <p:spPr>
            <a:xfrm>
              <a:off x="1779918" y="1709172"/>
              <a:ext cx="311379" cy="15821"/>
            </a:xfrm>
            <a:custGeom>
              <a:avLst/>
              <a:gdLst/>
              <a:ahLst/>
              <a:cxnLst/>
              <a:rect l="l" t="t" r="r" b="b"/>
              <a:pathLst>
                <a:path w="18540" h="942" extrusionOk="0">
                  <a:moveTo>
                    <a:pt x="483" y="1"/>
                  </a:moveTo>
                  <a:cubicBezTo>
                    <a:pt x="218" y="1"/>
                    <a:pt x="1" y="218"/>
                    <a:pt x="1" y="483"/>
                  </a:cubicBezTo>
                  <a:cubicBezTo>
                    <a:pt x="1" y="748"/>
                    <a:pt x="218" y="941"/>
                    <a:pt x="483" y="941"/>
                  </a:cubicBezTo>
                  <a:lnTo>
                    <a:pt x="18058" y="941"/>
                  </a:lnTo>
                  <a:cubicBezTo>
                    <a:pt x="18323" y="941"/>
                    <a:pt x="18540" y="748"/>
                    <a:pt x="18540" y="483"/>
                  </a:cubicBezTo>
                  <a:cubicBezTo>
                    <a:pt x="18540" y="218"/>
                    <a:pt x="18323" y="1"/>
                    <a:pt x="1805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41"/>
            <p:cNvSpPr/>
            <p:nvPr/>
          </p:nvSpPr>
          <p:spPr>
            <a:xfrm>
              <a:off x="1822426" y="1604707"/>
              <a:ext cx="226363" cy="224751"/>
            </a:xfrm>
            <a:custGeom>
              <a:avLst/>
              <a:gdLst/>
              <a:ahLst/>
              <a:cxnLst/>
              <a:rect l="l" t="t" r="r" b="b"/>
              <a:pathLst>
                <a:path w="13478" h="13382" extrusionOk="0">
                  <a:moveTo>
                    <a:pt x="522" y="1"/>
                  </a:moveTo>
                  <a:cubicBezTo>
                    <a:pt x="399" y="1"/>
                    <a:pt x="278" y="49"/>
                    <a:pt x="194" y="146"/>
                  </a:cubicBezTo>
                  <a:cubicBezTo>
                    <a:pt x="1" y="338"/>
                    <a:pt x="1" y="628"/>
                    <a:pt x="194" y="821"/>
                  </a:cubicBezTo>
                  <a:lnTo>
                    <a:pt x="12610" y="13236"/>
                  </a:lnTo>
                  <a:cubicBezTo>
                    <a:pt x="12706" y="13333"/>
                    <a:pt x="12827" y="13381"/>
                    <a:pt x="12947" y="13381"/>
                  </a:cubicBezTo>
                  <a:cubicBezTo>
                    <a:pt x="13068" y="13381"/>
                    <a:pt x="13188" y="13333"/>
                    <a:pt x="13285" y="13236"/>
                  </a:cubicBezTo>
                  <a:cubicBezTo>
                    <a:pt x="13478" y="13068"/>
                    <a:pt x="13478" y="12754"/>
                    <a:pt x="13285" y="12561"/>
                  </a:cubicBezTo>
                  <a:lnTo>
                    <a:pt x="869" y="146"/>
                  </a:lnTo>
                  <a:cubicBezTo>
                    <a:pt x="772" y="49"/>
                    <a:pt x="646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41"/>
            <p:cNvSpPr/>
            <p:nvPr/>
          </p:nvSpPr>
          <p:spPr>
            <a:xfrm>
              <a:off x="1822426" y="1604707"/>
              <a:ext cx="225960" cy="224751"/>
            </a:xfrm>
            <a:custGeom>
              <a:avLst/>
              <a:gdLst/>
              <a:ahLst/>
              <a:cxnLst/>
              <a:rect l="l" t="t" r="r" b="b"/>
              <a:pathLst>
                <a:path w="13454" h="13382" extrusionOk="0">
                  <a:moveTo>
                    <a:pt x="12938" y="1"/>
                  </a:moveTo>
                  <a:cubicBezTo>
                    <a:pt x="12815" y="1"/>
                    <a:pt x="12694" y="49"/>
                    <a:pt x="12610" y="146"/>
                  </a:cubicBezTo>
                  <a:lnTo>
                    <a:pt x="194" y="12561"/>
                  </a:lnTo>
                  <a:cubicBezTo>
                    <a:pt x="1" y="12754"/>
                    <a:pt x="1" y="13044"/>
                    <a:pt x="194" y="13236"/>
                  </a:cubicBezTo>
                  <a:cubicBezTo>
                    <a:pt x="278" y="13333"/>
                    <a:pt x="399" y="13381"/>
                    <a:pt x="522" y="13381"/>
                  </a:cubicBezTo>
                  <a:cubicBezTo>
                    <a:pt x="646" y="13381"/>
                    <a:pt x="772" y="13333"/>
                    <a:pt x="869" y="13236"/>
                  </a:cubicBezTo>
                  <a:lnTo>
                    <a:pt x="13285" y="821"/>
                  </a:lnTo>
                  <a:cubicBezTo>
                    <a:pt x="13453" y="628"/>
                    <a:pt x="13453" y="338"/>
                    <a:pt x="13285" y="146"/>
                  </a:cubicBezTo>
                  <a:cubicBezTo>
                    <a:pt x="13188" y="49"/>
                    <a:pt x="13062" y="1"/>
                    <a:pt x="1293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41"/>
            <p:cNvSpPr/>
            <p:nvPr/>
          </p:nvSpPr>
          <p:spPr>
            <a:xfrm>
              <a:off x="1746714" y="1575971"/>
              <a:ext cx="330005" cy="282442"/>
            </a:xfrm>
            <a:custGeom>
              <a:avLst/>
              <a:gdLst/>
              <a:ahLst/>
              <a:cxnLst/>
              <a:rect l="l" t="t" r="r" b="b"/>
              <a:pathLst>
                <a:path w="19649" h="16817" extrusionOk="0">
                  <a:moveTo>
                    <a:pt x="11235" y="0"/>
                  </a:moveTo>
                  <a:cubicBezTo>
                    <a:pt x="3762" y="0"/>
                    <a:pt x="1" y="9065"/>
                    <a:pt x="5305" y="14345"/>
                  </a:cubicBezTo>
                  <a:cubicBezTo>
                    <a:pt x="6902" y="15959"/>
                    <a:pt x="9051" y="16816"/>
                    <a:pt x="11245" y="16816"/>
                  </a:cubicBezTo>
                  <a:cubicBezTo>
                    <a:pt x="12328" y="16816"/>
                    <a:pt x="13422" y="16607"/>
                    <a:pt x="14466" y="16177"/>
                  </a:cubicBezTo>
                  <a:cubicBezTo>
                    <a:pt x="17600" y="14875"/>
                    <a:pt x="19649" y="11813"/>
                    <a:pt x="19649" y="8414"/>
                  </a:cubicBezTo>
                  <a:cubicBezTo>
                    <a:pt x="19649" y="3761"/>
                    <a:pt x="15888" y="0"/>
                    <a:pt x="11235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41"/>
            <p:cNvSpPr/>
            <p:nvPr/>
          </p:nvSpPr>
          <p:spPr>
            <a:xfrm>
              <a:off x="1764937" y="1589726"/>
              <a:ext cx="298027" cy="255183"/>
            </a:xfrm>
            <a:custGeom>
              <a:avLst/>
              <a:gdLst/>
              <a:ahLst/>
              <a:cxnLst/>
              <a:rect l="l" t="t" r="r" b="b"/>
              <a:pathLst>
                <a:path w="17745" h="15194" extrusionOk="0">
                  <a:moveTo>
                    <a:pt x="10150" y="1"/>
                  </a:moveTo>
                  <a:cubicBezTo>
                    <a:pt x="3400" y="1"/>
                    <a:pt x="1" y="8174"/>
                    <a:pt x="4798" y="12947"/>
                  </a:cubicBezTo>
                  <a:cubicBezTo>
                    <a:pt x="6343" y="14500"/>
                    <a:pt x="8243" y="15194"/>
                    <a:pt x="10108" y="15194"/>
                  </a:cubicBezTo>
                  <a:cubicBezTo>
                    <a:pt x="14005" y="15194"/>
                    <a:pt x="17744" y="12161"/>
                    <a:pt x="17744" y="7595"/>
                  </a:cubicBezTo>
                  <a:cubicBezTo>
                    <a:pt x="17744" y="3400"/>
                    <a:pt x="14345" y="1"/>
                    <a:pt x="1015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41"/>
            <p:cNvSpPr/>
            <p:nvPr/>
          </p:nvSpPr>
          <p:spPr>
            <a:xfrm>
              <a:off x="1798947" y="1615238"/>
              <a:ext cx="238506" cy="204059"/>
            </a:xfrm>
            <a:custGeom>
              <a:avLst/>
              <a:gdLst/>
              <a:ahLst/>
              <a:cxnLst/>
              <a:rect l="l" t="t" r="r" b="b"/>
              <a:pathLst>
                <a:path w="14201" h="12150" extrusionOk="0">
                  <a:moveTo>
                    <a:pt x="8125" y="1"/>
                  </a:moveTo>
                  <a:cubicBezTo>
                    <a:pt x="2725" y="1"/>
                    <a:pt x="1" y="6534"/>
                    <a:pt x="3834" y="10367"/>
                  </a:cubicBezTo>
                  <a:cubicBezTo>
                    <a:pt x="5073" y="11598"/>
                    <a:pt x="6593" y="12149"/>
                    <a:pt x="8084" y="12149"/>
                  </a:cubicBezTo>
                  <a:cubicBezTo>
                    <a:pt x="11207" y="12149"/>
                    <a:pt x="14200" y="9731"/>
                    <a:pt x="14200" y="6076"/>
                  </a:cubicBezTo>
                  <a:cubicBezTo>
                    <a:pt x="14200" y="2725"/>
                    <a:pt x="11476" y="1"/>
                    <a:pt x="812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41"/>
            <p:cNvSpPr/>
            <p:nvPr/>
          </p:nvSpPr>
          <p:spPr>
            <a:xfrm>
              <a:off x="1839843" y="1645603"/>
              <a:ext cx="167245" cy="167245"/>
            </a:xfrm>
            <a:custGeom>
              <a:avLst/>
              <a:gdLst/>
              <a:ahLst/>
              <a:cxnLst/>
              <a:rect l="l" t="t" r="r" b="b"/>
              <a:pathLst>
                <a:path w="9958" h="9958" fill="none" extrusionOk="0">
                  <a:moveTo>
                    <a:pt x="9957" y="4268"/>
                  </a:moveTo>
                  <a:cubicBezTo>
                    <a:pt x="9957" y="8053"/>
                    <a:pt x="5377" y="9958"/>
                    <a:pt x="2701" y="7282"/>
                  </a:cubicBezTo>
                  <a:cubicBezTo>
                    <a:pt x="1" y="4581"/>
                    <a:pt x="1905" y="1"/>
                    <a:pt x="5690" y="1"/>
                  </a:cubicBezTo>
                  <a:cubicBezTo>
                    <a:pt x="8053" y="1"/>
                    <a:pt x="9957" y="1905"/>
                    <a:pt x="9957" y="4268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41"/>
            <p:cNvSpPr/>
            <p:nvPr/>
          </p:nvSpPr>
          <p:spPr>
            <a:xfrm>
              <a:off x="1868596" y="1667067"/>
              <a:ext cx="117028" cy="117028"/>
            </a:xfrm>
            <a:custGeom>
              <a:avLst/>
              <a:gdLst/>
              <a:ahLst/>
              <a:cxnLst/>
              <a:rect l="l" t="t" r="r" b="b"/>
              <a:pathLst>
                <a:path w="6968" h="6968" fill="none" extrusionOk="0">
                  <a:moveTo>
                    <a:pt x="6968" y="2990"/>
                  </a:moveTo>
                  <a:cubicBezTo>
                    <a:pt x="6968" y="5642"/>
                    <a:pt x="3761" y="6968"/>
                    <a:pt x="1881" y="5087"/>
                  </a:cubicBezTo>
                  <a:cubicBezTo>
                    <a:pt x="0" y="3207"/>
                    <a:pt x="1326" y="1"/>
                    <a:pt x="3978" y="1"/>
                  </a:cubicBezTo>
                  <a:cubicBezTo>
                    <a:pt x="5618" y="1"/>
                    <a:pt x="6968" y="1327"/>
                    <a:pt x="6968" y="299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41"/>
            <p:cNvSpPr/>
            <p:nvPr/>
          </p:nvSpPr>
          <p:spPr>
            <a:xfrm>
              <a:off x="1849164" y="1645603"/>
              <a:ext cx="95160" cy="81657"/>
            </a:xfrm>
            <a:custGeom>
              <a:avLst/>
              <a:gdLst/>
              <a:ahLst/>
              <a:cxnLst/>
              <a:rect l="l" t="t" r="r" b="b"/>
              <a:pathLst>
                <a:path w="5666" h="4862" extrusionOk="0">
                  <a:moveTo>
                    <a:pt x="3255" y="1"/>
                  </a:moveTo>
                  <a:cubicBezTo>
                    <a:pt x="1085" y="1"/>
                    <a:pt x="0" y="2629"/>
                    <a:pt x="1519" y="4147"/>
                  </a:cubicBezTo>
                  <a:cubicBezTo>
                    <a:pt x="2019" y="4640"/>
                    <a:pt x="2632" y="4861"/>
                    <a:pt x="3230" y="4861"/>
                  </a:cubicBezTo>
                  <a:cubicBezTo>
                    <a:pt x="4477" y="4861"/>
                    <a:pt x="5666" y="3902"/>
                    <a:pt x="5666" y="2436"/>
                  </a:cubicBezTo>
                  <a:cubicBezTo>
                    <a:pt x="5666" y="1086"/>
                    <a:pt x="4581" y="1"/>
                    <a:pt x="325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41"/>
            <p:cNvSpPr/>
            <p:nvPr/>
          </p:nvSpPr>
          <p:spPr>
            <a:xfrm>
              <a:off x="1658860" y="1607949"/>
              <a:ext cx="38074" cy="218671"/>
            </a:xfrm>
            <a:custGeom>
              <a:avLst/>
              <a:gdLst/>
              <a:ahLst/>
              <a:cxnLst/>
              <a:rect l="l" t="t" r="r" b="b"/>
              <a:pathLst>
                <a:path w="2267" h="13020" extrusionOk="0">
                  <a:moveTo>
                    <a:pt x="1133" y="1"/>
                  </a:moveTo>
                  <a:cubicBezTo>
                    <a:pt x="482" y="49"/>
                    <a:pt x="0" y="603"/>
                    <a:pt x="48" y="1254"/>
                  </a:cubicBezTo>
                  <a:lnTo>
                    <a:pt x="48" y="11766"/>
                  </a:lnTo>
                  <a:cubicBezTo>
                    <a:pt x="0" y="12392"/>
                    <a:pt x="482" y="12971"/>
                    <a:pt x="1133" y="13019"/>
                  </a:cubicBezTo>
                  <a:cubicBezTo>
                    <a:pt x="1784" y="12971"/>
                    <a:pt x="2266" y="12392"/>
                    <a:pt x="2218" y="11766"/>
                  </a:cubicBezTo>
                  <a:lnTo>
                    <a:pt x="2218" y="1254"/>
                  </a:lnTo>
                  <a:cubicBezTo>
                    <a:pt x="2266" y="603"/>
                    <a:pt x="1784" y="49"/>
                    <a:pt x="1133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41"/>
            <p:cNvSpPr/>
            <p:nvPr/>
          </p:nvSpPr>
          <p:spPr>
            <a:xfrm>
              <a:off x="1636992" y="1607949"/>
              <a:ext cx="27141" cy="218671"/>
            </a:xfrm>
            <a:custGeom>
              <a:avLst/>
              <a:gdLst/>
              <a:ahLst/>
              <a:cxnLst/>
              <a:rect l="l" t="t" r="r" b="b"/>
              <a:pathLst>
                <a:path w="1616" h="13020" extrusionOk="0">
                  <a:moveTo>
                    <a:pt x="820" y="1"/>
                  </a:moveTo>
                  <a:cubicBezTo>
                    <a:pt x="362" y="1"/>
                    <a:pt x="0" y="555"/>
                    <a:pt x="0" y="1254"/>
                  </a:cubicBezTo>
                  <a:lnTo>
                    <a:pt x="0" y="11766"/>
                  </a:lnTo>
                  <a:cubicBezTo>
                    <a:pt x="0" y="12441"/>
                    <a:pt x="362" y="13019"/>
                    <a:pt x="820" y="13019"/>
                  </a:cubicBezTo>
                  <a:cubicBezTo>
                    <a:pt x="1254" y="13019"/>
                    <a:pt x="1616" y="12441"/>
                    <a:pt x="1616" y="11766"/>
                  </a:cubicBezTo>
                  <a:lnTo>
                    <a:pt x="1616" y="1254"/>
                  </a:lnTo>
                  <a:cubicBezTo>
                    <a:pt x="1616" y="555"/>
                    <a:pt x="1254" y="1"/>
                    <a:pt x="820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41"/>
            <p:cNvSpPr/>
            <p:nvPr/>
          </p:nvSpPr>
          <p:spPr>
            <a:xfrm>
              <a:off x="1691643" y="1607949"/>
              <a:ext cx="27158" cy="218671"/>
            </a:xfrm>
            <a:custGeom>
              <a:avLst/>
              <a:gdLst/>
              <a:ahLst/>
              <a:cxnLst/>
              <a:rect l="l" t="t" r="r" b="b"/>
              <a:pathLst>
                <a:path w="1617" h="13020" extrusionOk="0">
                  <a:moveTo>
                    <a:pt x="821" y="1"/>
                  </a:moveTo>
                  <a:cubicBezTo>
                    <a:pt x="363" y="1"/>
                    <a:pt x="1" y="555"/>
                    <a:pt x="1" y="1254"/>
                  </a:cubicBezTo>
                  <a:lnTo>
                    <a:pt x="1" y="11766"/>
                  </a:lnTo>
                  <a:cubicBezTo>
                    <a:pt x="1" y="12441"/>
                    <a:pt x="363" y="13019"/>
                    <a:pt x="821" y="13019"/>
                  </a:cubicBezTo>
                  <a:cubicBezTo>
                    <a:pt x="1255" y="13019"/>
                    <a:pt x="1616" y="12441"/>
                    <a:pt x="1616" y="11766"/>
                  </a:cubicBezTo>
                  <a:lnTo>
                    <a:pt x="1616" y="1254"/>
                  </a:lnTo>
                  <a:cubicBezTo>
                    <a:pt x="1616" y="555"/>
                    <a:pt x="1255" y="1"/>
                    <a:pt x="82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3" name="Google Shape;2863;p41"/>
          <p:cNvGrpSpPr/>
          <p:nvPr/>
        </p:nvGrpSpPr>
        <p:grpSpPr>
          <a:xfrm>
            <a:off x="4336146" y="2175870"/>
            <a:ext cx="471246" cy="1065882"/>
            <a:chOff x="4336146" y="2175870"/>
            <a:chExt cx="471246" cy="1065882"/>
          </a:xfrm>
        </p:grpSpPr>
        <p:sp>
          <p:nvSpPr>
            <p:cNvPr id="2864" name="Google Shape;2864;p41"/>
            <p:cNvSpPr/>
            <p:nvPr/>
          </p:nvSpPr>
          <p:spPr>
            <a:xfrm rot="-5400000">
              <a:off x="4366282" y="2175870"/>
              <a:ext cx="441110" cy="441110"/>
            </a:xfrm>
            <a:custGeom>
              <a:avLst/>
              <a:gdLst/>
              <a:ahLst/>
              <a:cxnLst/>
              <a:rect l="l" t="t" r="r" b="b"/>
              <a:pathLst>
                <a:path w="20785" h="20785" extrusionOk="0">
                  <a:moveTo>
                    <a:pt x="9927" y="1"/>
                  </a:moveTo>
                  <a:lnTo>
                    <a:pt x="9927" y="1345"/>
                  </a:lnTo>
                  <a:cubicBezTo>
                    <a:pt x="9500" y="1370"/>
                    <a:pt x="9085" y="1421"/>
                    <a:pt x="8658" y="1509"/>
                  </a:cubicBezTo>
                  <a:lnTo>
                    <a:pt x="8344" y="189"/>
                  </a:lnTo>
                  <a:lnTo>
                    <a:pt x="7489" y="403"/>
                  </a:lnTo>
                  <a:lnTo>
                    <a:pt x="7804" y="1722"/>
                  </a:lnTo>
                  <a:cubicBezTo>
                    <a:pt x="7326" y="1860"/>
                    <a:pt x="6861" y="2036"/>
                    <a:pt x="6409" y="2262"/>
                  </a:cubicBezTo>
                  <a:lnTo>
                    <a:pt x="5755" y="1069"/>
                  </a:lnTo>
                  <a:lnTo>
                    <a:pt x="4976" y="1496"/>
                  </a:lnTo>
                  <a:lnTo>
                    <a:pt x="5630" y="2690"/>
                  </a:lnTo>
                  <a:cubicBezTo>
                    <a:pt x="5165" y="2979"/>
                    <a:pt x="4712" y="3318"/>
                    <a:pt x="4298" y="3682"/>
                  </a:cubicBezTo>
                  <a:lnTo>
                    <a:pt x="3343" y="2727"/>
                  </a:lnTo>
                  <a:lnTo>
                    <a:pt x="2714" y="3356"/>
                  </a:lnTo>
                  <a:lnTo>
                    <a:pt x="3669" y="4311"/>
                  </a:lnTo>
                  <a:cubicBezTo>
                    <a:pt x="3393" y="4625"/>
                    <a:pt x="3129" y="4964"/>
                    <a:pt x="2890" y="5316"/>
                  </a:cubicBezTo>
                  <a:lnTo>
                    <a:pt x="1734" y="4625"/>
                  </a:lnTo>
                  <a:lnTo>
                    <a:pt x="1269" y="5379"/>
                  </a:lnTo>
                  <a:lnTo>
                    <a:pt x="2425" y="6083"/>
                  </a:lnTo>
                  <a:cubicBezTo>
                    <a:pt x="2187" y="6522"/>
                    <a:pt x="1986" y="6975"/>
                    <a:pt x="1835" y="7452"/>
                  </a:cubicBezTo>
                  <a:lnTo>
                    <a:pt x="528" y="7075"/>
                  </a:lnTo>
                  <a:lnTo>
                    <a:pt x="289" y="7917"/>
                  </a:lnTo>
                  <a:lnTo>
                    <a:pt x="1583" y="8294"/>
                  </a:lnTo>
                  <a:cubicBezTo>
                    <a:pt x="1458" y="8834"/>
                    <a:pt x="1382" y="9387"/>
                    <a:pt x="1345" y="9953"/>
                  </a:cubicBezTo>
                  <a:lnTo>
                    <a:pt x="0" y="9953"/>
                  </a:lnTo>
                  <a:lnTo>
                    <a:pt x="0" y="10832"/>
                  </a:lnTo>
                  <a:lnTo>
                    <a:pt x="1345" y="10832"/>
                  </a:lnTo>
                  <a:cubicBezTo>
                    <a:pt x="1370" y="11260"/>
                    <a:pt x="1420" y="11687"/>
                    <a:pt x="1508" y="12102"/>
                  </a:cubicBezTo>
                  <a:lnTo>
                    <a:pt x="189" y="12416"/>
                  </a:lnTo>
                  <a:lnTo>
                    <a:pt x="402" y="13283"/>
                  </a:lnTo>
                  <a:lnTo>
                    <a:pt x="1722" y="12969"/>
                  </a:lnTo>
                  <a:cubicBezTo>
                    <a:pt x="1860" y="13446"/>
                    <a:pt x="2036" y="13911"/>
                    <a:pt x="2262" y="14364"/>
                  </a:cubicBezTo>
                  <a:lnTo>
                    <a:pt x="1081" y="15017"/>
                  </a:lnTo>
                  <a:lnTo>
                    <a:pt x="1508" y="15783"/>
                  </a:lnTo>
                  <a:lnTo>
                    <a:pt x="2689" y="15130"/>
                  </a:lnTo>
                  <a:cubicBezTo>
                    <a:pt x="2978" y="15608"/>
                    <a:pt x="3318" y="16060"/>
                    <a:pt x="3694" y="16462"/>
                  </a:cubicBezTo>
                  <a:lnTo>
                    <a:pt x="2727" y="17430"/>
                  </a:lnTo>
                  <a:lnTo>
                    <a:pt x="3355" y="18058"/>
                  </a:lnTo>
                  <a:lnTo>
                    <a:pt x="4323" y="17090"/>
                  </a:lnTo>
                  <a:cubicBezTo>
                    <a:pt x="4637" y="17379"/>
                    <a:pt x="4976" y="17643"/>
                    <a:pt x="5328" y="17882"/>
                  </a:cubicBezTo>
                  <a:lnTo>
                    <a:pt x="4624" y="19038"/>
                  </a:lnTo>
                  <a:lnTo>
                    <a:pt x="5378" y="19503"/>
                  </a:lnTo>
                  <a:lnTo>
                    <a:pt x="6082" y="18334"/>
                  </a:lnTo>
                  <a:cubicBezTo>
                    <a:pt x="6522" y="18586"/>
                    <a:pt x="6987" y="18787"/>
                    <a:pt x="7452" y="18938"/>
                  </a:cubicBezTo>
                  <a:lnTo>
                    <a:pt x="7075" y="20244"/>
                  </a:lnTo>
                  <a:lnTo>
                    <a:pt x="7929" y="20496"/>
                  </a:lnTo>
                  <a:lnTo>
                    <a:pt x="8306" y="19189"/>
                  </a:lnTo>
                  <a:cubicBezTo>
                    <a:pt x="8847" y="19314"/>
                    <a:pt x="9399" y="19390"/>
                    <a:pt x="9952" y="19428"/>
                  </a:cubicBezTo>
                  <a:lnTo>
                    <a:pt x="9952" y="20785"/>
                  </a:lnTo>
                  <a:lnTo>
                    <a:pt x="10845" y="20785"/>
                  </a:lnTo>
                  <a:lnTo>
                    <a:pt x="10845" y="19428"/>
                  </a:lnTo>
                  <a:cubicBezTo>
                    <a:pt x="11272" y="19402"/>
                    <a:pt x="11686" y="19352"/>
                    <a:pt x="12114" y="19264"/>
                  </a:cubicBezTo>
                  <a:lnTo>
                    <a:pt x="12428" y="20584"/>
                  </a:lnTo>
                  <a:lnTo>
                    <a:pt x="13282" y="20370"/>
                  </a:lnTo>
                  <a:lnTo>
                    <a:pt x="12968" y="19063"/>
                  </a:lnTo>
                  <a:cubicBezTo>
                    <a:pt x="13446" y="18912"/>
                    <a:pt x="13923" y="18736"/>
                    <a:pt x="14363" y="18510"/>
                  </a:cubicBezTo>
                  <a:lnTo>
                    <a:pt x="15016" y="19691"/>
                  </a:lnTo>
                  <a:lnTo>
                    <a:pt x="15795" y="19277"/>
                  </a:lnTo>
                  <a:lnTo>
                    <a:pt x="15142" y="18083"/>
                  </a:lnTo>
                  <a:cubicBezTo>
                    <a:pt x="15620" y="17794"/>
                    <a:pt x="16059" y="17455"/>
                    <a:pt x="16474" y="17078"/>
                  </a:cubicBezTo>
                  <a:lnTo>
                    <a:pt x="17429" y="18045"/>
                  </a:lnTo>
                  <a:lnTo>
                    <a:pt x="18057" y="17417"/>
                  </a:lnTo>
                  <a:lnTo>
                    <a:pt x="17102" y="16449"/>
                  </a:lnTo>
                  <a:cubicBezTo>
                    <a:pt x="17379" y="16135"/>
                    <a:pt x="17643" y="15796"/>
                    <a:pt x="17881" y="15444"/>
                  </a:cubicBezTo>
                  <a:lnTo>
                    <a:pt x="19050" y="16148"/>
                  </a:lnTo>
                  <a:lnTo>
                    <a:pt x="19502" y="15394"/>
                  </a:lnTo>
                  <a:lnTo>
                    <a:pt x="18346" y="14690"/>
                  </a:lnTo>
                  <a:cubicBezTo>
                    <a:pt x="18585" y="14250"/>
                    <a:pt x="18786" y="13798"/>
                    <a:pt x="18950" y="13321"/>
                  </a:cubicBezTo>
                  <a:lnTo>
                    <a:pt x="20256" y="13698"/>
                  </a:lnTo>
                  <a:lnTo>
                    <a:pt x="20495" y="12843"/>
                  </a:lnTo>
                  <a:lnTo>
                    <a:pt x="19201" y="12466"/>
                  </a:lnTo>
                  <a:cubicBezTo>
                    <a:pt x="19327" y="11926"/>
                    <a:pt x="19402" y="11373"/>
                    <a:pt x="19427" y="10820"/>
                  </a:cubicBezTo>
                  <a:lnTo>
                    <a:pt x="20784" y="10832"/>
                  </a:lnTo>
                  <a:lnTo>
                    <a:pt x="20784" y="9953"/>
                  </a:lnTo>
                  <a:lnTo>
                    <a:pt x="19427" y="9953"/>
                  </a:lnTo>
                  <a:cubicBezTo>
                    <a:pt x="19402" y="9526"/>
                    <a:pt x="19352" y="9098"/>
                    <a:pt x="19264" y="8671"/>
                  </a:cubicBezTo>
                  <a:lnTo>
                    <a:pt x="20583" y="8357"/>
                  </a:lnTo>
                  <a:lnTo>
                    <a:pt x="20369" y="7490"/>
                  </a:lnTo>
                  <a:lnTo>
                    <a:pt x="19050" y="7804"/>
                  </a:lnTo>
                  <a:cubicBezTo>
                    <a:pt x="18912" y="7327"/>
                    <a:pt x="18736" y="6862"/>
                    <a:pt x="18510" y="6409"/>
                  </a:cubicBezTo>
                  <a:lnTo>
                    <a:pt x="19691" y="5756"/>
                  </a:lnTo>
                  <a:lnTo>
                    <a:pt x="19264" y="4977"/>
                  </a:lnTo>
                  <a:lnTo>
                    <a:pt x="18082" y="5630"/>
                  </a:lnTo>
                  <a:cubicBezTo>
                    <a:pt x="17793" y="5165"/>
                    <a:pt x="17454" y="4713"/>
                    <a:pt x="17077" y="4311"/>
                  </a:cubicBezTo>
                  <a:lnTo>
                    <a:pt x="18045" y="3343"/>
                  </a:lnTo>
                  <a:lnTo>
                    <a:pt x="17416" y="2715"/>
                  </a:lnTo>
                  <a:lnTo>
                    <a:pt x="16449" y="3682"/>
                  </a:lnTo>
                  <a:cubicBezTo>
                    <a:pt x="16135" y="3393"/>
                    <a:pt x="15795" y="3130"/>
                    <a:pt x="15444" y="2891"/>
                  </a:cubicBezTo>
                  <a:lnTo>
                    <a:pt x="16147" y="1735"/>
                  </a:lnTo>
                  <a:lnTo>
                    <a:pt x="15393" y="1270"/>
                  </a:lnTo>
                  <a:lnTo>
                    <a:pt x="14690" y="2438"/>
                  </a:lnTo>
                  <a:cubicBezTo>
                    <a:pt x="14250" y="2187"/>
                    <a:pt x="13798" y="1986"/>
                    <a:pt x="13320" y="1823"/>
                  </a:cubicBezTo>
                  <a:lnTo>
                    <a:pt x="13697" y="528"/>
                  </a:lnTo>
                  <a:lnTo>
                    <a:pt x="12842" y="277"/>
                  </a:lnTo>
                  <a:lnTo>
                    <a:pt x="12466" y="1584"/>
                  </a:lnTo>
                  <a:cubicBezTo>
                    <a:pt x="11925" y="1458"/>
                    <a:pt x="11372" y="1370"/>
                    <a:pt x="10819" y="1345"/>
                  </a:cubicBezTo>
                  <a:lnTo>
                    <a:pt x="10819" y="1"/>
                  </a:lnTo>
                  <a:close/>
                </a:path>
              </a:pathLst>
            </a:custGeom>
            <a:solidFill>
              <a:schemeClr val="accent4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41"/>
            <p:cNvSpPr/>
            <p:nvPr/>
          </p:nvSpPr>
          <p:spPr>
            <a:xfrm rot="-5400000">
              <a:off x="4301755" y="2510835"/>
              <a:ext cx="633640" cy="172284"/>
            </a:xfrm>
            <a:custGeom>
              <a:avLst/>
              <a:gdLst/>
              <a:ahLst/>
              <a:cxnLst/>
              <a:rect l="l" t="t" r="r" b="b"/>
              <a:pathLst>
                <a:path w="29857" h="8118" extrusionOk="0">
                  <a:moveTo>
                    <a:pt x="1873" y="0"/>
                  </a:moveTo>
                  <a:cubicBezTo>
                    <a:pt x="842" y="0"/>
                    <a:pt x="0" y="830"/>
                    <a:pt x="0" y="1860"/>
                  </a:cubicBezTo>
                  <a:lnTo>
                    <a:pt x="0" y="6245"/>
                  </a:lnTo>
                  <a:cubicBezTo>
                    <a:pt x="0" y="7276"/>
                    <a:pt x="842" y="8118"/>
                    <a:pt x="1873" y="8118"/>
                  </a:cubicBezTo>
                  <a:lnTo>
                    <a:pt x="27985" y="8118"/>
                  </a:lnTo>
                  <a:cubicBezTo>
                    <a:pt x="29015" y="8118"/>
                    <a:pt x="29857" y="7276"/>
                    <a:pt x="29857" y="6245"/>
                  </a:cubicBezTo>
                  <a:lnTo>
                    <a:pt x="29857" y="1860"/>
                  </a:lnTo>
                  <a:cubicBezTo>
                    <a:pt x="29857" y="830"/>
                    <a:pt x="29015" y="0"/>
                    <a:pt x="27985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41"/>
            <p:cNvSpPr/>
            <p:nvPr/>
          </p:nvSpPr>
          <p:spPr>
            <a:xfrm rot="-5400000">
              <a:off x="4270017" y="2510824"/>
              <a:ext cx="633640" cy="172305"/>
            </a:xfrm>
            <a:custGeom>
              <a:avLst/>
              <a:gdLst/>
              <a:ahLst/>
              <a:cxnLst/>
              <a:rect l="l" t="t" r="r" b="b"/>
              <a:pathLst>
                <a:path w="29857" h="8119" extrusionOk="0">
                  <a:moveTo>
                    <a:pt x="1873" y="1"/>
                  </a:moveTo>
                  <a:cubicBezTo>
                    <a:pt x="842" y="1"/>
                    <a:pt x="0" y="830"/>
                    <a:pt x="0" y="1873"/>
                  </a:cubicBezTo>
                  <a:lnTo>
                    <a:pt x="0" y="6246"/>
                  </a:lnTo>
                  <a:cubicBezTo>
                    <a:pt x="0" y="7289"/>
                    <a:pt x="842" y="8118"/>
                    <a:pt x="1873" y="8118"/>
                  </a:cubicBezTo>
                  <a:lnTo>
                    <a:pt x="27985" y="8118"/>
                  </a:lnTo>
                  <a:cubicBezTo>
                    <a:pt x="29015" y="8118"/>
                    <a:pt x="29857" y="7289"/>
                    <a:pt x="29857" y="6246"/>
                  </a:cubicBezTo>
                  <a:lnTo>
                    <a:pt x="29857" y="1873"/>
                  </a:lnTo>
                  <a:cubicBezTo>
                    <a:pt x="29857" y="830"/>
                    <a:pt x="29015" y="1"/>
                    <a:pt x="27985" y="1"/>
                  </a:cubicBezTo>
                  <a:close/>
                </a:path>
              </a:pathLst>
            </a:custGeom>
            <a:solidFill>
              <a:srgbClr val="5D402E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41"/>
            <p:cNvSpPr/>
            <p:nvPr/>
          </p:nvSpPr>
          <p:spPr>
            <a:xfrm rot="-5400000">
              <a:off x="4556351" y="2373939"/>
              <a:ext cx="60824" cy="51910"/>
            </a:xfrm>
            <a:custGeom>
              <a:avLst/>
              <a:gdLst/>
              <a:ahLst/>
              <a:cxnLst/>
              <a:rect l="l" t="t" r="r" b="b"/>
              <a:pathLst>
                <a:path w="2866" h="2446" extrusionOk="0">
                  <a:moveTo>
                    <a:pt x="1629" y="0"/>
                  </a:moveTo>
                  <a:cubicBezTo>
                    <a:pt x="1327" y="0"/>
                    <a:pt x="1019" y="112"/>
                    <a:pt x="767" y="360"/>
                  </a:cubicBezTo>
                  <a:cubicBezTo>
                    <a:pt x="0" y="1126"/>
                    <a:pt x="541" y="2446"/>
                    <a:pt x="1634" y="2446"/>
                  </a:cubicBezTo>
                  <a:cubicBezTo>
                    <a:pt x="2312" y="2446"/>
                    <a:pt x="2865" y="1905"/>
                    <a:pt x="2865" y="1227"/>
                  </a:cubicBezTo>
                  <a:cubicBezTo>
                    <a:pt x="2865" y="487"/>
                    <a:pt x="2261" y="0"/>
                    <a:pt x="1629" y="0"/>
                  </a:cubicBezTo>
                  <a:close/>
                </a:path>
              </a:pathLst>
            </a:custGeom>
            <a:solidFill>
              <a:srgbClr val="5D402E"/>
            </a:solidFill>
            <a:ln w="9525" cap="rnd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41"/>
            <p:cNvSpPr/>
            <p:nvPr/>
          </p:nvSpPr>
          <p:spPr>
            <a:xfrm rot="-5400000">
              <a:off x="4336008" y="2202684"/>
              <a:ext cx="441386" cy="441110"/>
            </a:xfrm>
            <a:custGeom>
              <a:avLst/>
              <a:gdLst/>
              <a:ahLst/>
              <a:cxnLst/>
              <a:rect l="l" t="t" r="r" b="b"/>
              <a:pathLst>
                <a:path w="20798" h="20785" extrusionOk="0">
                  <a:moveTo>
                    <a:pt x="9953" y="1"/>
                  </a:moveTo>
                  <a:lnTo>
                    <a:pt x="9953" y="1358"/>
                  </a:lnTo>
                  <a:cubicBezTo>
                    <a:pt x="9513" y="1383"/>
                    <a:pt x="9099" y="1433"/>
                    <a:pt x="8671" y="1521"/>
                  </a:cubicBezTo>
                  <a:lnTo>
                    <a:pt x="8357" y="202"/>
                  </a:lnTo>
                  <a:lnTo>
                    <a:pt x="7503" y="415"/>
                  </a:lnTo>
                  <a:lnTo>
                    <a:pt x="7817" y="1722"/>
                  </a:lnTo>
                  <a:cubicBezTo>
                    <a:pt x="7339" y="1873"/>
                    <a:pt x="6862" y="2049"/>
                    <a:pt x="6422" y="2275"/>
                  </a:cubicBezTo>
                  <a:lnTo>
                    <a:pt x="5769" y="1081"/>
                  </a:lnTo>
                  <a:lnTo>
                    <a:pt x="4990" y="1509"/>
                  </a:lnTo>
                  <a:lnTo>
                    <a:pt x="5643" y="2690"/>
                  </a:lnTo>
                  <a:cubicBezTo>
                    <a:pt x="5178" y="2979"/>
                    <a:pt x="4726" y="3318"/>
                    <a:pt x="4324" y="3695"/>
                  </a:cubicBezTo>
                  <a:lnTo>
                    <a:pt x="3356" y="2740"/>
                  </a:lnTo>
                  <a:lnTo>
                    <a:pt x="2728" y="3368"/>
                  </a:lnTo>
                  <a:lnTo>
                    <a:pt x="3695" y="4323"/>
                  </a:lnTo>
                  <a:cubicBezTo>
                    <a:pt x="3406" y="4637"/>
                    <a:pt x="3142" y="4977"/>
                    <a:pt x="2904" y="5329"/>
                  </a:cubicBezTo>
                  <a:lnTo>
                    <a:pt x="1748" y="4625"/>
                  </a:lnTo>
                  <a:lnTo>
                    <a:pt x="1283" y="5379"/>
                  </a:lnTo>
                  <a:lnTo>
                    <a:pt x="2451" y="6083"/>
                  </a:lnTo>
                  <a:cubicBezTo>
                    <a:pt x="2200" y="6522"/>
                    <a:pt x="1999" y="6987"/>
                    <a:pt x="1848" y="7452"/>
                  </a:cubicBezTo>
                  <a:lnTo>
                    <a:pt x="541" y="7075"/>
                  </a:lnTo>
                  <a:lnTo>
                    <a:pt x="303" y="7930"/>
                  </a:lnTo>
                  <a:lnTo>
                    <a:pt x="1597" y="8307"/>
                  </a:lnTo>
                  <a:cubicBezTo>
                    <a:pt x="1471" y="8847"/>
                    <a:pt x="1396" y="9400"/>
                    <a:pt x="1371" y="9953"/>
                  </a:cubicBezTo>
                  <a:lnTo>
                    <a:pt x="1" y="9953"/>
                  </a:lnTo>
                  <a:lnTo>
                    <a:pt x="1" y="10833"/>
                  </a:lnTo>
                  <a:lnTo>
                    <a:pt x="1358" y="10833"/>
                  </a:lnTo>
                  <a:cubicBezTo>
                    <a:pt x="1383" y="11260"/>
                    <a:pt x="1433" y="11687"/>
                    <a:pt x="1521" y="12114"/>
                  </a:cubicBezTo>
                  <a:lnTo>
                    <a:pt x="202" y="12428"/>
                  </a:lnTo>
                  <a:lnTo>
                    <a:pt x="416" y="13283"/>
                  </a:lnTo>
                  <a:lnTo>
                    <a:pt x="1735" y="12969"/>
                  </a:lnTo>
                  <a:cubicBezTo>
                    <a:pt x="1873" y="13446"/>
                    <a:pt x="2049" y="13924"/>
                    <a:pt x="2275" y="14364"/>
                  </a:cubicBezTo>
                  <a:lnTo>
                    <a:pt x="1082" y="15017"/>
                  </a:lnTo>
                  <a:lnTo>
                    <a:pt x="1509" y="15796"/>
                  </a:lnTo>
                  <a:lnTo>
                    <a:pt x="2703" y="15143"/>
                  </a:lnTo>
                  <a:cubicBezTo>
                    <a:pt x="2992" y="15620"/>
                    <a:pt x="3331" y="16060"/>
                    <a:pt x="3708" y="16475"/>
                  </a:cubicBezTo>
                  <a:lnTo>
                    <a:pt x="2740" y="17430"/>
                  </a:lnTo>
                  <a:lnTo>
                    <a:pt x="3369" y="18058"/>
                  </a:lnTo>
                  <a:lnTo>
                    <a:pt x="4324" y="17103"/>
                  </a:lnTo>
                  <a:cubicBezTo>
                    <a:pt x="4650" y="17392"/>
                    <a:pt x="4977" y="17643"/>
                    <a:pt x="5341" y="17882"/>
                  </a:cubicBezTo>
                  <a:lnTo>
                    <a:pt x="4638" y="19051"/>
                  </a:lnTo>
                  <a:lnTo>
                    <a:pt x="5392" y="19503"/>
                  </a:lnTo>
                  <a:lnTo>
                    <a:pt x="6095" y="18347"/>
                  </a:lnTo>
                  <a:cubicBezTo>
                    <a:pt x="6535" y="18586"/>
                    <a:pt x="6988" y="18787"/>
                    <a:pt x="7465" y="18950"/>
                  </a:cubicBezTo>
                  <a:lnTo>
                    <a:pt x="7088" y="20244"/>
                  </a:lnTo>
                  <a:lnTo>
                    <a:pt x="7943" y="20496"/>
                  </a:lnTo>
                  <a:lnTo>
                    <a:pt x="8320" y="19189"/>
                  </a:lnTo>
                  <a:cubicBezTo>
                    <a:pt x="8860" y="19327"/>
                    <a:pt x="9413" y="19403"/>
                    <a:pt x="9966" y="19428"/>
                  </a:cubicBezTo>
                  <a:lnTo>
                    <a:pt x="9966" y="20785"/>
                  </a:lnTo>
                  <a:lnTo>
                    <a:pt x="10845" y="20785"/>
                  </a:lnTo>
                  <a:lnTo>
                    <a:pt x="10845" y="19428"/>
                  </a:lnTo>
                  <a:cubicBezTo>
                    <a:pt x="11273" y="19403"/>
                    <a:pt x="11700" y="19352"/>
                    <a:pt x="12127" y="19277"/>
                  </a:cubicBezTo>
                  <a:lnTo>
                    <a:pt x="12441" y="20584"/>
                  </a:lnTo>
                  <a:lnTo>
                    <a:pt x="13296" y="20383"/>
                  </a:lnTo>
                  <a:lnTo>
                    <a:pt x="12982" y="19063"/>
                  </a:lnTo>
                  <a:cubicBezTo>
                    <a:pt x="13459" y="18925"/>
                    <a:pt x="13924" y="18737"/>
                    <a:pt x="14376" y="18523"/>
                  </a:cubicBezTo>
                  <a:lnTo>
                    <a:pt x="15030" y="19704"/>
                  </a:lnTo>
                  <a:lnTo>
                    <a:pt x="15809" y="19277"/>
                  </a:lnTo>
                  <a:lnTo>
                    <a:pt x="15155" y="18096"/>
                  </a:lnTo>
                  <a:cubicBezTo>
                    <a:pt x="15620" y="17794"/>
                    <a:pt x="16073" y="17467"/>
                    <a:pt x="16487" y="17090"/>
                  </a:cubicBezTo>
                  <a:lnTo>
                    <a:pt x="17442" y="18045"/>
                  </a:lnTo>
                  <a:lnTo>
                    <a:pt x="18071" y="17417"/>
                  </a:lnTo>
                  <a:lnTo>
                    <a:pt x="17116" y="16462"/>
                  </a:lnTo>
                  <a:cubicBezTo>
                    <a:pt x="17392" y="16148"/>
                    <a:pt x="17656" y="15809"/>
                    <a:pt x="17895" y="15457"/>
                  </a:cubicBezTo>
                  <a:lnTo>
                    <a:pt x="19051" y="16160"/>
                  </a:lnTo>
                  <a:lnTo>
                    <a:pt x="19516" y="15394"/>
                  </a:lnTo>
                  <a:lnTo>
                    <a:pt x="18360" y="14703"/>
                  </a:lnTo>
                  <a:cubicBezTo>
                    <a:pt x="18599" y="14263"/>
                    <a:pt x="18800" y="13798"/>
                    <a:pt x="18963" y="13321"/>
                  </a:cubicBezTo>
                  <a:lnTo>
                    <a:pt x="20257" y="13698"/>
                  </a:lnTo>
                  <a:lnTo>
                    <a:pt x="20509" y="12856"/>
                  </a:lnTo>
                  <a:lnTo>
                    <a:pt x="19214" y="12479"/>
                  </a:lnTo>
                  <a:cubicBezTo>
                    <a:pt x="19340" y="11938"/>
                    <a:pt x="19415" y="11385"/>
                    <a:pt x="19440" y="10820"/>
                  </a:cubicBezTo>
                  <a:lnTo>
                    <a:pt x="20798" y="10833"/>
                  </a:lnTo>
                  <a:lnTo>
                    <a:pt x="20798" y="9953"/>
                  </a:lnTo>
                  <a:lnTo>
                    <a:pt x="19440" y="9953"/>
                  </a:lnTo>
                  <a:cubicBezTo>
                    <a:pt x="19415" y="9526"/>
                    <a:pt x="19365" y="9098"/>
                    <a:pt x="19277" y="8684"/>
                  </a:cubicBezTo>
                  <a:lnTo>
                    <a:pt x="20597" y="8370"/>
                  </a:lnTo>
                  <a:lnTo>
                    <a:pt x="20383" y="7503"/>
                  </a:lnTo>
                  <a:lnTo>
                    <a:pt x="19063" y="7817"/>
                  </a:lnTo>
                  <a:cubicBezTo>
                    <a:pt x="18925" y="7339"/>
                    <a:pt x="18737" y="6874"/>
                    <a:pt x="18523" y="6422"/>
                  </a:cubicBezTo>
                  <a:lnTo>
                    <a:pt x="19704" y="5768"/>
                  </a:lnTo>
                  <a:lnTo>
                    <a:pt x="19290" y="5002"/>
                  </a:lnTo>
                  <a:lnTo>
                    <a:pt x="18096" y="5655"/>
                  </a:lnTo>
                  <a:cubicBezTo>
                    <a:pt x="17807" y="5178"/>
                    <a:pt x="17468" y="4725"/>
                    <a:pt x="17091" y="4323"/>
                  </a:cubicBezTo>
                  <a:lnTo>
                    <a:pt x="18058" y="3356"/>
                  </a:lnTo>
                  <a:lnTo>
                    <a:pt x="17430" y="2727"/>
                  </a:lnTo>
                  <a:lnTo>
                    <a:pt x="16462" y="3695"/>
                  </a:lnTo>
                  <a:cubicBezTo>
                    <a:pt x="16148" y="3406"/>
                    <a:pt x="15809" y="3142"/>
                    <a:pt x="15457" y="2903"/>
                  </a:cubicBezTo>
                  <a:lnTo>
                    <a:pt x="16161" y="1747"/>
                  </a:lnTo>
                  <a:lnTo>
                    <a:pt x="15407" y="1282"/>
                  </a:lnTo>
                  <a:lnTo>
                    <a:pt x="14703" y="2438"/>
                  </a:lnTo>
                  <a:cubicBezTo>
                    <a:pt x="14263" y="2200"/>
                    <a:pt x="13798" y="1999"/>
                    <a:pt x="13333" y="1835"/>
                  </a:cubicBezTo>
                  <a:lnTo>
                    <a:pt x="13710" y="541"/>
                  </a:lnTo>
                  <a:lnTo>
                    <a:pt x="12856" y="290"/>
                  </a:lnTo>
                  <a:lnTo>
                    <a:pt x="12479" y="1597"/>
                  </a:lnTo>
                  <a:cubicBezTo>
                    <a:pt x="11939" y="1471"/>
                    <a:pt x="11386" y="1383"/>
                    <a:pt x="10833" y="1358"/>
                  </a:cubicBezTo>
                  <a:lnTo>
                    <a:pt x="10833" y="1"/>
                  </a:ln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41"/>
            <p:cNvSpPr/>
            <p:nvPr/>
          </p:nvSpPr>
          <p:spPr>
            <a:xfrm rot="-5400000">
              <a:off x="4271608" y="2537501"/>
              <a:ext cx="633661" cy="172284"/>
            </a:xfrm>
            <a:custGeom>
              <a:avLst/>
              <a:gdLst/>
              <a:ahLst/>
              <a:cxnLst/>
              <a:rect l="l" t="t" r="r" b="b"/>
              <a:pathLst>
                <a:path w="29858" h="8118" extrusionOk="0">
                  <a:moveTo>
                    <a:pt x="1873" y="0"/>
                  </a:moveTo>
                  <a:cubicBezTo>
                    <a:pt x="843" y="0"/>
                    <a:pt x="1" y="842"/>
                    <a:pt x="1" y="1873"/>
                  </a:cubicBezTo>
                  <a:lnTo>
                    <a:pt x="1" y="6258"/>
                  </a:lnTo>
                  <a:cubicBezTo>
                    <a:pt x="1" y="7289"/>
                    <a:pt x="843" y="8118"/>
                    <a:pt x="1873" y="8118"/>
                  </a:cubicBezTo>
                  <a:lnTo>
                    <a:pt x="27985" y="8118"/>
                  </a:lnTo>
                  <a:cubicBezTo>
                    <a:pt x="29015" y="8118"/>
                    <a:pt x="29857" y="7289"/>
                    <a:pt x="29857" y="6258"/>
                  </a:cubicBezTo>
                  <a:lnTo>
                    <a:pt x="29857" y="1873"/>
                  </a:lnTo>
                  <a:cubicBezTo>
                    <a:pt x="29857" y="842"/>
                    <a:pt x="29015" y="0"/>
                    <a:pt x="27985" y="0"/>
                  </a:cubicBez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41"/>
            <p:cNvSpPr/>
            <p:nvPr/>
          </p:nvSpPr>
          <p:spPr>
            <a:xfrm rot="-5400000">
              <a:off x="4239870" y="2537491"/>
              <a:ext cx="633661" cy="172305"/>
            </a:xfrm>
            <a:custGeom>
              <a:avLst/>
              <a:gdLst/>
              <a:ahLst/>
              <a:cxnLst/>
              <a:rect l="l" t="t" r="r" b="b"/>
              <a:pathLst>
                <a:path w="29858" h="8119" extrusionOk="0">
                  <a:moveTo>
                    <a:pt x="1873" y="1"/>
                  </a:moveTo>
                  <a:cubicBezTo>
                    <a:pt x="843" y="1"/>
                    <a:pt x="1" y="843"/>
                    <a:pt x="1" y="1873"/>
                  </a:cubicBezTo>
                  <a:lnTo>
                    <a:pt x="1" y="6259"/>
                  </a:lnTo>
                  <a:cubicBezTo>
                    <a:pt x="1" y="7289"/>
                    <a:pt x="843" y="8119"/>
                    <a:pt x="1873" y="8119"/>
                  </a:cubicBezTo>
                  <a:lnTo>
                    <a:pt x="27985" y="8119"/>
                  </a:lnTo>
                  <a:cubicBezTo>
                    <a:pt x="29015" y="8119"/>
                    <a:pt x="29857" y="7289"/>
                    <a:pt x="29857" y="6259"/>
                  </a:cubicBezTo>
                  <a:lnTo>
                    <a:pt x="29857" y="1873"/>
                  </a:lnTo>
                  <a:cubicBezTo>
                    <a:pt x="29857" y="843"/>
                    <a:pt x="29015" y="1"/>
                    <a:pt x="2798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41"/>
            <p:cNvSpPr/>
            <p:nvPr/>
          </p:nvSpPr>
          <p:spPr>
            <a:xfrm>
              <a:off x="4488570" y="3175899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41"/>
            <p:cNvSpPr/>
            <p:nvPr/>
          </p:nvSpPr>
          <p:spPr>
            <a:xfrm>
              <a:off x="4588390" y="3076079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41"/>
            <p:cNvSpPr/>
            <p:nvPr/>
          </p:nvSpPr>
          <p:spPr>
            <a:xfrm>
              <a:off x="4488570" y="3076079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41"/>
            <p:cNvSpPr/>
            <p:nvPr/>
          </p:nvSpPr>
          <p:spPr>
            <a:xfrm>
              <a:off x="4587671" y="3175899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41"/>
            <p:cNvSpPr/>
            <p:nvPr/>
          </p:nvSpPr>
          <p:spPr>
            <a:xfrm>
              <a:off x="4560910" y="3148419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14" name="Google Shape;2814;p41"/>
          <p:cNvSpPr/>
          <p:nvPr/>
        </p:nvSpPr>
        <p:spPr>
          <a:xfrm>
            <a:off x="6800838" y="3269800"/>
            <a:ext cx="1335000" cy="261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6" name="Google Shape;2876;p41"/>
          <p:cNvSpPr/>
          <p:nvPr/>
        </p:nvSpPr>
        <p:spPr>
          <a:xfrm>
            <a:off x="6800859" y="3269800"/>
            <a:ext cx="133500" cy="2610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77" name="Google Shape;2877;p41"/>
          <p:cNvGrpSpPr/>
          <p:nvPr/>
        </p:nvGrpSpPr>
        <p:grpSpPr>
          <a:xfrm>
            <a:off x="6800713" y="2175775"/>
            <a:ext cx="1335125" cy="1901850"/>
            <a:chOff x="6800713" y="2175775"/>
            <a:chExt cx="1335125" cy="1901850"/>
          </a:xfrm>
        </p:grpSpPr>
        <p:sp>
          <p:nvSpPr>
            <p:cNvPr id="2820" name="Google Shape;2820;p41"/>
            <p:cNvSpPr txBox="1"/>
            <p:nvPr/>
          </p:nvSpPr>
          <p:spPr>
            <a:xfrm>
              <a:off x="6800713" y="2175775"/>
              <a:ext cx="1330500" cy="8082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Neptune is very far away from us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813" name="Google Shape;2813;p41"/>
            <p:cNvSpPr txBox="1"/>
            <p:nvPr/>
          </p:nvSpPr>
          <p:spPr>
            <a:xfrm>
              <a:off x="6800838" y="3816625"/>
              <a:ext cx="1335000" cy="2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10%</a:t>
              </a:r>
              <a:endParaRPr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878" name="Google Shape;2878;p41"/>
          <p:cNvGrpSpPr/>
          <p:nvPr/>
        </p:nvGrpSpPr>
        <p:grpSpPr>
          <a:xfrm>
            <a:off x="6846138" y="1487293"/>
            <a:ext cx="1239018" cy="459578"/>
            <a:chOff x="1058388" y="1487293"/>
            <a:chExt cx="1239018" cy="459578"/>
          </a:xfrm>
        </p:grpSpPr>
        <p:sp>
          <p:nvSpPr>
            <p:cNvPr id="2879" name="Google Shape;2879;p41"/>
            <p:cNvSpPr/>
            <p:nvPr/>
          </p:nvSpPr>
          <p:spPr>
            <a:xfrm>
              <a:off x="1058388" y="1694191"/>
              <a:ext cx="1239018" cy="45817"/>
            </a:xfrm>
            <a:custGeom>
              <a:avLst/>
              <a:gdLst/>
              <a:ahLst/>
              <a:cxnLst/>
              <a:rect l="l" t="t" r="r" b="b"/>
              <a:pathLst>
                <a:path w="73773" h="2728" extrusionOk="0">
                  <a:moveTo>
                    <a:pt x="1473" y="0"/>
                  </a:moveTo>
                  <a:cubicBezTo>
                    <a:pt x="698" y="0"/>
                    <a:pt x="48" y="595"/>
                    <a:pt x="1" y="1375"/>
                  </a:cubicBezTo>
                  <a:cubicBezTo>
                    <a:pt x="47" y="2141"/>
                    <a:pt x="674" y="2728"/>
                    <a:pt x="1430" y="2728"/>
                  </a:cubicBezTo>
                  <a:cubicBezTo>
                    <a:pt x="1460" y="2728"/>
                    <a:pt x="1489" y="2727"/>
                    <a:pt x="1519" y="2725"/>
                  </a:cubicBezTo>
                  <a:lnTo>
                    <a:pt x="72253" y="2725"/>
                  </a:lnTo>
                  <a:cubicBezTo>
                    <a:pt x="72269" y="2726"/>
                    <a:pt x="72284" y="2726"/>
                    <a:pt x="72299" y="2726"/>
                  </a:cubicBezTo>
                  <a:cubicBezTo>
                    <a:pt x="73075" y="2726"/>
                    <a:pt x="73725" y="2132"/>
                    <a:pt x="73772" y="1375"/>
                  </a:cubicBezTo>
                  <a:cubicBezTo>
                    <a:pt x="73701" y="595"/>
                    <a:pt x="73074" y="0"/>
                    <a:pt x="72299" y="0"/>
                  </a:cubicBezTo>
                  <a:cubicBezTo>
                    <a:pt x="72284" y="0"/>
                    <a:pt x="72269" y="0"/>
                    <a:pt x="72253" y="1"/>
                  </a:cubicBezTo>
                  <a:lnTo>
                    <a:pt x="1519" y="1"/>
                  </a:lnTo>
                  <a:cubicBezTo>
                    <a:pt x="1504" y="0"/>
                    <a:pt x="1489" y="0"/>
                    <a:pt x="147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41"/>
            <p:cNvSpPr/>
            <p:nvPr/>
          </p:nvSpPr>
          <p:spPr>
            <a:xfrm>
              <a:off x="1098881" y="1652086"/>
              <a:ext cx="1158032" cy="129993"/>
            </a:xfrm>
            <a:custGeom>
              <a:avLst/>
              <a:gdLst/>
              <a:ahLst/>
              <a:cxnLst/>
              <a:rect l="l" t="t" r="r" b="b"/>
              <a:pathLst>
                <a:path w="68951" h="7740" extrusionOk="0">
                  <a:moveTo>
                    <a:pt x="0" y="1"/>
                  </a:moveTo>
                  <a:lnTo>
                    <a:pt x="0" y="7739"/>
                  </a:lnTo>
                  <a:lnTo>
                    <a:pt x="68950" y="7739"/>
                  </a:lnTo>
                  <a:lnTo>
                    <a:pt x="6895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41"/>
            <p:cNvSpPr/>
            <p:nvPr/>
          </p:nvSpPr>
          <p:spPr>
            <a:xfrm>
              <a:off x="1703400" y="1487293"/>
              <a:ext cx="464432" cy="459578"/>
            </a:xfrm>
            <a:custGeom>
              <a:avLst/>
              <a:gdLst/>
              <a:ahLst/>
              <a:cxnLst/>
              <a:rect l="l" t="t" r="r" b="b"/>
              <a:pathLst>
                <a:path w="27653" h="27364" extrusionOk="0">
                  <a:moveTo>
                    <a:pt x="11861" y="0"/>
                  </a:moveTo>
                  <a:lnTo>
                    <a:pt x="10318" y="1760"/>
                  </a:lnTo>
                  <a:lnTo>
                    <a:pt x="8076" y="1109"/>
                  </a:lnTo>
                  <a:lnTo>
                    <a:pt x="7088" y="3231"/>
                  </a:lnTo>
                  <a:lnTo>
                    <a:pt x="4774" y="3231"/>
                  </a:lnTo>
                  <a:lnTo>
                    <a:pt x="4412" y="5545"/>
                  </a:lnTo>
                  <a:lnTo>
                    <a:pt x="2194" y="6220"/>
                  </a:lnTo>
                  <a:lnTo>
                    <a:pt x="2507" y="8511"/>
                  </a:lnTo>
                  <a:lnTo>
                    <a:pt x="555" y="9788"/>
                  </a:lnTo>
                  <a:lnTo>
                    <a:pt x="1519" y="11910"/>
                  </a:lnTo>
                  <a:lnTo>
                    <a:pt x="0" y="13694"/>
                  </a:lnTo>
                  <a:lnTo>
                    <a:pt x="1519" y="15454"/>
                  </a:lnTo>
                  <a:lnTo>
                    <a:pt x="555" y="17575"/>
                  </a:lnTo>
                  <a:lnTo>
                    <a:pt x="2507" y="18853"/>
                  </a:lnTo>
                  <a:lnTo>
                    <a:pt x="2194" y="21168"/>
                  </a:lnTo>
                  <a:lnTo>
                    <a:pt x="4412" y="21843"/>
                  </a:lnTo>
                  <a:lnTo>
                    <a:pt x="4774" y="24133"/>
                  </a:lnTo>
                  <a:lnTo>
                    <a:pt x="7088" y="24157"/>
                  </a:lnTo>
                  <a:lnTo>
                    <a:pt x="8076" y="26254"/>
                  </a:lnTo>
                  <a:lnTo>
                    <a:pt x="10318" y="25628"/>
                  </a:lnTo>
                  <a:lnTo>
                    <a:pt x="11861" y="27363"/>
                  </a:lnTo>
                  <a:lnTo>
                    <a:pt x="13814" y="26134"/>
                  </a:lnTo>
                  <a:lnTo>
                    <a:pt x="15791" y="27363"/>
                  </a:lnTo>
                  <a:lnTo>
                    <a:pt x="17334" y="25628"/>
                  </a:lnTo>
                  <a:lnTo>
                    <a:pt x="19576" y="26254"/>
                  </a:lnTo>
                  <a:lnTo>
                    <a:pt x="20540" y="24157"/>
                  </a:lnTo>
                  <a:lnTo>
                    <a:pt x="22879" y="24133"/>
                  </a:lnTo>
                  <a:lnTo>
                    <a:pt x="23216" y="21843"/>
                  </a:lnTo>
                  <a:lnTo>
                    <a:pt x="25459" y="21168"/>
                  </a:lnTo>
                  <a:lnTo>
                    <a:pt x="25145" y="18853"/>
                  </a:lnTo>
                  <a:lnTo>
                    <a:pt x="27074" y="17575"/>
                  </a:lnTo>
                  <a:lnTo>
                    <a:pt x="26134" y="15454"/>
                  </a:lnTo>
                  <a:lnTo>
                    <a:pt x="27652" y="13694"/>
                  </a:lnTo>
                  <a:lnTo>
                    <a:pt x="26134" y="11910"/>
                  </a:lnTo>
                  <a:lnTo>
                    <a:pt x="27074" y="9788"/>
                  </a:lnTo>
                  <a:lnTo>
                    <a:pt x="25145" y="8511"/>
                  </a:lnTo>
                  <a:lnTo>
                    <a:pt x="25459" y="6220"/>
                  </a:lnTo>
                  <a:lnTo>
                    <a:pt x="23216" y="5545"/>
                  </a:lnTo>
                  <a:lnTo>
                    <a:pt x="22879" y="3231"/>
                  </a:lnTo>
                  <a:lnTo>
                    <a:pt x="20540" y="3231"/>
                  </a:lnTo>
                  <a:lnTo>
                    <a:pt x="19576" y="1109"/>
                  </a:lnTo>
                  <a:lnTo>
                    <a:pt x="17334" y="1760"/>
                  </a:lnTo>
                  <a:lnTo>
                    <a:pt x="15791" y="0"/>
                  </a:lnTo>
                  <a:lnTo>
                    <a:pt x="13814" y="1254"/>
                  </a:lnTo>
                  <a:lnTo>
                    <a:pt x="11861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41"/>
            <p:cNvSpPr/>
            <p:nvPr/>
          </p:nvSpPr>
          <p:spPr>
            <a:xfrm>
              <a:off x="1188364" y="1487293"/>
              <a:ext cx="464029" cy="459578"/>
            </a:xfrm>
            <a:custGeom>
              <a:avLst/>
              <a:gdLst/>
              <a:ahLst/>
              <a:cxnLst/>
              <a:rect l="l" t="t" r="r" b="b"/>
              <a:pathLst>
                <a:path w="27629" h="27364" extrusionOk="0">
                  <a:moveTo>
                    <a:pt x="11837" y="0"/>
                  </a:moveTo>
                  <a:lnTo>
                    <a:pt x="10295" y="1760"/>
                  </a:lnTo>
                  <a:lnTo>
                    <a:pt x="8077" y="1109"/>
                  </a:lnTo>
                  <a:lnTo>
                    <a:pt x="7088" y="3231"/>
                  </a:lnTo>
                  <a:lnTo>
                    <a:pt x="4750" y="3231"/>
                  </a:lnTo>
                  <a:lnTo>
                    <a:pt x="4412" y="5545"/>
                  </a:lnTo>
                  <a:lnTo>
                    <a:pt x="2194" y="6220"/>
                  </a:lnTo>
                  <a:lnTo>
                    <a:pt x="2483" y="8511"/>
                  </a:lnTo>
                  <a:lnTo>
                    <a:pt x="555" y="9788"/>
                  </a:lnTo>
                  <a:lnTo>
                    <a:pt x="1495" y="11910"/>
                  </a:lnTo>
                  <a:lnTo>
                    <a:pt x="0" y="13694"/>
                  </a:lnTo>
                  <a:lnTo>
                    <a:pt x="1495" y="15454"/>
                  </a:lnTo>
                  <a:lnTo>
                    <a:pt x="555" y="17575"/>
                  </a:lnTo>
                  <a:lnTo>
                    <a:pt x="2483" y="18853"/>
                  </a:lnTo>
                  <a:lnTo>
                    <a:pt x="2194" y="21168"/>
                  </a:lnTo>
                  <a:lnTo>
                    <a:pt x="4412" y="21843"/>
                  </a:lnTo>
                  <a:lnTo>
                    <a:pt x="4750" y="24133"/>
                  </a:lnTo>
                  <a:lnTo>
                    <a:pt x="7088" y="24157"/>
                  </a:lnTo>
                  <a:lnTo>
                    <a:pt x="8077" y="26254"/>
                  </a:lnTo>
                  <a:lnTo>
                    <a:pt x="10295" y="25628"/>
                  </a:lnTo>
                  <a:lnTo>
                    <a:pt x="11837" y="27363"/>
                  </a:lnTo>
                  <a:lnTo>
                    <a:pt x="13814" y="26134"/>
                  </a:lnTo>
                  <a:lnTo>
                    <a:pt x="15767" y="27363"/>
                  </a:lnTo>
                  <a:lnTo>
                    <a:pt x="17310" y="25628"/>
                  </a:lnTo>
                  <a:lnTo>
                    <a:pt x="19552" y="26254"/>
                  </a:lnTo>
                  <a:lnTo>
                    <a:pt x="20541" y="24157"/>
                  </a:lnTo>
                  <a:lnTo>
                    <a:pt x="22855" y="24133"/>
                  </a:lnTo>
                  <a:lnTo>
                    <a:pt x="23217" y="21843"/>
                  </a:lnTo>
                  <a:lnTo>
                    <a:pt x="25435" y="21168"/>
                  </a:lnTo>
                  <a:lnTo>
                    <a:pt x="25121" y="18853"/>
                  </a:lnTo>
                  <a:lnTo>
                    <a:pt x="27074" y="17575"/>
                  </a:lnTo>
                  <a:lnTo>
                    <a:pt x="26134" y="15454"/>
                  </a:lnTo>
                  <a:lnTo>
                    <a:pt x="27628" y="13694"/>
                  </a:lnTo>
                  <a:lnTo>
                    <a:pt x="26134" y="11910"/>
                  </a:lnTo>
                  <a:lnTo>
                    <a:pt x="27074" y="9788"/>
                  </a:lnTo>
                  <a:lnTo>
                    <a:pt x="25121" y="8511"/>
                  </a:lnTo>
                  <a:lnTo>
                    <a:pt x="25435" y="6220"/>
                  </a:lnTo>
                  <a:lnTo>
                    <a:pt x="23217" y="5545"/>
                  </a:lnTo>
                  <a:lnTo>
                    <a:pt x="22855" y="3231"/>
                  </a:lnTo>
                  <a:lnTo>
                    <a:pt x="20541" y="3231"/>
                  </a:lnTo>
                  <a:lnTo>
                    <a:pt x="19552" y="1109"/>
                  </a:lnTo>
                  <a:lnTo>
                    <a:pt x="17310" y="1760"/>
                  </a:lnTo>
                  <a:lnTo>
                    <a:pt x="15767" y="0"/>
                  </a:lnTo>
                  <a:lnTo>
                    <a:pt x="13814" y="1254"/>
                  </a:lnTo>
                  <a:lnTo>
                    <a:pt x="11837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41"/>
            <p:cNvSpPr/>
            <p:nvPr/>
          </p:nvSpPr>
          <p:spPr>
            <a:xfrm>
              <a:off x="1109411" y="1694191"/>
              <a:ext cx="61235" cy="50939"/>
            </a:xfrm>
            <a:custGeom>
              <a:avLst/>
              <a:gdLst/>
              <a:ahLst/>
              <a:cxnLst/>
              <a:rect l="l" t="t" r="r" b="b"/>
              <a:pathLst>
                <a:path w="3646" h="3033" extrusionOk="0">
                  <a:moveTo>
                    <a:pt x="2095" y="0"/>
                  </a:moveTo>
                  <a:cubicBezTo>
                    <a:pt x="2080" y="0"/>
                    <a:pt x="2065" y="0"/>
                    <a:pt x="2049" y="1"/>
                  </a:cubicBezTo>
                  <a:cubicBezTo>
                    <a:pt x="675" y="1"/>
                    <a:pt x="0" y="1688"/>
                    <a:pt x="1037" y="2629"/>
                  </a:cubicBezTo>
                  <a:cubicBezTo>
                    <a:pt x="1338" y="2908"/>
                    <a:pt x="1695" y="3032"/>
                    <a:pt x="2043" y="3032"/>
                  </a:cubicBezTo>
                  <a:cubicBezTo>
                    <a:pt x="2867" y="3032"/>
                    <a:pt x="3646" y="2340"/>
                    <a:pt x="3544" y="1375"/>
                  </a:cubicBezTo>
                  <a:cubicBezTo>
                    <a:pt x="3497" y="595"/>
                    <a:pt x="2870" y="0"/>
                    <a:pt x="20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41"/>
            <p:cNvSpPr/>
            <p:nvPr/>
          </p:nvSpPr>
          <p:spPr>
            <a:xfrm>
              <a:off x="2177523" y="1694191"/>
              <a:ext cx="60966" cy="50939"/>
            </a:xfrm>
            <a:custGeom>
              <a:avLst/>
              <a:gdLst/>
              <a:ahLst/>
              <a:cxnLst/>
              <a:rect l="l" t="t" r="r" b="b"/>
              <a:pathLst>
                <a:path w="3630" h="3033" extrusionOk="0">
                  <a:moveTo>
                    <a:pt x="2095" y="0"/>
                  </a:moveTo>
                  <a:cubicBezTo>
                    <a:pt x="2080" y="0"/>
                    <a:pt x="2065" y="0"/>
                    <a:pt x="2050" y="1"/>
                  </a:cubicBezTo>
                  <a:cubicBezTo>
                    <a:pt x="676" y="1"/>
                    <a:pt x="1" y="1688"/>
                    <a:pt x="1014" y="2629"/>
                  </a:cubicBezTo>
                  <a:cubicBezTo>
                    <a:pt x="1322" y="2908"/>
                    <a:pt x="1681" y="3032"/>
                    <a:pt x="2031" y="3032"/>
                  </a:cubicBezTo>
                  <a:cubicBezTo>
                    <a:pt x="2857" y="3032"/>
                    <a:pt x="3630" y="2340"/>
                    <a:pt x="3545" y="1375"/>
                  </a:cubicBezTo>
                  <a:cubicBezTo>
                    <a:pt x="3498" y="595"/>
                    <a:pt x="2848" y="0"/>
                    <a:pt x="20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41"/>
            <p:cNvSpPr/>
            <p:nvPr/>
          </p:nvSpPr>
          <p:spPr>
            <a:xfrm>
              <a:off x="1527254" y="1630622"/>
              <a:ext cx="300866" cy="173324"/>
            </a:xfrm>
            <a:custGeom>
              <a:avLst/>
              <a:gdLst/>
              <a:ahLst/>
              <a:cxnLst/>
              <a:rect l="l" t="t" r="r" b="b"/>
              <a:pathLst>
                <a:path w="17914" h="10320" extrusionOk="0">
                  <a:moveTo>
                    <a:pt x="3955" y="1"/>
                  </a:moveTo>
                  <a:cubicBezTo>
                    <a:pt x="1785" y="1"/>
                    <a:pt x="1" y="676"/>
                    <a:pt x="1" y="1496"/>
                  </a:cubicBezTo>
                  <a:lnTo>
                    <a:pt x="1" y="8800"/>
                  </a:lnTo>
                  <a:cubicBezTo>
                    <a:pt x="1" y="9644"/>
                    <a:pt x="1785" y="10319"/>
                    <a:pt x="3955" y="10319"/>
                  </a:cubicBezTo>
                  <a:lnTo>
                    <a:pt x="13984" y="10319"/>
                  </a:lnTo>
                  <a:cubicBezTo>
                    <a:pt x="16154" y="10319"/>
                    <a:pt x="17913" y="9644"/>
                    <a:pt x="17913" y="8800"/>
                  </a:cubicBezTo>
                  <a:lnTo>
                    <a:pt x="17913" y="1496"/>
                  </a:lnTo>
                  <a:cubicBezTo>
                    <a:pt x="17913" y="676"/>
                    <a:pt x="16154" y="1"/>
                    <a:pt x="13984" y="1"/>
                  </a:cubicBezTo>
                  <a:close/>
                </a:path>
              </a:pathLst>
            </a:custGeom>
            <a:solidFill>
              <a:srgbClr val="566155"/>
            </a:solidFill>
            <a:ln w="9525" cap="flat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41"/>
            <p:cNvSpPr/>
            <p:nvPr/>
          </p:nvSpPr>
          <p:spPr>
            <a:xfrm>
              <a:off x="1208199" y="1520497"/>
              <a:ext cx="408975" cy="393473"/>
            </a:xfrm>
            <a:custGeom>
              <a:avLst/>
              <a:gdLst/>
              <a:ahLst/>
              <a:cxnLst/>
              <a:rect l="l" t="t" r="r" b="b"/>
              <a:pathLst>
                <a:path w="24351" h="23428" extrusionOk="0">
                  <a:moveTo>
                    <a:pt x="12633" y="0"/>
                  </a:moveTo>
                  <a:cubicBezTo>
                    <a:pt x="7884" y="0"/>
                    <a:pt x="3617" y="2845"/>
                    <a:pt x="1809" y="7233"/>
                  </a:cubicBezTo>
                  <a:cubicBezTo>
                    <a:pt x="1" y="11596"/>
                    <a:pt x="989" y="16635"/>
                    <a:pt x="4340" y="19986"/>
                  </a:cubicBezTo>
                  <a:cubicBezTo>
                    <a:pt x="6586" y="22232"/>
                    <a:pt x="9590" y="23428"/>
                    <a:pt x="12648" y="23428"/>
                  </a:cubicBezTo>
                  <a:cubicBezTo>
                    <a:pt x="14153" y="23428"/>
                    <a:pt x="15670" y="23138"/>
                    <a:pt x="17118" y="22542"/>
                  </a:cubicBezTo>
                  <a:cubicBezTo>
                    <a:pt x="21481" y="20709"/>
                    <a:pt x="24350" y="16442"/>
                    <a:pt x="24350" y="11717"/>
                  </a:cubicBezTo>
                  <a:cubicBezTo>
                    <a:pt x="24350" y="5232"/>
                    <a:pt x="19094" y="0"/>
                    <a:pt x="1263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41"/>
            <p:cNvSpPr/>
            <p:nvPr/>
          </p:nvSpPr>
          <p:spPr>
            <a:xfrm>
              <a:off x="1412275" y="1561393"/>
              <a:ext cx="16207" cy="311379"/>
            </a:xfrm>
            <a:custGeom>
              <a:avLst/>
              <a:gdLst/>
              <a:ahLst/>
              <a:cxnLst/>
              <a:rect l="l" t="t" r="r" b="b"/>
              <a:pathLst>
                <a:path w="965" h="18540" extrusionOk="0">
                  <a:moveTo>
                    <a:pt x="482" y="0"/>
                  </a:moveTo>
                  <a:cubicBezTo>
                    <a:pt x="217" y="0"/>
                    <a:pt x="0" y="217"/>
                    <a:pt x="0" y="482"/>
                  </a:cubicBezTo>
                  <a:lnTo>
                    <a:pt x="0" y="18057"/>
                  </a:lnTo>
                  <a:cubicBezTo>
                    <a:pt x="0" y="18323"/>
                    <a:pt x="217" y="18540"/>
                    <a:pt x="482" y="18540"/>
                  </a:cubicBezTo>
                  <a:cubicBezTo>
                    <a:pt x="748" y="18540"/>
                    <a:pt x="965" y="18323"/>
                    <a:pt x="965" y="18057"/>
                  </a:cubicBezTo>
                  <a:lnTo>
                    <a:pt x="965" y="482"/>
                  </a:lnTo>
                  <a:cubicBezTo>
                    <a:pt x="965" y="217"/>
                    <a:pt x="748" y="0"/>
                    <a:pt x="48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41"/>
            <p:cNvSpPr/>
            <p:nvPr/>
          </p:nvSpPr>
          <p:spPr>
            <a:xfrm>
              <a:off x="1264479" y="1709172"/>
              <a:ext cx="311379" cy="15821"/>
            </a:xfrm>
            <a:custGeom>
              <a:avLst/>
              <a:gdLst/>
              <a:ahLst/>
              <a:cxnLst/>
              <a:rect l="l" t="t" r="r" b="b"/>
              <a:pathLst>
                <a:path w="18540" h="942" extrusionOk="0">
                  <a:moveTo>
                    <a:pt x="483" y="1"/>
                  </a:moveTo>
                  <a:cubicBezTo>
                    <a:pt x="218" y="1"/>
                    <a:pt x="1" y="218"/>
                    <a:pt x="25" y="483"/>
                  </a:cubicBezTo>
                  <a:cubicBezTo>
                    <a:pt x="1" y="748"/>
                    <a:pt x="218" y="941"/>
                    <a:pt x="483" y="941"/>
                  </a:cubicBezTo>
                  <a:lnTo>
                    <a:pt x="18058" y="941"/>
                  </a:lnTo>
                  <a:cubicBezTo>
                    <a:pt x="18323" y="941"/>
                    <a:pt x="18540" y="748"/>
                    <a:pt x="18540" y="483"/>
                  </a:cubicBezTo>
                  <a:cubicBezTo>
                    <a:pt x="18540" y="218"/>
                    <a:pt x="18323" y="1"/>
                    <a:pt x="1805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41"/>
            <p:cNvSpPr/>
            <p:nvPr/>
          </p:nvSpPr>
          <p:spPr>
            <a:xfrm>
              <a:off x="1307004" y="1604707"/>
              <a:ext cx="226346" cy="224751"/>
            </a:xfrm>
            <a:custGeom>
              <a:avLst/>
              <a:gdLst/>
              <a:ahLst/>
              <a:cxnLst/>
              <a:rect l="l" t="t" r="r" b="b"/>
              <a:pathLst>
                <a:path w="13477" h="13382" extrusionOk="0">
                  <a:moveTo>
                    <a:pt x="530" y="1"/>
                  </a:moveTo>
                  <a:cubicBezTo>
                    <a:pt x="410" y="1"/>
                    <a:pt x="289" y="49"/>
                    <a:pt x="193" y="146"/>
                  </a:cubicBezTo>
                  <a:cubicBezTo>
                    <a:pt x="0" y="338"/>
                    <a:pt x="0" y="628"/>
                    <a:pt x="193" y="821"/>
                  </a:cubicBezTo>
                  <a:lnTo>
                    <a:pt x="12633" y="13236"/>
                  </a:lnTo>
                  <a:cubicBezTo>
                    <a:pt x="12717" y="13333"/>
                    <a:pt x="12838" y="13381"/>
                    <a:pt x="12961" y="13381"/>
                  </a:cubicBezTo>
                  <a:cubicBezTo>
                    <a:pt x="13085" y="13381"/>
                    <a:pt x="13211" y="13333"/>
                    <a:pt x="13308" y="13236"/>
                  </a:cubicBezTo>
                  <a:cubicBezTo>
                    <a:pt x="13477" y="13068"/>
                    <a:pt x="13477" y="12754"/>
                    <a:pt x="13308" y="12561"/>
                  </a:cubicBezTo>
                  <a:lnTo>
                    <a:pt x="868" y="146"/>
                  </a:lnTo>
                  <a:cubicBezTo>
                    <a:pt x="772" y="49"/>
                    <a:pt x="651" y="1"/>
                    <a:pt x="53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41"/>
            <p:cNvSpPr/>
            <p:nvPr/>
          </p:nvSpPr>
          <p:spPr>
            <a:xfrm>
              <a:off x="1307004" y="1604707"/>
              <a:ext cx="226346" cy="224751"/>
            </a:xfrm>
            <a:custGeom>
              <a:avLst/>
              <a:gdLst/>
              <a:ahLst/>
              <a:cxnLst/>
              <a:rect l="l" t="t" r="r" b="b"/>
              <a:pathLst>
                <a:path w="13477" h="13382" extrusionOk="0">
                  <a:moveTo>
                    <a:pt x="12961" y="1"/>
                  </a:moveTo>
                  <a:cubicBezTo>
                    <a:pt x="12838" y="1"/>
                    <a:pt x="12717" y="49"/>
                    <a:pt x="12633" y="146"/>
                  </a:cubicBezTo>
                  <a:lnTo>
                    <a:pt x="193" y="12561"/>
                  </a:lnTo>
                  <a:cubicBezTo>
                    <a:pt x="0" y="12754"/>
                    <a:pt x="0" y="13044"/>
                    <a:pt x="193" y="13236"/>
                  </a:cubicBezTo>
                  <a:cubicBezTo>
                    <a:pt x="289" y="13333"/>
                    <a:pt x="410" y="13381"/>
                    <a:pt x="530" y="13381"/>
                  </a:cubicBezTo>
                  <a:cubicBezTo>
                    <a:pt x="651" y="13381"/>
                    <a:pt x="772" y="13333"/>
                    <a:pt x="868" y="13236"/>
                  </a:cubicBezTo>
                  <a:lnTo>
                    <a:pt x="13308" y="821"/>
                  </a:lnTo>
                  <a:cubicBezTo>
                    <a:pt x="13477" y="628"/>
                    <a:pt x="13477" y="338"/>
                    <a:pt x="13308" y="146"/>
                  </a:cubicBezTo>
                  <a:cubicBezTo>
                    <a:pt x="13211" y="49"/>
                    <a:pt x="13085" y="1"/>
                    <a:pt x="1296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41"/>
            <p:cNvSpPr/>
            <p:nvPr/>
          </p:nvSpPr>
          <p:spPr>
            <a:xfrm>
              <a:off x="1231276" y="1575971"/>
              <a:ext cx="330425" cy="282442"/>
            </a:xfrm>
            <a:custGeom>
              <a:avLst/>
              <a:gdLst/>
              <a:ahLst/>
              <a:cxnLst/>
              <a:rect l="l" t="t" r="r" b="b"/>
              <a:pathLst>
                <a:path w="19674" h="16817" extrusionOk="0">
                  <a:moveTo>
                    <a:pt x="11259" y="0"/>
                  </a:moveTo>
                  <a:cubicBezTo>
                    <a:pt x="3762" y="0"/>
                    <a:pt x="1" y="9065"/>
                    <a:pt x="5305" y="14345"/>
                  </a:cubicBezTo>
                  <a:cubicBezTo>
                    <a:pt x="6919" y="15959"/>
                    <a:pt x="9073" y="16816"/>
                    <a:pt x="11261" y="16816"/>
                  </a:cubicBezTo>
                  <a:cubicBezTo>
                    <a:pt x="12341" y="16816"/>
                    <a:pt x="13430" y="16607"/>
                    <a:pt x="14466" y="16177"/>
                  </a:cubicBezTo>
                  <a:cubicBezTo>
                    <a:pt x="17624" y="14875"/>
                    <a:pt x="19673" y="11813"/>
                    <a:pt x="19673" y="8414"/>
                  </a:cubicBezTo>
                  <a:cubicBezTo>
                    <a:pt x="19673" y="3761"/>
                    <a:pt x="15888" y="0"/>
                    <a:pt x="1125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41"/>
            <p:cNvSpPr/>
            <p:nvPr/>
          </p:nvSpPr>
          <p:spPr>
            <a:xfrm>
              <a:off x="1249901" y="1589726"/>
              <a:ext cx="298027" cy="255183"/>
            </a:xfrm>
            <a:custGeom>
              <a:avLst/>
              <a:gdLst/>
              <a:ahLst/>
              <a:cxnLst/>
              <a:rect l="l" t="t" r="r" b="b"/>
              <a:pathLst>
                <a:path w="17745" h="15194" extrusionOk="0">
                  <a:moveTo>
                    <a:pt x="10150" y="1"/>
                  </a:moveTo>
                  <a:cubicBezTo>
                    <a:pt x="3376" y="1"/>
                    <a:pt x="1" y="8174"/>
                    <a:pt x="4774" y="12947"/>
                  </a:cubicBezTo>
                  <a:cubicBezTo>
                    <a:pt x="6319" y="14500"/>
                    <a:pt x="8222" y="15194"/>
                    <a:pt x="10090" y="15194"/>
                  </a:cubicBezTo>
                  <a:cubicBezTo>
                    <a:pt x="13994" y="15194"/>
                    <a:pt x="17745" y="12161"/>
                    <a:pt x="17745" y="7595"/>
                  </a:cubicBezTo>
                  <a:cubicBezTo>
                    <a:pt x="17745" y="3400"/>
                    <a:pt x="14345" y="1"/>
                    <a:pt x="1015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41"/>
            <p:cNvSpPr/>
            <p:nvPr/>
          </p:nvSpPr>
          <p:spPr>
            <a:xfrm>
              <a:off x="1283911" y="1615238"/>
              <a:ext cx="238506" cy="204059"/>
            </a:xfrm>
            <a:custGeom>
              <a:avLst/>
              <a:gdLst/>
              <a:ahLst/>
              <a:cxnLst/>
              <a:rect l="l" t="t" r="r" b="b"/>
              <a:pathLst>
                <a:path w="14201" h="12150" extrusionOk="0">
                  <a:moveTo>
                    <a:pt x="8125" y="1"/>
                  </a:moveTo>
                  <a:cubicBezTo>
                    <a:pt x="2701" y="1"/>
                    <a:pt x="1" y="6534"/>
                    <a:pt x="3834" y="10367"/>
                  </a:cubicBezTo>
                  <a:cubicBezTo>
                    <a:pt x="5065" y="11598"/>
                    <a:pt x="6583" y="12149"/>
                    <a:pt x="8074" y="12149"/>
                  </a:cubicBezTo>
                  <a:cubicBezTo>
                    <a:pt x="11196" y="12149"/>
                    <a:pt x="14201" y="9731"/>
                    <a:pt x="14201" y="6076"/>
                  </a:cubicBezTo>
                  <a:cubicBezTo>
                    <a:pt x="14201" y="2725"/>
                    <a:pt x="11476" y="1"/>
                    <a:pt x="812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41"/>
            <p:cNvSpPr/>
            <p:nvPr/>
          </p:nvSpPr>
          <p:spPr>
            <a:xfrm>
              <a:off x="1343836" y="1640346"/>
              <a:ext cx="153473" cy="153473"/>
            </a:xfrm>
            <a:custGeom>
              <a:avLst/>
              <a:gdLst/>
              <a:ahLst/>
              <a:cxnLst/>
              <a:rect l="l" t="t" r="r" b="b"/>
              <a:pathLst>
                <a:path w="9138" h="9138" fill="none" extrusionOk="0">
                  <a:moveTo>
                    <a:pt x="5232" y="386"/>
                  </a:moveTo>
                  <a:cubicBezTo>
                    <a:pt x="7547" y="748"/>
                    <a:pt x="9138" y="2942"/>
                    <a:pt x="8752" y="5256"/>
                  </a:cubicBezTo>
                  <a:cubicBezTo>
                    <a:pt x="8391" y="7570"/>
                    <a:pt x="6197" y="9138"/>
                    <a:pt x="3882" y="8776"/>
                  </a:cubicBezTo>
                  <a:cubicBezTo>
                    <a:pt x="1568" y="8390"/>
                    <a:pt x="1" y="6220"/>
                    <a:pt x="363" y="3906"/>
                  </a:cubicBezTo>
                  <a:cubicBezTo>
                    <a:pt x="748" y="1592"/>
                    <a:pt x="2918" y="0"/>
                    <a:pt x="5232" y="386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41"/>
            <p:cNvSpPr/>
            <p:nvPr/>
          </p:nvSpPr>
          <p:spPr>
            <a:xfrm>
              <a:off x="1353560" y="1667067"/>
              <a:ext cx="116624" cy="117028"/>
            </a:xfrm>
            <a:custGeom>
              <a:avLst/>
              <a:gdLst/>
              <a:ahLst/>
              <a:cxnLst/>
              <a:rect l="l" t="t" r="r" b="b"/>
              <a:pathLst>
                <a:path w="6944" h="6968" fill="none" extrusionOk="0">
                  <a:moveTo>
                    <a:pt x="6944" y="2990"/>
                  </a:moveTo>
                  <a:cubicBezTo>
                    <a:pt x="6944" y="5642"/>
                    <a:pt x="3737" y="6968"/>
                    <a:pt x="1881" y="5087"/>
                  </a:cubicBezTo>
                  <a:cubicBezTo>
                    <a:pt x="1" y="3207"/>
                    <a:pt x="1326" y="1"/>
                    <a:pt x="3978" y="1"/>
                  </a:cubicBezTo>
                  <a:cubicBezTo>
                    <a:pt x="5618" y="1"/>
                    <a:pt x="6944" y="1327"/>
                    <a:pt x="6944" y="299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41"/>
            <p:cNvSpPr/>
            <p:nvPr/>
          </p:nvSpPr>
          <p:spPr>
            <a:xfrm>
              <a:off x="1333725" y="1645603"/>
              <a:ext cx="95564" cy="81657"/>
            </a:xfrm>
            <a:custGeom>
              <a:avLst/>
              <a:gdLst/>
              <a:ahLst/>
              <a:cxnLst/>
              <a:rect l="l" t="t" r="r" b="b"/>
              <a:pathLst>
                <a:path w="5690" h="4862" extrusionOk="0">
                  <a:moveTo>
                    <a:pt x="3255" y="1"/>
                  </a:moveTo>
                  <a:cubicBezTo>
                    <a:pt x="1085" y="1"/>
                    <a:pt x="0" y="2629"/>
                    <a:pt x="1543" y="4147"/>
                  </a:cubicBezTo>
                  <a:cubicBezTo>
                    <a:pt x="2036" y="4640"/>
                    <a:pt x="2645" y="4861"/>
                    <a:pt x="3244" y="4861"/>
                  </a:cubicBezTo>
                  <a:cubicBezTo>
                    <a:pt x="4490" y="4861"/>
                    <a:pt x="5690" y="3902"/>
                    <a:pt x="5690" y="2436"/>
                  </a:cubicBezTo>
                  <a:cubicBezTo>
                    <a:pt x="5690" y="1086"/>
                    <a:pt x="4605" y="1"/>
                    <a:pt x="325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41"/>
            <p:cNvSpPr/>
            <p:nvPr/>
          </p:nvSpPr>
          <p:spPr>
            <a:xfrm>
              <a:off x="1723235" y="1520497"/>
              <a:ext cx="408958" cy="393473"/>
            </a:xfrm>
            <a:custGeom>
              <a:avLst/>
              <a:gdLst/>
              <a:ahLst/>
              <a:cxnLst/>
              <a:rect l="l" t="t" r="r" b="b"/>
              <a:pathLst>
                <a:path w="24350" h="23428" extrusionOk="0">
                  <a:moveTo>
                    <a:pt x="12633" y="0"/>
                  </a:moveTo>
                  <a:cubicBezTo>
                    <a:pt x="7908" y="0"/>
                    <a:pt x="3641" y="2845"/>
                    <a:pt x="1809" y="7233"/>
                  </a:cubicBezTo>
                  <a:cubicBezTo>
                    <a:pt x="0" y="11596"/>
                    <a:pt x="1013" y="16635"/>
                    <a:pt x="4364" y="19986"/>
                  </a:cubicBezTo>
                  <a:cubicBezTo>
                    <a:pt x="6610" y="22232"/>
                    <a:pt x="9614" y="23428"/>
                    <a:pt x="12664" y="23428"/>
                  </a:cubicBezTo>
                  <a:cubicBezTo>
                    <a:pt x="14166" y="23428"/>
                    <a:pt x="15678" y="23138"/>
                    <a:pt x="17117" y="22542"/>
                  </a:cubicBezTo>
                  <a:cubicBezTo>
                    <a:pt x="21505" y="20709"/>
                    <a:pt x="24350" y="16442"/>
                    <a:pt x="24350" y="11717"/>
                  </a:cubicBezTo>
                  <a:cubicBezTo>
                    <a:pt x="24350" y="5232"/>
                    <a:pt x="19118" y="0"/>
                    <a:pt x="1263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41"/>
            <p:cNvSpPr/>
            <p:nvPr/>
          </p:nvSpPr>
          <p:spPr>
            <a:xfrm>
              <a:off x="1927311" y="1561393"/>
              <a:ext cx="16207" cy="311379"/>
            </a:xfrm>
            <a:custGeom>
              <a:avLst/>
              <a:gdLst/>
              <a:ahLst/>
              <a:cxnLst/>
              <a:rect l="l" t="t" r="r" b="b"/>
              <a:pathLst>
                <a:path w="965" h="18540" extrusionOk="0">
                  <a:moveTo>
                    <a:pt x="482" y="0"/>
                  </a:moveTo>
                  <a:cubicBezTo>
                    <a:pt x="217" y="0"/>
                    <a:pt x="0" y="217"/>
                    <a:pt x="0" y="482"/>
                  </a:cubicBezTo>
                  <a:lnTo>
                    <a:pt x="0" y="18057"/>
                  </a:lnTo>
                  <a:cubicBezTo>
                    <a:pt x="0" y="18323"/>
                    <a:pt x="217" y="18540"/>
                    <a:pt x="482" y="18540"/>
                  </a:cubicBezTo>
                  <a:cubicBezTo>
                    <a:pt x="747" y="18540"/>
                    <a:pt x="964" y="18323"/>
                    <a:pt x="964" y="18057"/>
                  </a:cubicBezTo>
                  <a:lnTo>
                    <a:pt x="964" y="482"/>
                  </a:lnTo>
                  <a:cubicBezTo>
                    <a:pt x="964" y="217"/>
                    <a:pt x="747" y="0"/>
                    <a:pt x="48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41"/>
            <p:cNvSpPr/>
            <p:nvPr/>
          </p:nvSpPr>
          <p:spPr>
            <a:xfrm>
              <a:off x="1779918" y="1709172"/>
              <a:ext cx="311379" cy="15821"/>
            </a:xfrm>
            <a:custGeom>
              <a:avLst/>
              <a:gdLst/>
              <a:ahLst/>
              <a:cxnLst/>
              <a:rect l="l" t="t" r="r" b="b"/>
              <a:pathLst>
                <a:path w="18540" h="942" extrusionOk="0">
                  <a:moveTo>
                    <a:pt x="483" y="1"/>
                  </a:moveTo>
                  <a:cubicBezTo>
                    <a:pt x="218" y="1"/>
                    <a:pt x="1" y="218"/>
                    <a:pt x="1" y="483"/>
                  </a:cubicBezTo>
                  <a:cubicBezTo>
                    <a:pt x="1" y="748"/>
                    <a:pt x="218" y="941"/>
                    <a:pt x="483" y="941"/>
                  </a:cubicBezTo>
                  <a:lnTo>
                    <a:pt x="18058" y="941"/>
                  </a:lnTo>
                  <a:cubicBezTo>
                    <a:pt x="18323" y="941"/>
                    <a:pt x="18540" y="748"/>
                    <a:pt x="18540" y="483"/>
                  </a:cubicBezTo>
                  <a:cubicBezTo>
                    <a:pt x="18540" y="218"/>
                    <a:pt x="18323" y="1"/>
                    <a:pt x="1805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41"/>
            <p:cNvSpPr/>
            <p:nvPr/>
          </p:nvSpPr>
          <p:spPr>
            <a:xfrm>
              <a:off x="1822426" y="1604707"/>
              <a:ext cx="226363" cy="224751"/>
            </a:xfrm>
            <a:custGeom>
              <a:avLst/>
              <a:gdLst/>
              <a:ahLst/>
              <a:cxnLst/>
              <a:rect l="l" t="t" r="r" b="b"/>
              <a:pathLst>
                <a:path w="13478" h="13382" extrusionOk="0">
                  <a:moveTo>
                    <a:pt x="522" y="1"/>
                  </a:moveTo>
                  <a:cubicBezTo>
                    <a:pt x="399" y="1"/>
                    <a:pt x="278" y="49"/>
                    <a:pt x="194" y="146"/>
                  </a:cubicBezTo>
                  <a:cubicBezTo>
                    <a:pt x="1" y="338"/>
                    <a:pt x="1" y="628"/>
                    <a:pt x="194" y="821"/>
                  </a:cubicBezTo>
                  <a:lnTo>
                    <a:pt x="12610" y="13236"/>
                  </a:lnTo>
                  <a:cubicBezTo>
                    <a:pt x="12706" y="13333"/>
                    <a:pt x="12827" y="13381"/>
                    <a:pt x="12947" y="13381"/>
                  </a:cubicBezTo>
                  <a:cubicBezTo>
                    <a:pt x="13068" y="13381"/>
                    <a:pt x="13188" y="13333"/>
                    <a:pt x="13285" y="13236"/>
                  </a:cubicBezTo>
                  <a:cubicBezTo>
                    <a:pt x="13478" y="13068"/>
                    <a:pt x="13478" y="12754"/>
                    <a:pt x="13285" y="12561"/>
                  </a:cubicBezTo>
                  <a:lnTo>
                    <a:pt x="869" y="146"/>
                  </a:lnTo>
                  <a:cubicBezTo>
                    <a:pt x="772" y="49"/>
                    <a:pt x="646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41"/>
            <p:cNvSpPr/>
            <p:nvPr/>
          </p:nvSpPr>
          <p:spPr>
            <a:xfrm>
              <a:off x="1822426" y="1604707"/>
              <a:ext cx="225960" cy="224751"/>
            </a:xfrm>
            <a:custGeom>
              <a:avLst/>
              <a:gdLst/>
              <a:ahLst/>
              <a:cxnLst/>
              <a:rect l="l" t="t" r="r" b="b"/>
              <a:pathLst>
                <a:path w="13454" h="13382" extrusionOk="0">
                  <a:moveTo>
                    <a:pt x="12938" y="1"/>
                  </a:moveTo>
                  <a:cubicBezTo>
                    <a:pt x="12815" y="1"/>
                    <a:pt x="12694" y="49"/>
                    <a:pt x="12610" y="146"/>
                  </a:cubicBezTo>
                  <a:lnTo>
                    <a:pt x="194" y="12561"/>
                  </a:lnTo>
                  <a:cubicBezTo>
                    <a:pt x="1" y="12754"/>
                    <a:pt x="1" y="13044"/>
                    <a:pt x="194" y="13236"/>
                  </a:cubicBezTo>
                  <a:cubicBezTo>
                    <a:pt x="278" y="13333"/>
                    <a:pt x="399" y="13381"/>
                    <a:pt x="522" y="13381"/>
                  </a:cubicBezTo>
                  <a:cubicBezTo>
                    <a:pt x="646" y="13381"/>
                    <a:pt x="772" y="13333"/>
                    <a:pt x="869" y="13236"/>
                  </a:cubicBezTo>
                  <a:lnTo>
                    <a:pt x="13285" y="821"/>
                  </a:lnTo>
                  <a:cubicBezTo>
                    <a:pt x="13453" y="628"/>
                    <a:pt x="13453" y="338"/>
                    <a:pt x="13285" y="146"/>
                  </a:cubicBezTo>
                  <a:cubicBezTo>
                    <a:pt x="13188" y="49"/>
                    <a:pt x="13062" y="1"/>
                    <a:pt x="1293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41"/>
            <p:cNvSpPr/>
            <p:nvPr/>
          </p:nvSpPr>
          <p:spPr>
            <a:xfrm>
              <a:off x="1746714" y="1575971"/>
              <a:ext cx="330005" cy="282442"/>
            </a:xfrm>
            <a:custGeom>
              <a:avLst/>
              <a:gdLst/>
              <a:ahLst/>
              <a:cxnLst/>
              <a:rect l="l" t="t" r="r" b="b"/>
              <a:pathLst>
                <a:path w="19649" h="16817" extrusionOk="0">
                  <a:moveTo>
                    <a:pt x="11235" y="0"/>
                  </a:moveTo>
                  <a:cubicBezTo>
                    <a:pt x="3762" y="0"/>
                    <a:pt x="1" y="9065"/>
                    <a:pt x="5305" y="14345"/>
                  </a:cubicBezTo>
                  <a:cubicBezTo>
                    <a:pt x="6902" y="15959"/>
                    <a:pt x="9051" y="16816"/>
                    <a:pt x="11245" y="16816"/>
                  </a:cubicBezTo>
                  <a:cubicBezTo>
                    <a:pt x="12328" y="16816"/>
                    <a:pt x="13422" y="16607"/>
                    <a:pt x="14466" y="16177"/>
                  </a:cubicBezTo>
                  <a:cubicBezTo>
                    <a:pt x="17600" y="14875"/>
                    <a:pt x="19649" y="11813"/>
                    <a:pt x="19649" y="8414"/>
                  </a:cubicBezTo>
                  <a:cubicBezTo>
                    <a:pt x="19649" y="3761"/>
                    <a:pt x="15888" y="0"/>
                    <a:pt x="11235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41"/>
            <p:cNvSpPr/>
            <p:nvPr/>
          </p:nvSpPr>
          <p:spPr>
            <a:xfrm>
              <a:off x="1764937" y="1589726"/>
              <a:ext cx="298027" cy="255183"/>
            </a:xfrm>
            <a:custGeom>
              <a:avLst/>
              <a:gdLst/>
              <a:ahLst/>
              <a:cxnLst/>
              <a:rect l="l" t="t" r="r" b="b"/>
              <a:pathLst>
                <a:path w="17745" h="15194" extrusionOk="0">
                  <a:moveTo>
                    <a:pt x="10150" y="1"/>
                  </a:moveTo>
                  <a:cubicBezTo>
                    <a:pt x="3400" y="1"/>
                    <a:pt x="1" y="8174"/>
                    <a:pt x="4798" y="12947"/>
                  </a:cubicBezTo>
                  <a:cubicBezTo>
                    <a:pt x="6343" y="14500"/>
                    <a:pt x="8243" y="15194"/>
                    <a:pt x="10108" y="15194"/>
                  </a:cubicBezTo>
                  <a:cubicBezTo>
                    <a:pt x="14005" y="15194"/>
                    <a:pt x="17744" y="12161"/>
                    <a:pt x="17744" y="7595"/>
                  </a:cubicBezTo>
                  <a:cubicBezTo>
                    <a:pt x="17744" y="3400"/>
                    <a:pt x="14345" y="1"/>
                    <a:pt x="1015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41"/>
            <p:cNvSpPr/>
            <p:nvPr/>
          </p:nvSpPr>
          <p:spPr>
            <a:xfrm>
              <a:off x="1798947" y="1615238"/>
              <a:ext cx="238506" cy="204059"/>
            </a:xfrm>
            <a:custGeom>
              <a:avLst/>
              <a:gdLst/>
              <a:ahLst/>
              <a:cxnLst/>
              <a:rect l="l" t="t" r="r" b="b"/>
              <a:pathLst>
                <a:path w="14201" h="12150" extrusionOk="0">
                  <a:moveTo>
                    <a:pt x="8125" y="1"/>
                  </a:moveTo>
                  <a:cubicBezTo>
                    <a:pt x="2725" y="1"/>
                    <a:pt x="1" y="6534"/>
                    <a:pt x="3834" y="10367"/>
                  </a:cubicBezTo>
                  <a:cubicBezTo>
                    <a:pt x="5073" y="11598"/>
                    <a:pt x="6593" y="12149"/>
                    <a:pt x="8084" y="12149"/>
                  </a:cubicBezTo>
                  <a:cubicBezTo>
                    <a:pt x="11207" y="12149"/>
                    <a:pt x="14200" y="9731"/>
                    <a:pt x="14200" y="6076"/>
                  </a:cubicBezTo>
                  <a:cubicBezTo>
                    <a:pt x="14200" y="2725"/>
                    <a:pt x="11476" y="1"/>
                    <a:pt x="812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41"/>
            <p:cNvSpPr/>
            <p:nvPr/>
          </p:nvSpPr>
          <p:spPr>
            <a:xfrm>
              <a:off x="1839843" y="1645603"/>
              <a:ext cx="167245" cy="167245"/>
            </a:xfrm>
            <a:custGeom>
              <a:avLst/>
              <a:gdLst/>
              <a:ahLst/>
              <a:cxnLst/>
              <a:rect l="l" t="t" r="r" b="b"/>
              <a:pathLst>
                <a:path w="9958" h="9958" fill="none" extrusionOk="0">
                  <a:moveTo>
                    <a:pt x="9957" y="4268"/>
                  </a:moveTo>
                  <a:cubicBezTo>
                    <a:pt x="9957" y="8053"/>
                    <a:pt x="5377" y="9958"/>
                    <a:pt x="2701" y="7282"/>
                  </a:cubicBezTo>
                  <a:cubicBezTo>
                    <a:pt x="1" y="4581"/>
                    <a:pt x="1905" y="1"/>
                    <a:pt x="5690" y="1"/>
                  </a:cubicBezTo>
                  <a:cubicBezTo>
                    <a:pt x="8053" y="1"/>
                    <a:pt x="9957" y="1905"/>
                    <a:pt x="9957" y="4268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41"/>
            <p:cNvSpPr/>
            <p:nvPr/>
          </p:nvSpPr>
          <p:spPr>
            <a:xfrm>
              <a:off x="1868596" y="1667067"/>
              <a:ext cx="117028" cy="117028"/>
            </a:xfrm>
            <a:custGeom>
              <a:avLst/>
              <a:gdLst/>
              <a:ahLst/>
              <a:cxnLst/>
              <a:rect l="l" t="t" r="r" b="b"/>
              <a:pathLst>
                <a:path w="6968" h="6968" fill="none" extrusionOk="0">
                  <a:moveTo>
                    <a:pt x="6968" y="2990"/>
                  </a:moveTo>
                  <a:cubicBezTo>
                    <a:pt x="6968" y="5642"/>
                    <a:pt x="3761" y="6968"/>
                    <a:pt x="1881" y="5087"/>
                  </a:cubicBezTo>
                  <a:cubicBezTo>
                    <a:pt x="0" y="3207"/>
                    <a:pt x="1326" y="1"/>
                    <a:pt x="3978" y="1"/>
                  </a:cubicBezTo>
                  <a:cubicBezTo>
                    <a:pt x="5618" y="1"/>
                    <a:pt x="6968" y="1327"/>
                    <a:pt x="6968" y="299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41"/>
            <p:cNvSpPr/>
            <p:nvPr/>
          </p:nvSpPr>
          <p:spPr>
            <a:xfrm>
              <a:off x="1849164" y="1645603"/>
              <a:ext cx="95160" cy="81657"/>
            </a:xfrm>
            <a:custGeom>
              <a:avLst/>
              <a:gdLst/>
              <a:ahLst/>
              <a:cxnLst/>
              <a:rect l="l" t="t" r="r" b="b"/>
              <a:pathLst>
                <a:path w="5666" h="4862" extrusionOk="0">
                  <a:moveTo>
                    <a:pt x="3255" y="1"/>
                  </a:moveTo>
                  <a:cubicBezTo>
                    <a:pt x="1085" y="1"/>
                    <a:pt x="0" y="2629"/>
                    <a:pt x="1519" y="4147"/>
                  </a:cubicBezTo>
                  <a:cubicBezTo>
                    <a:pt x="2019" y="4640"/>
                    <a:pt x="2632" y="4861"/>
                    <a:pt x="3230" y="4861"/>
                  </a:cubicBezTo>
                  <a:cubicBezTo>
                    <a:pt x="4477" y="4861"/>
                    <a:pt x="5666" y="3902"/>
                    <a:pt x="5666" y="2436"/>
                  </a:cubicBezTo>
                  <a:cubicBezTo>
                    <a:pt x="5666" y="1086"/>
                    <a:pt x="4581" y="1"/>
                    <a:pt x="325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41"/>
            <p:cNvSpPr/>
            <p:nvPr/>
          </p:nvSpPr>
          <p:spPr>
            <a:xfrm>
              <a:off x="1658860" y="1607949"/>
              <a:ext cx="38074" cy="218671"/>
            </a:xfrm>
            <a:custGeom>
              <a:avLst/>
              <a:gdLst/>
              <a:ahLst/>
              <a:cxnLst/>
              <a:rect l="l" t="t" r="r" b="b"/>
              <a:pathLst>
                <a:path w="2267" h="13020" extrusionOk="0">
                  <a:moveTo>
                    <a:pt x="1133" y="1"/>
                  </a:moveTo>
                  <a:cubicBezTo>
                    <a:pt x="482" y="49"/>
                    <a:pt x="0" y="603"/>
                    <a:pt x="48" y="1254"/>
                  </a:cubicBezTo>
                  <a:lnTo>
                    <a:pt x="48" y="11766"/>
                  </a:lnTo>
                  <a:cubicBezTo>
                    <a:pt x="0" y="12392"/>
                    <a:pt x="482" y="12971"/>
                    <a:pt x="1133" y="13019"/>
                  </a:cubicBezTo>
                  <a:cubicBezTo>
                    <a:pt x="1784" y="12971"/>
                    <a:pt x="2266" y="12392"/>
                    <a:pt x="2218" y="11766"/>
                  </a:cubicBezTo>
                  <a:lnTo>
                    <a:pt x="2218" y="1254"/>
                  </a:lnTo>
                  <a:cubicBezTo>
                    <a:pt x="2266" y="603"/>
                    <a:pt x="1784" y="49"/>
                    <a:pt x="1133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41"/>
            <p:cNvSpPr/>
            <p:nvPr/>
          </p:nvSpPr>
          <p:spPr>
            <a:xfrm>
              <a:off x="1636992" y="1607949"/>
              <a:ext cx="27141" cy="218671"/>
            </a:xfrm>
            <a:custGeom>
              <a:avLst/>
              <a:gdLst/>
              <a:ahLst/>
              <a:cxnLst/>
              <a:rect l="l" t="t" r="r" b="b"/>
              <a:pathLst>
                <a:path w="1616" h="13020" extrusionOk="0">
                  <a:moveTo>
                    <a:pt x="820" y="1"/>
                  </a:moveTo>
                  <a:cubicBezTo>
                    <a:pt x="362" y="1"/>
                    <a:pt x="0" y="555"/>
                    <a:pt x="0" y="1254"/>
                  </a:cubicBezTo>
                  <a:lnTo>
                    <a:pt x="0" y="11766"/>
                  </a:lnTo>
                  <a:cubicBezTo>
                    <a:pt x="0" y="12441"/>
                    <a:pt x="362" y="13019"/>
                    <a:pt x="820" y="13019"/>
                  </a:cubicBezTo>
                  <a:cubicBezTo>
                    <a:pt x="1254" y="13019"/>
                    <a:pt x="1616" y="12441"/>
                    <a:pt x="1616" y="11766"/>
                  </a:cubicBezTo>
                  <a:lnTo>
                    <a:pt x="1616" y="1254"/>
                  </a:lnTo>
                  <a:cubicBezTo>
                    <a:pt x="1616" y="555"/>
                    <a:pt x="1254" y="1"/>
                    <a:pt x="820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41"/>
            <p:cNvSpPr/>
            <p:nvPr/>
          </p:nvSpPr>
          <p:spPr>
            <a:xfrm>
              <a:off x="1691643" y="1607949"/>
              <a:ext cx="27158" cy="218671"/>
            </a:xfrm>
            <a:custGeom>
              <a:avLst/>
              <a:gdLst/>
              <a:ahLst/>
              <a:cxnLst/>
              <a:rect l="l" t="t" r="r" b="b"/>
              <a:pathLst>
                <a:path w="1617" h="13020" extrusionOk="0">
                  <a:moveTo>
                    <a:pt x="821" y="1"/>
                  </a:moveTo>
                  <a:cubicBezTo>
                    <a:pt x="363" y="1"/>
                    <a:pt x="1" y="555"/>
                    <a:pt x="1" y="1254"/>
                  </a:cubicBezTo>
                  <a:lnTo>
                    <a:pt x="1" y="11766"/>
                  </a:lnTo>
                  <a:cubicBezTo>
                    <a:pt x="1" y="12441"/>
                    <a:pt x="363" y="13019"/>
                    <a:pt x="821" y="13019"/>
                  </a:cubicBezTo>
                  <a:cubicBezTo>
                    <a:pt x="1255" y="13019"/>
                    <a:pt x="1616" y="12441"/>
                    <a:pt x="1616" y="11766"/>
                  </a:cubicBezTo>
                  <a:lnTo>
                    <a:pt x="1616" y="1254"/>
                  </a:lnTo>
                  <a:cubicBezTo>
                    <a:pt x="1616" y="555"/>
                    <a:pt x="1255" y="1"/>
                    <a:pt x="82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5" name="Google Shape;2915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2916" name="Google Shape;2916;p42"/>
          <p:cNvGrpSpPr/>
          <p:nvPr/>
        </p:nvGrpSpPr>
        <p:grpSpPr>
          <a:xfrm>
            <a:off x="1022275" y="1379675"/>
            <a:ext cx="4877100" cy="786900"/>
            <a:chOff x="1022275" y="1379675"/>
            <a:chExt cx="4877100" cy="786900"/>
          </a:xfrm>
        </p:grpSpPr>
        <p:sp>
          <p:nvSpPr>
            <p:cNvPr id="2917" name="Google Shape;2917;p42"/>
            <p:cNvSpPr txBox="1"/>
            <p:nvPr/>
          </p:nvSpPr>
          <p:spPr>
            <a:xfrm>
              <a:off x="4121275" y="1379675"/>
              <a:ext cx="1778100" cy="7869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Jupiter is the biggest planet in the Solar System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918" name="Google Shape;2918;p42"/>
            <p:cNvSpPr txBox="1"/>
            <p:nvPr/>
          </p:nvSpPr>
          <p:spPr>
            <a:xfrm>
              <a:off x="2359200" y="1379675"/>
              <a:ext cx="1320900" cy="786900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919" name="Google Shape;2919;p42"/>
            <p:cNvSpPr/>
            <p:nvPr/>
          </p:nvSpPr>
          <p:spPr>
            <a:xfrm>
              <a:off x="1022275" y="1379675"/>
              <a:ext cx="892500" cy="7869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01</a:t>
              </a:r>
              <a:endParaRPr sz="3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sp>
        <p:nvSpPr>
          <p:cNvPr id="2920" name="Google Shape;2920;p42"/>
          <p:cNvSpPr txBox="1"/>
          <p:nvPr/>
        </p:nvSpPr>
        <p:spPr>
          <a:xfrm>
            <a:off x="6340550" y="2166575"/>
            <a:ext cx="1778100" cy="24141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Mercury is the closest planet to the Sun and the smallest in the Solar System. It was named after a Roman god</a:t>
            </a:r>
            <a:endParaRPr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cxnSp>
        <p:nvCxnSpPr>
          <p:cNvPr id="2921" name="Google Shape;2921;p42"/>
          <p:cNvCxnSpPr>
            <a:stCxn id="2918" idx="1"/>
            <a:endCxn id="2919" idx="3"/>
          </p:cNvCxnSpPr>
          <p:nvPr/>
        </p:nvCxnSpPr>
        <p:spPr>
          <a:xfrm rot="10800000">
            <a:off x="1914900" y="1773125"/>
            <a:ext cx="444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922" name="Google Shape;2922;p42"/>
          <p:cNvCxnSpPr>
            <a:stCxn id="2918" idx="3"/>
            <a:endCxn id="2917" idx="1"/>
          </p:cNvCxnSpPr>
          <p:nvPr/>
        </p:nvCxnSpPr>
        <p:spPr>
          <a:xfrm>
            <a:off x="3680100" y="1773125"/>
            <a:ext cx="441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2923" name="Google Shape;2923;p42"/>
          <p:cNvGrpSpPr/>
          <p:nvPr/>
        </p:nvGrpSpPr>
        <p:grpSpPr>
          <a:xfrm>
            <a:off x="1022275" y="2586725"/>
            <a:ext cx="4877100" cy="786900"/>
            <a:chOff x="1022275" y="2586725"/>
            <a:chExt cx="4877100" cy="786900"/>
          </a:xfrm>
        </p:grpSpPr>
        <p:sp>
          <p:nvSpPr>
            <p:cNvPr id="2924" name="Google Shape;2924;p42"/>
            <p:cNvSpPr txBox="1"/>
            <p:nvPr/>
          </p:nvSpPr>
          <p:spPr>
            <a:xfrm>
              <a:off x="4121275" y="2586725"/>
              <a:ext cx="1778100" cy="7869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Despite being red, Mars is actually a cold place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925" name="Google Shape;2925;p42"/>
            <p:cNvSpPr txBox="1"/>
            <p:nvPr/>
          </p:nvSpPr>
          <p:spPr>
            <a:xfrm>
              <a:off x="2359200" y="2586725"/>
              <a:ext cx="1320900" cy="786900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926" name="Google Shape;2926;p42"/>
            <p:cNvSpPr/>
            <p:nvPr/>
          </p:nvSpPr>
          <p:spPr>
            <a:xfrm>
              <a:off x="1022275" y="2586725"/>
              <a:ext cx="892500" cy="7869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02</a:t>
              </a:r>
              <a:endParaRPr sz="3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2927" name="Google Shape;2927;p42"/>
          <p:cNvCxnSpPr>
            <a:stCxn id="2925" idx="1"/>
            <a:endCxn id="2926" idx="3"/>
          </p:cNvCxnSpPr>
          <p:nvPr/>
        </p:nvCxnSpPr>
        <p:spPr>
          <a:xfrm rot="10800000">
            <a:off x="1914900" y="2980175"/>
            <a:ext cx="444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928" name="Google Shape;2928;p42"/>
          <p:cNvCxnSpPr>
            <a:stCxn id="2925" idx="3"/>
            <a:endCxn id="2924" idx="1"/>
          </p:cNvCxnSpPr>
          <p:nvPr/>
        </p:nvCxnSpPr>
        <p:spPr>
          <a:xfrm>
            <a:off x="3680100" y="2980175"/>
            <a:ext cx="441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2929" name="Google Shape;2929;p42"/>
          <p:cNvGrpSpPr/>
          <p:nvPr/>
        </p:nvGrpSpPr>
        <p:grpSpPr>
          <a:xfrm>
            <a:off x="1022275" y="3793775"/>
            <a:ext cx="4877100" cy="786900"/>
            <a:chOff x="1022275" y="3793775"/>
            <a:chExt cx="4877100" cy="786900"/>
          </a:xfrm>
        </p:grpSpPr>
        <p:sp>
          <p:nvSpPr>
            <p:cNvPr id="2930" name="Google Shape;2930;p42"/>
            <p:cNvSpPr txBox="1"/>
            <p:nvPr/>
          </p:nvSpPr>
          <p:spPr>
            <a:xfrm>
              <a:off x="4121275" y="3793775"/>
              <a:ext cx="1778100" cy="7869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Earth is the only planet known to harbor life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931" name="Google Shape;2931;p42"/>
            <p:cNvSpPr txBox="1"/>
            <p:nvPr/>
          </p:nvSpPr>
          <p:spPr>
            <a:xfrm>
              <a:off x="2359200" y="3793775"/>
              <a:ext cx="1320900" cy="786900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Earth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2932" name="Google Shape;2932;p42"/>
            <p:cNvSpPr/>
            <p:nvPr/>
          </p:nvSpPr>
          <p:spPr>
            <a:xfrm>
              <a:off x="1022275" y="3793775"/>
              <a:ext cx="892500" cy="7869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03</a:t>
              </a:r>
              <a:endParaRPr sz="3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2933" name="Google Shape;2933;p42"/>
          <p:cNvCxnSpPr>
            <a:stCxn id="2931" idx="1"/>
            <a:endCxn id="2932" idx="3"/>
          </p:cNvCxnSpPr>
          <p:nvPr/>
        </p:nvCxnSpPr>
        <p:spPr>
          <a:xfrm rot="10800000">
            <a:off x="1914900" y="4187225"/>
            <a:ext cx="444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934" name="Google Shape;2934;p42"/>
          <p:cNvCxnSpPr>
            <a:stCxn id="2931" idx="3"/>
            <a:endCxn id="2930" idx="1"/>
          </p:cNvCxnSpPr>
          <p:nvPr/>
        </p:nvCxnSpPr>
        <p:spPr>
          <a:xfrm>
            <a:off x="3680100" y="4187225"/>
            <a:ext cx="441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935" name="Google Shape;2935;p42"/>
          <p:cNvCxnSpPr>
            <a:stCxn id="2919" idx="2"/>
            <a:endCxn id="2926" idx="0"/>
          </p:cNvCxnSpPr>
          <p:nvPr/>
        </p:nvCxnSpPr>
        <p:spPr>
          <a:xfrm>
            <a:off x="1468525" y="2166575"/>
            <a:ext cx="0" cy="420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936" name="Google Shape;2936;p42"/>
          <p:cNvCxnSpPr>
            <a:stCxn id="2926" idx="2"/>
            <a:endCxn id="2932" idx="0"/>
          </p:cNvCxnSpPr>
          <p:nvPr/>
        </p:nvCxnSpPr>
        <p:spPr>
          <a:xfrm>
            <a:off x="1468525" y="3373625"/>
            <a:ext cx="0" cy="420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2937" name="Google Shape;2937;p42"/>
          <p:cNvGrpSpPr/>
          <p:nvPr/>
        </p:nvGrpSpPr>
        <p:grpSpPr>
          <a:xfrm>
            <a:off x="6572132" y="1379666"/>
            <a:ext cx="1314936" cy="655758"/>
            <a:chOff x="6572132" y="1379666"/>
            <a:chExt cx="1314936" cy="655758"/>
          </a:xfrm>
        </p:grpSpPr>
        <p:grpSp>
          <p:nvGrpSpPr>
            <p:cNvPr id="2938" name="Google Shape;2938;p42"/>
            <p:cNvGrpSpPr/>
            <p:nvPr/>
          </p:nvGrpSpPr>
          <p:grpSpPr>
            <a:xfrm>
              <a:off x="6572132" y="1608179"/>
              <a:ext cx="1314936" cy="427245"/>
              <a:chOff x="4271324" y="3995166"/>
              <a:chExt cx="1314936" cy="427245"/>
            </a:xfrm>
          </p:grpSpPr>
          <p:grpSp>
            <p:nvGrpSpPr>
              <p:cNvPr id="2939" name="Google Shape;2939;p42"/>
              <p:cNvGrpSpPr/>
              <p:nvPr/>
            </p:nvGrpSpPr>
            <p:grpSpPr>
              <a:xfrm rot="-5400000">
                <a:off x="4358387" y="3908103"/>
                <a:ext cx="427233" cy="601361"/>
                <a:chOff x="8542000" y="766228"/>
                <a:chExt cx="427233" cy="601361"/>
              </a:xfrm>
            </p:grpSpPr>
            <p:sp>
              <p:nvSpPr>
                <p:cNvPr id="2940" name="Google Shape;2940;p42"/>
                <p:cNvSpPr/>
                <p:nvPr/>
              </p:nvSpPr>
              <p:spPr>
                <a:xfrm>
                  <a:off x="8614605" y="775324"/>
                  <a:ext cx="141068" cy="232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59" h="12270" extrusionOk="0">
                      <a:moveTo>
                        <a:pt x="1504" y="0"/>
                      </a:moveTo>
                      <a:cubicBezTo>
                        <a:pt x="1399" y="0"/>
                        <a:pt x="1350" y="36"/>
                        <a:pt x="1377" y="107"/>
                      </a:cubicBezTo>
                      <a:cubicBezTo>
                        <a:pt x="1836" y="1446"/>
                        <a:pt x="459" y="2593"/>
                        <a:pt x="268" y="4390"/>
                      </a:cubicBezTo>
                      <a:cubicBezTo>
                        <a:pt x="1" y="7412"/>
                        <a:pt x="1836" y="9401"/>
                        <a:pt x="4169" y="10701"/>
                      </a:cubicBezTo>
                      <a:cubicBezTo>
                        <a:pt x="2984" y="9401"/>
                        <a:pt x="880" y="5920"/>
                        <a:pt x="1836" y="2975"/>
                      </a:cubicBezTo>
                      <a:lnTo>
                        <a:pt x="1836" y="2975"/>
                      </a:lnTo>
                      <a:cubicBezTo>
                        <a:pt x="1110" y="6188"/>
                        <a:pt x="5661" y="11389"/>
                        <a:pt x="7458" y="12269"/>
                      </a:cubicBezTo>
                      <a:cubicBezTo>
                        <a:pt x="5278" y="9783"/>
                        <a:pt x="5011" y="6723"/>
                        <a:pt x="4934" y="4199"/>
                      </a:cubicBezTo>
                      <a:cubicBezTo>
                        <a:pt x="4803" y="1311"/>
                        <a:pt x="2138" y="0"/>
                        <a:pt x="150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1" name="Google Shape;2941;p42"/>
                <p:cNvSpPr/>
                <p:nvPr/>
              </p:nvSpPr>
              <p:spPr>
                <a:xfrm>
                  <a:off x="8542000" y="955239"/>
                  <a:ext cx="117466" cy="601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11" h="3179" extrusionOk="0">
                      <a:moveTo>
                        <a:pt x="2879" y="1"/>
                      </a:moveTo>
                      <a:cubicBezTo>
                        <a:pt x="2430" y="1"/>
                        <a:pt x="1997" y="91"/>
                        <a:pt x="1621" y="308"/>
                      </a:cubicBezTo>
                      <a:cubicBezTo>
                        <a:pt x="589" y="920"/>
                        <a:pt x="742" y="1532"/>
                        <a:pt x="168" y="2068"/>
                      </a:cubicBezTo>
                      <a:cubicBezTo>
                        <a:pt x="1" y="2207"/>
                        <a:pt x="929" y="3178"/>
                        <a:pt x="2170" y="3178"/>
                      </a:cubicBezTo>
                      <a:cubicBezTo>
                        <a:pt x="2633" y="3178"/>
                        <a:pt x="3139" y="3043"/>
                        <a:pt x="3648" y="2680"/>
                      </a:cubicBezTo>
                      <a:cubicBezTo>
                        <a:pt x="4451" y="2144"/>
                        <a:pt x="5293" y="1647"/>
                        <a:pt x="6211" y="1303"/>
                      </a:cubicBezTo>
                      <a:cubicBezTo>
                        <a:pt x="5587" y="736"/>
                        <a:pt x="4165" y="1"/>
                        <a:pt x="28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2" name="Google Shape;2942;p42"/>
                <p:cNvSpPr/>
                <p:nvPr/>
              </p:nvSpPr>
              <p:spPr>
                <a:xfrm>
                  <a:off x="8723106" y="766228"/>
                  <a:ext cx="81040" cy="1615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5" h="8544" extrusionOk="0">
                      <a:moveTo>
                        <a:pt x="3757" y="1"/>
                      </a:moveTo>
                      <a:cubicBezTo>
                        <a:pt x="2962" y="1"/>
                        <a:pt x="1310" y="521"/>
                        <a:pt x="536" y="3112"/>
                      </a:cubicBezTo>
                      <a:cubicBezTo>
                        <a:pt x="230" y="4068"/>
                        <a:pt x="0" y="6669"/>
                        <a:pt x="689" y="8543"/>
                      </a:cubicBezTo>
                      <a:cubicBezTo>
                        <a:pt x="651" y="4833"/>
                        <a:pt x="2601" y="3495"/>
                        <a:pt x="3557" y="3227"/>
                      </a:cubicBezTo>
                      <a:cubicBezTo>
                        <a:pt x="3907" y="3110"/>
                        <a:pt x="3368" y="2882"/>
                        <a:pt x="2939" y="2882"/>
                      </a:cubicBezTo>
                      <a:cubicBezTo>
                        <a:pt x="2806" y="2882"/>
                        <a:pt x="2683" y="2905"/>
                        <a:pt x="2601" y="2959"/>
                      </a:cubicBezTo>
                      <a:cubicBezTo>
                        <a:pt x="3710" y="1582"/>
                        <a:pt x="3060" y="817"/>
                        <a:pt x="4169" y="167"/>
                      </a:cubicBezTo>
                      <a:cubicBezTo>
                        <a:pt x="4285" y="98"/>
                        <a:pt x="4101" y="1"/>
                        <a:pt x="37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3" name="Google Shape;2943;p42"/>
                <p:cNvSpPr/>
                <p:nvPr/>
              </p:nvSpPr>
              <p:spPr>
                <a:xfrm>
                  <a:off x="8566870" y="834142"/>
                  <a:ext cx="402363" cy="5334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5" h="28206" extrusionOk="0">
                      <a:moveTo>
                        <a:pt x="14302" y="1"/>
                      </a:moveTo>
                      <a:cubicBezTo>
                        <a:pt x="13479" y="1"/>
                        <a:pt x="12606" y="249"/>
                        <a:pt x="11780" y="860"/>
                      </a:cubicBezTo>
                      <a:cubicBezTo>
                        <a:pt x="8261" y="3422"/>
                        <a:pt x="9906" y="8547"/>
                        <a:pt x="11780" y="11186"/>
                      </a:cubicBezTo>
                      <a:cubicBezTo>
                        <a:pt x="10059" y="9715"/>
                        <a:pt x="8063" y="9013"/>
                        <a:pt x="6234" y="9013"/>
                      </a:cubicBezTo>
                      <a:cubicBezTo>
                        <a:pt x="3592" y="9013"/>
                        <a:pt x="1299" y="10479"/>
                        <a:pt x="689" y="13213"/>
                      </a:cubicBezTo>
                      <a:cubicBezTo>
                        <a:pt x="0" y="15737"/>
                        <a:pt x="1645" y="18300"/>
                        <a:pt x="4246" y="18721"/>
                      </a:cubicBezTo>
                      <a:cubicBezTo>
                        <a:pt x="4590" y="18774"/>
                        <a:pt x="4912" y="18799"/>
                        <a:pt x="5214" y="18799"/>
                      </a:cubicBezTo>
                      <a:cubicBezTo>
                        <a:pt x="7292" y="18799"/>
                        <a:pt x="8372" y="17609"/>
                        <a:pt x="8606" y="16273"/>
                      </a:cubicBezTo>
                      <a:cubicBezTo>
                        <a:pt x="8844" y="15080"/>
                        <a:pt x="8107" y="14004"/>
                        <a:pt x="7136" y="14004"/>
                      </a:cubicBezTo>
                      <a:cubicBezTo>
                        <a:pt x="6861" y="14004"/>
                        <a:pt x="6568" y="14090"/>
                        <a:pt x="6273" y="14284"/>
                      </a:cubicBezTo>
                      <a:cubicBezTo>
                        <a:pt x="5125" y="15049"/>
                        <a:pt x="5240" y="16579"/>
                        <a:pt x="6464" y="17267"/>
                      </a:cubicBezTo>
                      <a:cubicBezTo>
                        <a:pt x="6133" y="17709"/>
                        <a:pt x="5667" y="17911"/>
                        <a:pt x="5177" y="17911"/>
                      </a:cubicBezTo>
                      <a:cubicBezTo>
                        <a:pt x="3628" y="17911"/>
                        <a:pt x="1837" y="15889"/>
                        <a:pt x="3289" y="12984"/>
                      </a:cubicBezTo>
                      <a:cubicBezTo>
                        <a:pt x="4128" y="11342"/>
                        <a:pt x="5639" y="10656"/>
                        <a:pt x="7344" y="10656"/>
                      </a:cubicBezTo>
                      <a:cubicBezTo>
                        <a:pt x="9452" y="10656"/>
                        <a:pt x="11857" y="11704"/>
                        <a:pt x="13654" y="13290"/>
                      </a:cubicBezTo>
                      <a:cubicBezTo>
                        <a:pt x="13425" y="12984"/>
                        <a:pt x="13195" y="12678"/>
                        <a:pt x="12966" y="12410"/>
                      </a:cubicBezTo>
                      <a:cubicBezTo>
                        <a:pt x="12660" y="11645"/>
                        <a:pt x="12545" y="10880"/>
                        <a:pt x="12621" y="10077"/>
                      </a:cubicBezTo>
                      <a:cubicBezTo>
                        <a:pt x="12660" y="9350"/>
                        <a:pt x="13004" y="8700"/>
                        <a:pt x="13501" y="8203"/>
                      </a:cubicBezTo>
                      <a:cubicBezTo>
                        <a:pt x="13904" y="7831"/>
                        <a:pt x="14432" y="7635"/>
                        <a:pt x="14985" y="7635"/>
                      </a:cubicBezTo>
                      <a:cubicBezTo>
                        <a:pt x="15114" y="7635"/>
                        <a:pt x="15245" y="7646"/>
                        <a:pt x="15375" y="7668"/>
                      </a:cubicBezTo>
                      <a:cubicBezTo>
                        <a:pt x="16064" y="7821"/>
                        <a:pt x="16676" y="8241"/>
                        <a:pt x="17058" y="8815"/>
                      </a:cubicBezTo>
                      <a:cubicBezTo>
                        <a:pt x="17479" y="9503"/>
                        <a:pt x="17746" y="10268"/>
                        <a:pt x="17861" y="11033"/>
                      </a:cubicBezTo>
                      <a:cubicBezTo>
                        <a:pt x="18014" y="11836"/>
                        <a:pt x="18014" y="12640"/>
                        <a:pt x="17861" y="13443"/>
                      </a:cubicBezTo>
                      <a:cubicBezTo>
                        <a:pt x="17708" y="14208"/>
                        <a:pt x="17364" y="14934"/>
                        <a:pt x="16867" y="15546"/>
                      </a:cubicBezTo>
                      <a:cubicBezTo>
                        <a:pt x="15796" y="16808"/>
                        <a:pt x="14419" y="17841"/>
                        <a:pt x="12889" y="18491"/>
                      </a:cubicBezTo>
                      <a:cubicBezTo>
                        <a:pt x="12086" y="18835"/>
                        <a:pt x="11283" y="19141"/>
                        <a:pt x="10480" y="19447"/>
                      </a:cubicBezTo>
                      <a:cubicBezTo>
                        <a:pt x="10059" y="19600"/>
                        <a:pt x="9677" y="19715"/>
                        <a:pt x="9218" y="19868"/>
                      </a:cubicBezTo>
                      <a:cubicBezTo>
                        <a:pt x="8797" y="20021"/>
                        <a:pt x="8376" y="20212"/>
                        <a:pt x="7955" y="20442"/>
                      </a:cubicBezTo>
                      <a:cubicBezTo>
                        <a:pt x="7152" y="20862"/>
                        <a:pt x="6387" y="21436"/>
                        <a:pt x="5775" y="22125"/>
                      </a:cubicBezTo>
                      <a:cubicBezTo>
                        <a:pt x="5125" y="22813"/>
                        <a:pt x="4705" y="23731"/>
                        <a:pt x="4590" y="24687"/>
                      </a:cubicBezTo>
                      <a:cubicBezTo>
                        <a:pt x="4513" y="25643"/>
                        <a:pt x="4819" y="26561"/>
                        <a:pt x="5469" y="27288"/>
                      </a:cubicBezTo>
                      <a:cubicBezTo>
                        <a:pt x="5979" y="27892"/>
                        <a:pt x="6753" y="28206"/>
                        <a:pt x="7527" y="28206"/>
                      </a:cubicBezTo>
                      <a:cubicBezTo>
                        <a:pt x="7683" y="28206"/>
                        <a:pt x="7840" y="28193"/>
                        <a:pt x="7994" y="28167"/>
                      </a:cubicBezTo>
                      <a:cubicBezTo>
                        <a:pt x="8912" y="28053"/>
                        <a:pt x="9715" y="27517"/>
                        <a:pt x="10250" y="26752"/>
                      </a:cubicBezTo>
                      <a:cubicBezTo>
                        <a:pt x="10747" y="26026"/>
                        <a:pt x="10824" y="25031"/>
                        <a:pt x="10480" y="24228"/>
                      </a:cubicBezTo>
                      <a:lnTo>
                        <a:pt x="10480" y="24228"/>
                      </a:lnTo>
                      <a:cubicBezTo>
                        <a:pt x="10786" y="25031"/>
                        <a:pt x="10671" y="25987"/>
                        <a:pt x="10135" y="26676"/>
                      </a:cubicBezTo>
                      <a:cubicBezTo>
                        <a:pt x="9638" y="27364"/>
                        <a:pt x="8835" y="27823"/>
                        <a:pt x="7955" y="27900"/>
                      </a:cubicBezTo>
                      <a:cubicBezTo>
                        <a:pt x="7853" y="27914"/>
                        <a:pt x="7750" y="27922"/>
                        <a:pt x="7647" y="27922"/>
                      </a:cubicBezTo>
                      <a:cubicBezTo>
                        <a:pt x="6942" y="27922"/>
                        <a:pt x="6242" y="27587"/>
                        <a:pt x="5775" y="27020"/>
                      </a:cubicBezTo>
                      <a:cubicBezTo>
                        <a:pt x="5240" y="26370"/>
                        <a:pt x="5011" y="25528"/>
                        <a:pt x="5163" y="24725"/>
                      </a:cubicBezTo>
                      <a:cubicBezTo>
                        <a:pt x="5316" y="23922"/>
                        <a:pt x="5737" y="23195"/>
                        <a:pt x="6311" y="22622"/>
                      </a:cubicBezTo>
                      <a:cubicBezTo>
                        <a:pt x="6923" y="22048"/>
                        <a:pt x="7611" y="21589"/>
                        <a:pt x="8414" y="21245"/>
                      </a:cubicBezTo>
                      <a:cubicBezTo>
                        <a:pt x="9179" y="20939"/>
                        <a:pt x="10021" y="20671"/>
                        <a:pt x="10824" y="20442"/>
                      </a:cubicBezTo>
                      <a:cubicBezTo>
                        <a:pt x="11704" y="20174"/>
                        <a:pt x="12545" y="19830"/>
                        <a:pt x="13348" y="19486"/>
                      </a:cubicBezTo>
                      <a:cubicBezTo>
                        <a:pt x="13357" y="19481"/>
                        <a:pt x="13364" y="19479"/>
                        <a:pt x="13368" y="19479"/>
                      </a:cubicBezTo>
                      <a:cubicBezTo>
                        <a:pt x="13432" y="19479"/>
                        <a:pt x="12928" y="20031"/>
                        <a:pt x="13539" y="20786"/>
                      </a:cubicBezTo>
                      <a:cubicBezTo>
                        <a:pt x="12054" y="21402"/>
                        <a:pt x="12456" y="23561"/>
                        <a:pt x="13314" y="23561"/>
                      </a:cubicBezTo>
                      <a:cubicBezTo>
                        <a:pt x="13363" y="23561"/>
                        <a:pt x="13412" y="23554"/>
                        <a:pt x="13463" y="23540"/>
                      </a:cubicBezTo>
                      <a:lnTo>
                        <a:pt x="13463" y="23540"/>
                      </a:lnTo>
                      <a:cubicBezTo>
                        <a:pt x="12979" y="24410"/>
                        <a:pt x="13691" y="25281"/>
                        <a:pt x="14637" y="25281"/>
                      </a:cubicBezTo>
                      <a:cubicBezTo>
                        <a:pt x="14813" y="25281"/>
                        <a:pt x="14998" y="25250"/>
                        <a:pt x="15184" y="25184"/>
                      </a:cubicBezTo>
                      <a:cubicBezTo>
                        <a:pt x="15819" y="24953"/>
                        <a:pt x="16301" y="24657"/>
                        <a:pt x="16664" y="24657"/>
                      </a:cubicBezTo>
                      <a:cubicBezTo>
                        <a:pt x="16782" y="24657"/>
                        <a:pt x="16888" y="24688"/>
                        <a:pt x="16981" y="24764"/>
                      </a:cubicBezTo>
                      <a:cubicBezTo>
                        <a:pt x="16446" y="24917"/>
                        <a:pt x="16217" y="25567"/>
                        <a:pt x="16828" y="26179"/>
                      </a:cubicBezTo>
                      <a:cubicBezTo>
                        <a:pt x="17014" y="26384"/>
                        <a:pt x="17247" y="26474"/>
                        <a:pt x="17475" y="26474"/>
                      </a:cubicBezTo>
                      <a:cubicBezTo>
                        <a:pt x="18140" y="26474"/>
                        <a:pt x="18765" y="25704"/>
                        <a:pt x="18052" y="24764"/>
                      </a:cubicBezTo>
                      <a:cubicBezTo>
                        <a:pt x="17364" y="23884"/>
                        <a:pt x="16523" y="24534"/>
                        <a:pt x="15299" y="23195"/>
                      </a:cubicBezTo>
                      <a:cubicBezTo>
                        <a:pt x="13960" y="21780"/>
                        <a:pt x="15146" y="20403"/>
                        <a:pt x="16178" y="18721"/>
                      </a:cubicBezTo>
                      <a:cubicBezTo>
                        <a:pt x="16466" y="20472"/>
                        <a:pt x="17872" y="21362"/>
                        <a:pt x="19107" y="21362"/>
                      </a:cubicBezTo>
                      <a:cubicBezTo>
                        <a:pt x="20004" y="21362"/>
                        <a:pt x="20810" y="20893"/>
                        <a:pt x="21036" y="19945"/>
                      </a:cubicBezTo>
                      <a:cubicBezTo>
                        <a:pt x="21274" y="18924"/>
                        <a:pt x="20601" y="18372"/>
                        <a:pt x="19884" y="18372"/>
                      </a:cubicBezTo>
                      <a:cubicBezTo>
                        <a:pt x="19337" y="18372"/>
                        <a:pt x="18765" y="18693"/>
                        <a:pt x="18550" y="19371"/>
                      </a:cubicBezTo>
                      <a:cubicBezTo>
                        <a:pt x="18481" y="19384"/>
                        <a:pt x="18415" y="19390"/>
                        <a:pt x="18351" y="19390"/>
                      </a:cubicBezTo>
                      <a:cubicBezTo>
                        <a:pt x="17454" y="19390"/>
                        <a:pt x="17035" y="18173"/>
                        <a:pt x="17249" y="16923"/>
                      </a:cubicBezTo>
                      <a:cubicBezTo>
                        <a:pt x="17479" y="16694"/>
                        <a:pt x="17670" y="16502"/>
                        <a:pt x="17861" y="16273"/>
                      </a:cubicBezTo>
                      <a:cubicBezTo>
                        <a:pt x="18473" y="15508"/>
                        <a:pt x="18894" y="14628"/>
                        <a:pt x="19123" y="13672"/>
                      </a:cubicBezTo>
                      <a:cubicBezTo>
                        <a:pt x="19314" y="12716"/>
                        <a:pt x="19353" y="11760"/>
                        <a:pt x="19161" y="10804"/>
                      </a:cubicBezTo>
                      <a:cubicBezTo>
                        <a:pt x="19085" y="10307"/>
                        <a:pt x="18970" y="9848"/>
                        <a:pt x="18817" y="9427"/>
                      </a:cubicBezTo>
                      <a:cubicBezTo>
                        <a:pt x="18664" y="8930"/>
                        <a:pt x="18435" y="8471"/>
                        <a:pt x="18167" y="8088"/>
                      </a:cubicBezTo>
                      <a:cubicBezTo>
                        <a:pt x="17593" y="7170"/>
                        <a:pt x="16676" y="6520"/>
                        <a:pt x="15643" y="6291"/>
                      </a:cubicBezTo>
                      <a:cubicBezTo>
                        <a:pt x="15432" y="6250"/>
                        <a:pt x="15220" y="6231"/>
                        <a:pt x="15011" y="6231"/>
                      </a:cubicBezTo>
                      <a:cubicBezTo>
                        <a:pt x="14425" y="6231"/>
                        <a:pt x="13856" y="6381"/>
                        <a:pt x="13348" y="6635"/>
                      </a:cubicBezTo>
                      <a:cubicBezTo>
                        <a:pt x="13616" y="5526"/>
                        <a:pt x="13731" y="4570"/>
                        <a:pt x="13233" y="3881"/>
                      </a:cubicBezTo>
                      <a:cubicBezTo>
                        <a:pt x="13062" y="3657"/>
                        <a:pt x="12890" y="3569"/>
                        <a:pt x="12719" y="3569"/>
                      </a:cubicBezTo>
                      <a:cubicBezTo>
                        <a:pt x="12081" y="3569"/>
                        <a:pt x="11460" y="4802"/>
                        <a:pt x="10913" y="4802"/>
                      </a:cubicBezTo>
                      <a:cubicBezTo>
                        <a:pt x="10857" y="4802"/>
                        <a:pt x="10802" y="4789"/>
                        <a:pt x="10747" y="4761"/>
                      </a:cubicBezTo>
                      <a:cubicBezTo>
                        <a:pt x="10365" y="4570"/>
                        <a:pt x="10212" y="3155"/>
                        <a:pt x="11589" y="1739"/>
                      </a:cubicBezTo>
                      <a:cubicBezTo>
                        <a:pt x="12122" y="1189"/>
                        <a:pt x="12869" y="927"/>
                        <a:pt x="13570" y="927"/>
                      </a:cubicBezTo>
                      <a:cubicBezTo>
                        <a:pt x="14379" y="927"/>
                        <a:pt x="15127" y="1275"/>
                        <a:pt x="15413" y="1931"/>
                      </a:cubicBezTo>
                      <a:cubicBezTo>
                        <a:pt x="14685" y="2811"/>
                        <a:pt x="15354" y="4245"/>
                        <a:pt x="16445" y="4245"/>
                      </a:cubicBezTo>
                      <a:cubicBezTo>
                        <a:pt x="16728" y="4245"/>
                        <a:pt x="17040" y="4148"/>
                        <a:pt x="17364" y="3919"/>
                      </a:cubicBezTo>
                      <a:cubicBezTo>
                        <a:pt x="19120" y="2632"/>
                        <a:pt x="16980" y="1"/>
                        <a:pt x="1430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944" name="Google Shape;2944;p42"/>
              <p:cNvGrpSpPr/>
              <p:nvPr/>
            </p:nvGrpSpPr>
            <p:grpSpPr>
              <a:xfrm rot="5400000" flipH="1">
                <a:off x="5071963" y="3908115"/>
                <a:ext cx="427233" cy="601361"/>
                <a:chOff x="8542000" y="766228"/>
                <a:chExt cx="427233" cy="601361"/>
              </a:xfrm>
            </p:grpSpPr>
            <p:sp>
              <p:nvSpPr>
                <p:cNvPr id="2945" name="Google Shape;2945;p42"/>
                <p:cNvSpPr/>
                <p:nvPr/>
              </p:nvSpPr>
              <p:spPr>
                <a:xfrm>
                  <a:off x="8614605" y="775324"/>
                  <a:ext cx="141068" cy="232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59" h="12270" extrusionOk="0">
                      <a:moveTo>
                        <a:pt x="1504" y="0"/>
                      </a:moveTo>
                      <a:cubicBezTo>
                        <a:pt x="1399" y="0"/>
                        <a:pt x="1350" y="36"/>
                        <a:pt x="1377" y="107"/>
                      </a:cubicBezTo>
                      <a:cubicBezTo>
                        <a:pt x="1836" y="1446"/>
                        <a:pt x="459" y="2593"/>
                        <a:pt x="268" y="4390"/>
                      </a:cubicBezTo>
                      <a:cubicBezTo>
                        <a:pt x="1" y="7412"/>
                        <a:pt x="1836" y="9401"/>
                        <a:pt x="4169" y="10701"/>
                      </a:cubicBezTo>
                      <a:cubicBezTo>
                        <a:pt x="2984" y="9401"/>
                        <a:pt x="880" y="5920"/>
                        <a:pt x="1836" y="2975"/>
                      </a:cubicBezTo>
                      <a:lnTo>
                        <a:pt x="1836" y="2975"/>
                      </a:lnTo>
                      <a:cubicBezTo>
                        <a:pt x="1110" y="6188"/>
                        <a:pt x="5661" y="11389"/>
                        <a:pt x="7458" y="12269"/>
                      </a:cubicBezTo>
                      <a:cubicBezTo>
                        <a:pt x="5278" y="9783"/>
                        <a:pt x="5011" y="6723"/>
                        <a:pt x="4934" y="4199"/>
                      </a:cubicBezTo>
                      <a:cubicBezTo>
                        <a:pt x="4803" y="1311"/>
                        <a:pt x="2138" y="0"/>
                        <a:pt x="150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6" name="Google Shape;2946;p42"/>
                <p:cNvSpPr/>
                <p:nvPr/>
              </p:nvSpPr>
              <p:spPr>
                <a:xfrm>
                  <a:off x="8542000" y="955239"/>
                  <a:ext cx="117466" cy="601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11" h="3179" extrusionOk="0">
                      <a:moveTo>
                        <a:pt x="2879" y="1"/>
                      </a:moveTo>
                      <a:cubicBezTo>
                        <a:pt x="2430" y="1"/>
                        <a:pt x="1997" y="91"/>
                        <a:pt x="1621" y="308"/>
                      </a:cubicBezTo>
                      <a:cubicBezTo>
                        <a:pt x="589" y="920"/>
                        <a:pt x="742" y="1532"/>
                        <a:pt x="168" y="2068"/>
                      </a:cubicBezTo>
                      <a:cubicBezTo>
                        <a:pt x="1" y="2207"/>
                        <a:pt x="929" y="3178"/>
                        <a:pt x="2170" y="3178"/>
                      </a:cubicBezTo>
                      <a:cubicBezTo>
                        <a:pt x="2633" y="3178"/>
                        <a:pt x="3139" y="3043"/>
                        <a:pt x="3648" y="2680"/>
                      </a:cubicBezTo>
                      <a:cubicBezTo>
                        <a:pt x="4451" y="2144"/>
                        <a:pt x="5293" y="1647"/>
                        <a:pt x="6211" y="1303"/>
                      </a:cubicBezTo>
                      <a:cubicBezTo>
                        <a:pt x="5587" y="736"/>
                        <a:pt x="4165" y="1"/>
                        <a:pt x="28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7" name="Google Shape;2947;p42"/>
                <p:cNvSpPr/>
                <p:nvPr/>
              </p:nvSpPr>
              <p:spPr>
                <a:xfrm>
                  <a:off x="8723106" y="766228"/>
                  <a:ext cx="81040" cy="1615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5" h="8544" extrusionOk="0">
                      <a:moveTo>
                        <a:pt x="3757" y="1"/>
                      </a:moveTo>
                      <a:cubicBezTo>
                        <a:pt x="2962" y="1"/>
                        <a:pt x="1310" y="521"/>
                        <a:pt x="536" y="3112"/>
                      </a:cubicBezTo>
                      <a:cubicBezTo>
                        <a:pt x="230" y="4068"/>
                        <a:pt x="0" y="6669"/>
                        <a:pt x="689" y="8543"/>
                      </a:cubicBezTo>
                      <a:cubicBezTo>
                        <a:pt x="651" y="4833"/>
                        <a:pt x="2601" y="3495"/>
                        <a:pt x="3557" y="3227"/>
                      </a:cubicBezTo>
                      <a:cubicBezTo>
                        <a:pt x="3907" y="3110"/>
                        <a:pt x="3368" y="2882"/>
                        <a:pt x="2939" y="2882"/>
                      </a:cubicBezTo>
                      <a:cubicBezTo>
                        <a:pt x="2806" y="2882"/>
                        <a:pt x="2683" y="2905"/>
                        <a:pt x="2601" y="2959"/>
                      </a:cubicBezTo>
                      <a:cubicBezTo>
                        <a:pt x="3710" y="1582"/>
                        <a:pt x="3060" y="817"/>
                        <a:pt x="4169" y="167"/>
                      </a:cubicBezTo>
                      <a:cubicBezTo>
                        <a:pt x="4285" y="98"/>
                        <a:pt x="4101" y="1"/>
                        <a:pt x="37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8" name="Google Shape;2948;p42"/>
                <p:cNvSpPr/>
                <p:nvPr/>
              </p:nvSpPr>
              <p:spPr>
                <a:xfrm>
                  <a:off x="8566870" y="834142"/>
                  <a:ext cx="402363" cy="5334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5" h="28206" extrusionOk="0">
                      <a:moveTo>
                        <a:pt x="14302" y="1"/>
                      </a:moveTo>
                      <a:cubicBezTo>
                        <a:pt x="13479" y="1"/>
                        <a:pt x="12606" y="249"/>
                        <a:pt x="11780" y="860"/>
                      </a:cubicBezTo>
                      <a:cubicBezTo>
                        <a:pt x="8261" y="3422"/>
                        <a:pt x="9906" y="8547"/>
                        <a:pt x="11780" y="11186"/>
                      </a:cubicBezTo>
                      <a:cubicBezTo>
                        <a:pt x="10059" y="9715"/>
                        <a:pt x="8063" y="9013"/>
                        <a:pt x="6234" y="9013"/>
                      </a:cubicBezTo>
                      <a:cubicBezTo>
                        <a:pt x="3592" y="9013"/>
                        <a:pt x="1299" y="10479"/>
                        <a:pt x="689" y="13213"/>
                      </a:cubicBezTo>
                      <a:cubicBezTo>
                        <a:pt x="0" y="15737"/>
                        <a:pt x="1645" y="18300"/>
                        <a:pt x="4246" y="18721"/>
                      </a:cubicBezTo>
                      <a:cubicBezTo>
                        <a:pt x="4590" y="18774"/>
                        <a:pt x="4912" y="18799"/>
                        <a:pt x="5214" y="18799"/>
                      </a:cubicBezTo>
                      <a:cubicBezTo>
                        <a:pt x="7292" y="18799"/>
                        <a:pt x="8372" y="17609"/>
                        <a:pt x="8606" y="16273"/>
                      </a:cubicBezTo>
                      <a:cubicBezTo>
                        <a:pt x="8844" y="15080"/>
                        <a:pt x="8107" y="14004"/>
                        <a:pt x="7136" y="14004"/>
                      </a:cubicBezTo>
                      <a:cubicBezTo>
                        <a:pt x="6861" y="14004"/>
                        <a:pt x="6568" y="14090"/>
                        <a:pt x="6273" y="14284"/>
                      </a:cubicBezTo>
                      <a:cubicBezTo>
                        <a:pt x="5125" y="15049"/>
                        <a:pt x="5240" y="16579"/>
                        <a:pt x="6464" y="17267"/>
                      </a:cubicBezTo>
                      <a:cubicBezTo>
                        <a:pt x="6133" y="17709"/>
                        <a:pt x="5667" y="17911"/>
                        <a:pt x="5177" y="17911"/>
                      </a:cubicBezTo>
                      <a:cubicBezTo>
                        <a:pt x="3628" y="17911"/>
                        <a:pt x="1837" y="15889"/>
                        <a:pt x="3289" y="12984"/>
                      </a:cubicBezTo>
                      <a:cubicBezTo>
                        <a:pt x="4128" y="11342"/>
                        <a:pt x="5639" y="10656"/>
                        <a:pt x="7344" y="10656"/>
                      </a:cubicBezTo>
                      <a:cubicBezTo>
                        <a:pt x="9452" y="10656"/>
                        <a:pt x="11857" y="11704"/>
                        <a:pt x="13654" y="13290"/>
                      </a:cubicBezTo>
                      <a:cubicBezTo>
                        <a:pt x="13425" y="12984"/>
                        <a:pt x="13195" y="12678"/>
                        <a:pt x="12966" y="12410"/>
                      </a:cubicBezTo>
                      <a:cubicBezTo>
                        <a:pt x="12660" y="11645"/>
                        <a:pt x="12545" y="10880"/>
                        <a:pt x="12621" y="10077"/>
                      </a:cubicBezTo>
                      <a:cubicBezTo>
                        <a:pt x="12660" y="9350"/>
                        <a:pt x="13004" y="8700"/>
                        <a:pt x="13501" y="8203"/>
                      </a:cubicBezTo>
                      <a:cubicBezTo>
                        <a:pt x="13904" y="7831"/>
                        <a:pt x="14432" y="7635"/>
                        <a:pt x="14985" y="7635"/>
                      </a:cubicBezTo>
                      <a:cubicBezTo>
                        <a:pt x="15114" y="7635"/>
                        <a:pt x="15245" y="7646"/>
                        <a:pt x="15375" y="7668"/>
                      </a:cubicBezTo>
                      <a:cubicBezTo>
                        <a:pt x="16064" y="7821"/>
                        <a:pt x="16676" y="8241"/>
                        <a:pt x="17058" y="8815"/>
                      </a:cubicBezTo>
                      <a:cubicBezTo>
                        <a:pt x="17479" y="9503"/>
                        <a:pt x="17746" y="10268"/>
                        <a:pt x="17861" y="11033"/>
                      </a:cubicBezTo>
                      <a:cubicBezTo>
                        <a:pt x="18014" y="11836"/>
                        <a:pt x="18014" y="12640"/>
                        <a:pt x="17861" y="13443"/>
                      </a:cubicBezTo>
                      <a:cubicBezTo>
                        <a:pt x="17708" y="14208"/>
                        <a:pt x="17364" y="14934"/>
                        <a:pt x="16867" y="15546"/>
                      </a:cubicBezTo>
                      <a:cubicBezTo>
                        <a:pt x="15796" y="16808"/>
                        <a:pt x="14419" y="17841"/>
                        <a:pt x="12889" y="18491"/>
                      </a:cubicBezTo>
                      <a:cubicBezTo>
                        <a:pt x="12086" y="18835"/>
                        <a:pt x="11283" y="19141"/>
                        <a:pt x="10480" y="19447"/>
                      </a:cubicBezTo>
                      <a:cubicBezTo>
                        <a:pt x="10059" y="19600"/>
                        <a:pt x="9677" y="19715"/>
                        <a:pt x="9218" y="19868"/>
                      </a:cubicBezTo>
                      <a:cubicBezTo>
                        <a:pt x="8797" y="20021"/>
                        <a:pt x="8376" y="20212"/>
                        <a:pt x="7955" y="20442"/>
                      </a:cubicBezTo>
                      <a:cubicBezTo>
                        <a:pt x="7152" y="20862"/>
                        <a:pt x="6387" y="21436"/>
                        <a:pt x="5775" y="22125"/>
                      </a:cubicBezTo>
                      <a:cubicBezTo>
                        <a:pt x="5125" y="22813"/>
                        <a:pt x="4705" y="23731"/>
                        <a:pt x="4590" y="24687"/>
                      </a:cubicBezTo>
                      <a:cubicBezTo>
                        <a:pt x="4513" y="25643"/>
                        <a:pt x="4819" y="26561"/>
                        <a:pt x="5469" y="27288"/>
                      </a:cubicBezTo>
                      <a:cubicBezTo>
                        <a:pt x="5979" y="27892"/>
                        <a:pt x="6753" y="28206"/>
                        <a:pt x="7527" y="28206"/>
                      </a:cubicBezTo>
                      <a:cubicBezTo>
                        <a:pt x="7683" y="28206"/>
                        <a:pt x="7840" y="28193"/>
                        <a:pt x="7994" y="28167"/>
                      </a:cubicBezTo>
                      <a:cubicBezTo>
                        <a:pt x="8912" y="28053"/>
                        <a:pt x="9715" y="27517"/>
                        <a:pt x="10250" y="26752"/>
                      </a:cubicBezTo>
                      <a:cubicBezTo>
                        <a:pt x="10747" y="26026"/>
                        <a:pt x="10824" y="25031"/>
                        <a:pt x="10480" y="24228"/>
                      </a:cubicBezTo>
                      <a:lnTo>
                        <a:pt x="10480" y="24228"/>
                      </a:lnTo>
                      <a:cubicBezTo>
                        <a:pt x="10786" y="25031"/>
                        <a:pt x="10671" y="25987"/>
                        <a:pt x="10135" y="26676"/>
                      </a:cubicBezTo>
                      <a:cubicBezTo>
                        <a:pt x="9638" y="27364"/>
                        <a:pt x="8835" y="27823"/>
                        <a:pt x="7955" y="27900"/>
                      </a:cubicBezTo>
                      <a:cubicBezTo>
                        <a:pt x="7853" y="27914"/>
                        <a:pt x="7750" y="27922"/>
                        <a:pt x="7647" y="27922"/>
                      </a:cubicBezTo>
                      <a:cubicBezTo>
                        <a:pt x="6942" y="27922"/>
                        <a:pt x="6242" y="27587"/>
                        <a:pt x="5775" y="27020"/>
                      </a:cubicBezTo>
                      <a:cubicBezTo>
                        <a:pt x="5240" y="26370"/>
                        <a:pt x="5011" y="25528"/>
                        <a:pt x="5163" y="24725"/>
                      </a:cubicBezTo>
                      <a:cubicBezTo>
                        <a:pt x="5316" y="23922"/>
                        <a:pt x="5737" y="23195"/>
                        <a:pt x="6311" y="22622"/>
                      </a:cubicBezTo>
                      <a:cubicBezTo>
                        <a:pt x="6923" y="22048"/>
                        <a:pt x="7611" y="21589"/>
                        <a:pt x="8414" y="21245"/>
                      </a:cubicBezTo>
                      <a:cubicBezTo>
                        <a:pt x="9179" y="20939"/>
                        <a:pt x="10021" y="20671"/>
                        <a:pt x="10824" y="20442"/>
                      </a:cubicBezTo>
                      <a:cubicBezTo>
                        <a:pt x="11704" y="20174"/>
                        <a:pt x="12545" y="19830"/>
                        <a:pt x="13348" y="19486"/>
                      </a:cubicBezTo>
                      <a:cubicBezTo>
                        <a:pt x="13357" y="19481"/>
                        <a:pt x="13364" y="19479"/>
                        <a:pt x="13368" y="19479"/>
                      </a:cubicBezTo>
                      <a:cubicBezTo>
                        <a:pt x="13432" y="19479"/>
                        <a:pt x="12928" y="20031"/>
                        <a:pt x="13539" y="20786"/>
                      </a:cubicBezTo>
                      <a:cubicBezTo>
                        <a:pt x="12054" y="21402"/>
                        <a:pt x="12456" y="23561"/>
                        <a:pt x="13314" y="23561"/>
                      </a:cubicBezTo>
                      <a:cubicBezTo>
                        <a:pt x="13363" y="23561"/>
                        <a:pt x="13412" y="23554"/>
                        <a:pt x="13463" y="23540"/>
                      </a:cubicBezTo>
                      <a:lnTo>
                        <a:pt x="13463" y="23540"/>
                      </a:lnTo>
                      <a:cubicBezTo>
                        <a:pt x="12979" y="24410"/>
                        <a:pt x="13691" y="25281"/>
                        <a:pt x="14637" y="25281"/>
                      </a:cubicBezTo>
                      <a:cubicBezTo>
                        <a:pt x="14813" y="25281"/>
                        <a:pt x="14998" y="25250"/>
                        <a:pt x="15184" y="25184"/>
                      </a:cubicBezTo>
                      <a:cubicBezTo>
                        <a:pt x="15819" y="24953"/>
                        <a:pt x="16301" y="24657"/>
                        <a:pt x="16664" y="24657"/>
                      </a:cubicBezTo>
                      <a:cubicBezTo>
                        <a:pt x="16782" y="24657"/>
                        <a:pt x="16888" y="24688"/>
                        <a:pt x="16981" y="24764"/>
                      </a:cubicBezTo>
                      <a:cubicBezTo>
                        <a:pt x="16446" y="24917"/>
                        <a:pt x="16217" y="25567"/>
                        <a:pt x="16828" y="26179"/>
                      </a:cubicBezTo>
                      <a:cubicBezTo>
                        <a:pt x="17014" y="26384"/>
                        <a:pt x="17247" y="26474"/>
                        <a:pt x="17475" y="26474"/>
                      </a:cubicBezTo>
                      <a:cubicBezTo>
                        <a:pt x="18140" y="26474"/>
                        <a:pt x="18765" y="25704"/>
                        <a:pt x="18052" y="24764"/>
                      </a:cubicBezTo>
                      <a:cubicBezTo>
                        <a:pt x="17364" y="23884"/>
                        <a:pt x="16523" y="24534"/>
                        <a:pt x="15299" y="23195"/>
                      </a:cubicBezTo>
                      <a:cubicBezTo>
                        <a:pt x="13960" y="21780"/>
                        <a:pt x="15146" y="20403"/>
                        <a:pt x="16178" y="18721"/>
                      </a:cubicBezTo>
                      <a:cubicBezTo>
                        <a:pt x="16466" y="20472"/>
                        <a:pt x="17872" y="21362"/>
                        <a:pt x="19107" y="21362"/>
                      </a:cubicBezTo>
                      <a:cubicBezTo>
                        <a:pt x="20004" y="21362"/>
                        <a:pt x="20810" y="20893"/>
                        <a:pt x="21036" y="19945"/>
                      </a:cubicBezTo>
                      <a:cubicBezTo>
                        <a:pt x="21274" y="18924"/>
                        <a:pt x="20601" y="18372"/>
                        <a:pt x="19884" y="18372"/>
                      </a:cubicBezTo>
                      <a:cubicBezTo>
                        <a:pt x="19337" y="18372"/>
                        <a:pt x="18765" y="18693"/>
                        <a:pt x="18550" y="19371"/>
                      </a:cubicBezTo>
                      <a:cubicBezTo>
                        <a:pt x="18481" y="19384"/>
                        <a:pt x="18415" y="19390"/>
                        <a:pt x="18351" y="19390"/>
                      </a:cubicBezTo>
                      <a:cubicBezTo>
                        <a:pt x="17454" y="19390"/>
                        <a:pt x="17035" y="18173"/>
                        <a:pt x="17249" y="16923"/>
                      </a:cubicBezTo>
                      <a:cubicBezTo>
                        <a:pt x="17479" y="16694"/>
                        <a:pt x="17670" y="16502"/>
                        <a:pt x="17861" y="16273"/>
                      </a:cubicBezTo>
                      <a:cubicBezTo>
                        <a:pt x="18473" y="15508"/>
                        <a:pt x="18894" y="14628"/>
                        <a:pt x="19123" y="13672"/>
                      </a:cubicBezTo>
                      <a:cubicBezTo>
                        <a:pt x="19314" y="12716"/>
                        <a:pt x="19353" y="11760"/>
                        <a:pt x="19161" y="10804"/>
                      </a:cubicBezTo>
                      <a:cubicBezTo>
                        <a:pt x="19085" y="10307"/>
                        <a:pt x="18970" y="9848"/>
                        <a:pt x="18817" y="9427"/>
                      </a:cubicBezTo>
                      <a:cubicBezTo>
                        <a:pt x="18664" y="8930"/>
                        <a:pt x="18435" y="8471"/>
                        <a:pt x="18167" y="8088"/>
                      </a:cubicBezTo>
                      <a:cubicBezTo>
                        <a:pt x="17593" y="7170"/>
                        <a:pt x="16676" y="6520"/>
                        <a:pt x="15643" y="6291"/>
                      </a:cubicBezTo>
                      <a:cubicBezTo>
                        <a:pt x="15432" y="6250"/>
                        <a:pt x="15220" y="6231"/>
                        <a:pt x="15011" y="6231"/>
                      </a:cubicBezTo>
                      <a:cubicBezTo>
                        <a:pt x="14425" y="6231"/>
                        <a:pt x="13856" y="6381"/>
                        <a:pt x="13348" y="6635"/>
                      </a:cubicBezTo>
                      <a:cubicBezTo>
                        <a:pt x="13616" y="5526"/>
                        <a:pt x="13731" y="4570"/>
                        <a:pt x="13233" y="3881"/>
                      </a:cubicBezTo>
                      <a:cubicBezTo>
                        <a:pt x="13062" y="3657"/>
                        <a:pt x="12890" y="3569"/>
                        <a:pt x="12719" y="3569"/>
                      </a:cubicBezTo>
                      <a:cubicBezTo>
                        <a:pt x="12081" y="3569"/>
                        <a:pt x="11460" y="4802"/>
                        <a:pt x="10913" y="4802"/>
                      </a:cubicBezTo>
                      <a:cubicBezTo>
                        <a:pt x="10857" y="4802"/>
                        <a:pt x="10802" y="4789"/>
                        <a:pt x="10747" y="4761"/>
                      </a:cubicBezTo>
                      <a:cubicBezTo>
                        <a:pt x="10365" y="4570"/>
                        <a:pt x="10212" y="3155"/>
                        <a:pt x="11589" y="1739"/>
                      </a:cubicBezTo>
                      <a:cubicBezTo>
                        <a:pt x="12122" y="1189"/>
                        <a:pt x="12869" y="927"/>
                        <a:pt x="13570" y="927"/>
                      </a:cubicBezTo>
                      <a:cubicBezTo>
                        <a:pt x="14379" y="927"/>
                        <a:pt x="15127" y="1275"/>
                        <a:pt x="15413" y="1931"/>
                      </a:cubicBezTo>
                      <a:cubicBezTo>
                        <a:pt x="14685" y="2811"/>
                        <a:pt x="15354" y="4245"/>
                        <a:pt x="16445" y="4245"/>
                      </a:cubicBezTo>
                      <a:cubicBezTo>
                        <a:pt x="16728" y="4245"/>
                        <a:pt x="17040" y="4148"/>
                        <a:pt x="17364" y="3919"/>
                      </a:cubicBezTo>
                      <a:cubicBezTo>
                        <a:pt x="19120" y="2632"/>
                        <a:pt x="16980" y="1"/>
                        <a:pt x="1430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949" name="Google Shape;2949;p42"/>
            <p:cNvGrpSpPr/>
            <p:nvPr/>
          </p:nvGrpSpPr>
          <p:grpSpPr>
            <a:xfrm>
              <a:off x="7146404" y="1379666"/>
              <a:ext cx="166392" cy="165674"/>
              <a:chOff x="5213532" y="1691616"/>
              <a:chExt cx="166392" cy="165674"/>
            </a:xfrm>
          </p:grpSpPr>
          <p:sp>
            <p:nvSpPr>
              <p:cNvPr id="2950" name="Google Shape;2950;p42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1" name="Google Shape;2951;p42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2" name="Google Shape;2952;p42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3" name="Google Shape;2953;p42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4" name="Google Shape;2954;p42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" name="Google Shape;2959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960" name="Google Shape;2960;p43"/>
          <p:cNvGraphicFramePr/>
          <p:nvPr/>
        </p:nvGraphicFramePr>
        <p:xfrm>
          <a:off x="1017888" y="1372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{F6580B4D-D06C-4EEF-8A61-14D06F381BAD}</a:tableStyleId>
              </a:tblPr>
              <a:tblGrid>
                <a:gridCol w="89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1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8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5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01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Mercury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Mercury is the closest planet to the Sun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02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Venus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Venus is the second planet from the Sun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03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Earth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Earth is the third planet from the Sun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04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Mars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Despite being red, Mars is very cold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05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Jupiter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Jupiter doesn’t have a solid surface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5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06</a:t>
                      </a:r>
                      <a:endParaRPr sz="2000">
                        <a:solidFill>
                          <a:schemeClr val="dk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Trocchi"/>
                          <a:ea typeface="Trocchi"/>
                          <a:cs typeface="Trocchi"/>
                          <a:sym typeface="Trocchi"/>
                        </a:rPr>
                        <a:t>Saturn</a:t>
                      </a:r>
                      <a:endParaRPr sz="2000">
                        <a:solidFill>
                          <a:schemeClr val="lt1"/>
                        </a:solidFill>
                        <a:latin typeface="Trocchi"/>
                        <a:ea typeface="Trocchi"/>
                        <a:cs typeface="Trocchi"/>
                        <a:sym typeface="Trocch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 Slab"/>
                          <a:ea typeface="Roboto Slab"/>
                          <a:cs typeface="Roboto Slab"/>
                          <a:sym typeface="Roboto Slab"/>
                        </a:rPr>
                        <a:t>Saturn was named after a Roman god</a:t>
                      </a:r>
                      <a:endParaRPr>
                        <a:solidFill>
                          <a:schemeClr val="dk1"/>
                        </a:solidFill>
                        <a:latin typeface="Roboto Slab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961" name="Google Shape;2961;p43"/>
          <p:cNvGrpSpPr/>
          <p:nvPr/>
        </p:nvGrpSpPr>
        <p:grpSpPr>
          <a:xfrm>
            <a:off x="3503667" y="1488218"/>
            <a:ext cx="386455" cy="287569"/>
            <a:chOff x="5197967" y="3714018"/>
            <a:chExt cx="386455" cy="287569"/>
          </a:xfrm>
        </p:grpSpPr>
        <p:sp>
          <p:nvSpPr>
            <p:cNvPr id="2962" name="Google Shape;2962;p43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43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43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43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6" name="Google Shape;2966;p43"/>
          <p:cNvGrpSpPr/>
          <p:nvPr/>
        </p:nvGrpSpPr>
        <p:grpSpPr>
          <a:xfrm>
            <a:off x="3540825" y="2014563"/>
            <a:ext cx="312140" cy="308603"/>
            <a:chOff x="5235133" y="3141763"/>
            <a:chExt cx="312140" cy="308603"/>
          </a:xfrm>
        </p:grpSpPr>
        <p:sp>
          <p:nvSpPr>
            <p:cNvPr id="2967" name="Google Shape;2967;p43"/>
            <p:cNvSpPr/>
            <p:nvPr/>
          </p:nvSpPr>
          <p:spPr>
            <a:xfrm>
              <a:off x="5240608" y="3146819"/>
              <a:ext cx="301190" cy="298466"/>
            </a:xfrm>
            <a:custGeom>
              <a:avLst/>
              <a:gdLst/>
              <a:ahLst/>
              <a:cxnLst/>
              <a:rect l="l" t="t" r="r" b="b"/>
              <a:pathLst>
                <a:path w="11498" h="11394" extrusionOk="0">
                  <a:moveTo>
                    <a:pt x="2709" y="1"/>
                  </a:moveTo>
                  <a:cubicBezTo>
                    <a:pt x="2577" y="1"/>
                    <a:pt x="2445" y="51"/>
                    <a:pt x="2344" y="152"/>
                  </a:cubicBezTo>
                  <a:lnTo>
                    <a:pt x="203" y="2294"/>
                  </a:lnTo>
                  <a:cubicBezTo>
                    <a:pt x="0" y="2493"/>
                    <a:pt x="0" y="2822"/>
                    <a:pt x="203" y="3021"/>
                  </a:cubicBezTo>
                  <a:lnTo>
                    <a:pt x="2879" y="5697"/>
                  </a:lnTo>
                  <a:lnTo>
                    <a:pt x="203" y="8373"/>
                  </a:lnTo>
                  <a:cubicBezTo>
                    <a:pt x="0" y="8572"/>
                    <a:pt x="0" y="8901"/>
                    <a:pt x="203" y="9100"/>
                  </a:cubicBezTo>
                  <a:lnTo>
                    <a:pt x="2344" y="11241"/>
                  </a:lnTo>
                  <a:cubicBezTo>
                    <a:pt x="2445" y="11343"/>
                    <a:pt x="2577" y="11393"/>
                    <a:pt x="2709" y="11393"/>
                  </a:cubicBezTo>
                  <a:cubicBezTo>
                    <a:pt x="2841" y="11393"/>
                    <a:pt x="2973" y="11343"/>
                    <a:pt x="3074" y="11241"/>
                  </a:cubicBezTo>
                  <a:lnTo>
                    <a:pt x="5750" y="8569"/>
                  </a:lnTo>
                  <a:lnTo>
                    <a:pt x="8423" y="11241"/>
                  </a:lnTo>
                  <a:cubicBezTo>
                    <a:pt x="8524" y="11343"/>
                    <a:pt x="8656" y="11393"/>
                    <a:pt x="8788" y="11393"/>
                  </a:cubicBezTo>
                  <a:cubicBezTo>
                    <a:pt x="8920" y="11393"/>
                    <a:pt x="9052" y="11343"/>
                    <a:pt x="9153" y="11241"/>
                  </a:cubicBezTo>
                  <a:lnTo>
                    <a:pt x="11295" y="9100"/>
                  </a:lnTo>
                  <a:cubicBezTo>
                    <a:pt x="11497" y="8901"/>
                    <a:pt x="11497" y="8572"/>
                    <a:pt x="11295" y="8373"/>
                  </a:cubicBezTo>
                  <a:lnTo>
                    <a:pt x="8615" y="5697"/>
                  </a:lnTo>
                  <a:lnTo>
                    <a:pt x="11292" y="3021"/>
                  </a:lnTo>
                  <a:cubicBezTo>
                    <a:pt x="11494" y="2822"/>
                    <a:pt x="11494" y="2493"/>
                    <a:pt x="11292" y="2294"/>
                  </a:cubicBezTo>
                  <a:lnTo>
                    <a:pt x="9150" y="152"/>
                  </a:lnTo>
                  <a:cubicBezTo>
                    <a:pt x="9049" y="51"/>
                    <a:pt x="8917" y="1"/>
                    <a:pt x="8785" y="1"/>
                  </a:cubicBezTo>
                  <a:cubicBezTo>
                    <a:pt x="8653" y="1"/>
                    <a:pt x="8521" y="51"/>
                    <a:pt x="8420" y="152"/>
                  </a:cubicBezTo>
                  <a:lnTo>
                    <a:pt x="5750" y="2829"/>
                  </a:lnTo>
                  <a:lnTo>
                    <a:pt x="3074" y="152"/>
                  </a:lnTo>
                  <a:cubicBezTo>
                    <a:pt x="2973" y="51"/>
                    <a:pt x="2841" y="1"/>
                    <a:pt x="2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43"/>
            <p:cNvSpPr/>
            <p:nvPr/>
          </p:nvSpPr>
          <p:spPr>
            <a:xfrm>
              <a:off x="5344340" y="3141815"/>
              <a:ext cx="202933" cy="308551"/>
            </a:xfrm>
            <a:custGeom>
              <a:avLst/>
              <a:gdLst/>
              <a:ahLst/>
              <a:cxnLst/>
              <a:rect l="l" t="t" r="r" b="b"/>
              <a:pathLst>
                <a:path w="7747" h="11779" extrusionOk="0">
                  <a:moveTo>
                    <a:pt x="4828" y="1"/>
                  </a:moveTo>
                  <a:cubicBezTo>
                    <a:pt x="4647" y="1"/>
                    <a:pt x="4465" y="69"/>
                    <a:pt x="4326" y="206"/>
                  </a:cubicBezTo>
                  <a:lnTo>
                    <a:pt x="1790" y="2745"/>
                  </a:lnTo>
                  <a:lnTo>
                    <a:pt x="420" y="1375"/>
                  </a:lnTo>
                  <a:cubicBezTo>
                    <a:pt x="377" y="1332"/>
                    <a:pt x="329" y="1314"/>
                    <a:pt x="283" y="1314"/>
                  </a:cubicBezTo>
                  <a:cubicBezTo>
                    <a:pt x="131" y="1314"/>
                    <a:pt x="0" y="1510"/>
                    <a:pt x="142" y="1652"/>
                  </a:cubicBezTo>
                  <a:lnTo>
                    <a:pt x="1650" y="3160"/>
                  </a:lnTo>
                  <a:cubicBezTo>
                    <a:pt x="1688" y="3198"/>
                    <a:pt x="1737" y="3217"/>
                    <a:pt x="1787" y="3217"/>
                  </a:cubicBezTo>
                  <a:cubicBezTo>
                    <a:pt x="1838" y="3217"/>
                    <a:pt x="1888" y="3198"/>
                    <a:pt x="1928" y="3160"/>
                  </a:cubicBezTo>
                  <a:lnTo>
                    <a:pt x="4600" y="484"/>
                  </a:lnTo>
                  <a:cubicBezTo>
                    <a:pt x="4664" y="420"/>
                    <a:pt x="4745" y="389"/>
                    <a:pt x="4827" y="389"/>
                  </a:cubicBezTo>
                  <a:cubicBezTo>
                    <a:pt x="4908" y="389"/>
                    <a:pt x="4989" y="420"/>
                    <a:pt x="5053" y="484"/>
                  </a:cubicBezTo>
                  <a:lnTo>
                    <a:pt x="7195" y="2626"/>
                  </a:lnTo>
                  <a:cubicBezTo>
                    <a:pt x="7318" y="2749"/>
                    <a:pt x="7318" y="2951"/>
                    <a:pt x="7195" y="3074"/>
                  </a:cubicBezTo>
                  <a:lnTo>
                    <a:pt x="4518" y="5751"/>
                  </a:lnTo>
                  <a:cubicBezTo>
                    <a:pt x="4443" y="5826"/>
                    <a:pt x="4443" y="5950"/>
                    <a:pt x="4518" y="6028"/>
                  </a:cubicBezTo>
                  <a:lnTo>
                    <a:pt x="7195" y="8701"/>
                  </a:lnTo>
                  <a:cubicBezTo>
                    <a:pt x="7318" y="8828"/>
                    <a:pt x="7318" y="9027"/>
                    <a:pt x="7195" y="9154"/>
                  </a:cubicBezTo>
                  <a:lnTo>
                    <a:pt x="5053" y="11295"/>
                  </a:lnTo>
                  <a:cubicBezTo>
                    <a:pt x="4989" y="11357"/>
                    <a:pt x="4908" y="11388"/>
                    <a:pt x="4827" y="11388"/>
                  </a:cubicBezTo>
                  <a:cubicBezTo>
                    <a:pt x="4745" y="11388"/>
                    <a:pt x="4664" y="11357"/>
                    <a:pt x="4600" y="11295"/>
                  </a:cubicBezTo>
                  <a:lnTo>
                    <a:pt x="3593" y="10284"/>
                  </a:lnTo>
                  <a:cubicBezTo>
                    <a:pt x="3550" y="10242"/>
                    <a:pt x="3503" y="10225"/>
                    <a:pt x="3457" y="10225"/>
                  </a:cubicBezTo>
                  <a:cubicBezTo>
                    <a:pt x="3306" y="10225"/>
                    <a:pt x="3176" y="10420"/>
                    <a:pt x="3315" y="10562"/>
                  </a:cubicBezTo>
                  <a:lnTo>
                    <a:pt x="4326" y="11569"/>
                  </a:lnTo>
                  <a:cubicBezTo>
                    <a:pt x="4460" y="11703"/>
                    <a:pt x="4638" y="11779"/>
                    <a:pt x="4827" y="11779"/>
                  </a:cubicBezTo>
                  <a:cubicBezTo>
                    <a:pt x="5015" y="11779"/>
                    <a:pt x="5197" y="11703"/>
                    <a:pt x="5327" y="11569"/>
                  </a:cubicBezTo>
                  <a:lnTo>
                    <a:pt x="7469" y="9428"/>
                  </a:lnTo>
                  <a:cubicBezTo>
                    <a:pt x="7746" y="9150"/>
                    <a:pt x="7746" y="8701"/>
                    <a:pt x="7469" y="8427"/>
                  </a:cubicBezTo>
                  <a:lnTo>
                    <a:pt x="4933" y="5888"/>
                  </a:lnTo>
                  <a:lnTo>
                    <a:pt x="7469" y="3352"/>
                  </a:lnTo>
                  <a:cubicBezTo>
                    <a:pt x="7746" y="3074"/>
                    <a:pt x="7746" y="2626"/>
                    <a:pt x="7469" y="2351"/>
                  </a:cubicBezTo>
                  <a:lnTo>
                    <a:pt x="5327" y="206"/>
                  </a:lnTo>
                  <a:cubicBezTo>
                    <a:pt x="5190" y="69"/>
                    <a:pt x="5009" y="1"/>
                    <a:pt x="48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43"/>
            <p:cNvSpPr/>
            <p:nvPr/>
          </p:nvSpPr>
          <p:spPr>
            <a:xfrm>
              <a:off x="5235133" y="3141763"/>
              <a:ext cx="192533" cy="308603"/>
            </a:xfrm>
            <a:custGeom>
              <a:avLst/>
              <a:gdLst/>
              <a:ahLst/>
              <a:cxnLst/>
              <a:rect l="l" t="t" r="r" b="b"/>
              <a:pathLst>
                <a:path w="7350" h="11781" extrusionOk="0">
                  <a:moveTo>
                    <a:pt x="2919" y="0"/>
                  </a:moveTo>
                  <a:cubicBezTo>
                    <a:pt x="2737" y="0"/>
                    <a:pt x="2557" y="69"/>
                    <a:pt x="2420" y="208"/>
                  </a:cubicBezTo>
                  <a:lnTo>
                    <a:pt x="278" y="2350"/>
                  </a:lnTo>
                  <a:cubicBezTo>
                    <a:pt x="0" y="2628"/>
                    <a:pt x="0" y="3076"/>
                    <a:pt x="278" y="3354"/>
                  </a:cubicBezTo>
                  <a:lnTo>
                    <a:pt x="2814" y="5890"/>
                  </a:lnTo>
                  <a:lnTo>
                    <a:pt x="278" y="8429"/>
                  </a:lnTo>
                  <a:cubicBezTo>
                    <a:pt x="0" y="8703"/>
                    <a:pt x="0" y="9152"/>
                    <a:pt x="278" y="9430"/>
                  </a:cubicBezTo>
                  <a:lnTo>
                    <a:pt x="2420" y="11571"/>
                  </a:lnTo>
                  <a:cubicBezTo>
                    <a:pt x="2550" y="11705"/>
                    <a:pt x="2731" y="11781"/>
                    <a:pt x="2920" y="11781"/>
                  </a:cubicBezTo>
                  <a:cubicBezTo>
                    <a:pt x="3108" y="11781"/>
                    <a:pt x="3287" y="11705"/>
                    <a:pt x="3420" y="11571"/>
                  </a:cubicBezTo>
                  <a:lnTo>
                    <a:pt x="5956" y="9032"/>
                  </a:lnTo>
                  <a:lnTo>
                    <a:pt x="6933" y="10009"/>
                  </a:lnTo>
                  <a:cubicBezTo>
                    <a:pt x="6976" y="10052"/>
                    <a:pt x="7024" y="10070"/>
                    <a:pt x="7070" y="10070"/>
                  </a:cubicBezTo>
                  <a:cubicBezTo>
                    <a:pt x="7221" y="10070"/>
                    <a:pt x="7349" y="9876"/>
                    <a:pt x="7210" y="9735"/>
                  </a:cubicBezTo>
                  <a:lnTo>
                    <a:pt x="6097" y="8621"/>
                  </a:lnTo>
                  <a:cubicBezTo>
                    <a:pt x="6059" y="8583"/>
                    <a:pt x="6008" y="8564"/>
                    <a:pt x="5958" y="8564"/>
                  </a:cubicBezTo>
                  <a:cubicBezTo>
                    <a:pt x="5907" y="8564"/>
                    <a:pt x="5857" y="8583"/>
                    <a:pt x="5819" y="8621"/>
                  </a:cubicBezTo>
                  <a:lnTo>
                    <a:pt x="3146" y="11297"/>
                  </a:lnTo>
                  <a:cubicBezTo>
                    <a:pt x="3083" y="11359"/>
                    <a:pt x="3000" y="11390"/>
                    <a:pt x="2919" y="11390"/>
                  </a:cubicBezTo>
                  <a:cubicBezTo>
                    <a:pt x="2837" y="11390"/>
                    <a:pt x="2755" y="11359"/>
                    <a:pt x="2694" y="11297"/>
                  </a:cubicBezTo>
                  <a:lnTo>
                    <a:pt x="552" y="9156"/>
                  </a:lnTo>
                  <a:cubicBezTo>
                    <a:pt x="429" y="9029"/>
                    <a:pt x="429" y="8827"/>
                    <a:pt x="552" y="8703"/>
                  </a:cubicBezTo>
                  <a:lnTo>
                    <a:pt x="3228" y="6027"/>
                  </a:lnTo>
                  <a:cubicBezTo>
                    <a:pt x="3304" y="5952"/>
                    <a:pt x="3304" y="5828"/>
                    <a:pt x="3228" y="5753"/>
                  </a:cubicBezTo>
                  <a:lnTo>
                    <a:pt x="552" y="3076"/>
                  </a:lnTo>
                  <a:cubicBezTo>
                    <a:pt x="429" y="2953"/>
                    <a:pt x="429" y="2751"/>
                    <a:pt x="552" y="2628"/>
                  </a:cubicBezTo>
                  <a:lnTo>
                    <a:pt x="2694" y="486"/>
                  </a:lnTo>
                  <a:cubicBezTo>
                    <a:pt x="2755" y="422"/>
                    <a:pt x="2837" y="391"/>
                    <a:pt x="2919" y="391"/>
                  </a:cubicBezTo>
                  <a:cubicBezTo>
                    <a:pt x="3000" y="391"/>
                    <a:pt x="3083" y="422"/>
                    <a:pt x="3146" y="486"/>
                  </a:cubicBezTo>
                  <a:lnTo>
                    <a:pt x="3759" y="1103"/>
                  </a:lnTo>
                  <a:cubicBezTo>
                    <a:pt x="3802" y="1145"/>
                    <a:pt x="3850" y="1162"/>
                    <a:pt x="3896" y="1162"/>
                  </a:cubicBezTo>
                  <a:cubicBezTo>
                    <a:pt x="4048" y="1162"/>
                    <a:pt x="4179" y="967"/>
                    <a:pt x="4037" y="825"/>
                  </a:cubicBezTo>
                  <a:lnTo>
                    <a:pt x="3420" y="208"/>
                  </a:lnTo>
                  <a:cubicBezTo>
                    <a:pt x="3281" y="69"/>
                    <a:pt x="3100" y="0"/>
                    <a:pt x="29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0" name="Google Shape;2970;p43"/>
          <p:cNvGrpSpPr/>
          <p:nvPr/>
        </p:nvGrpSpPr>
        <p:grpSpPr>
          <a:xfrm>
            <a:off x="3503667" y="2561968"/>
            <a:ext cx="386455" cy="287569"/>
            <a:chOff x="5197967" y="3714018"/>
            <a:chExt cx="386455" cy="287569"/>
          </a:xfrm>
        </p:grpSpPr>
        <p:sp>
          <p:nvSpPr>
            <p:cNvPr id="2971" name="Google Shape;2971;p43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43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43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43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5" name="Google Shape;2975;p43"/>
          <p:cNvGrpSpPr/>
          <p:nvPr/>
        </p:nvGrpSpPr>
        <p:grpSpPr>
          <a:xfrm>
            <a:off x="3540825" y="3088313"/>
            <a:ext cx="312140" cy="308603"/>
            <a:chOff x="5235133" y="3141763"/>
            <a:chExt cx="312140" cy="308603"/>
          </a:xfrm>
        </p:grpSpPr>
        <p:sp>
          <p:nvSpPr>
            <p:cNvPr id="2976" name="Google Shape;2976;p43"/>
            <p:cNvSpPr/>
            <p:nvPr/>
          </p:nvSpPr>
          <p:spPr>
            <a:xfrm>
              <a:off x="5240608" y="3146819"/>
              <a:ext cx="301190" cy="298466"/>
            </a:xfrm>
            <a:custGeom>
              <a:avLst/>
              <a:gdLst/>
              <a:ahLst/>
              <a:cxnLst/>
              <a:rect l="l" t="t" r="r" b="b"/>
              <a:pathLst>
                <a:path w="11498" h="11394" extrusionOk="0">
                  <a:moveTo>
                    <a:pt x="2709" y="1"/>
                  </a:moveTo>
                  <a:cubicBezTo>
                    <a:pt x="2577" y="1"/>
                    <a:pt x="2445" y="51"/>
                    <a:pt x="2344" y="152"/>
                  </a:cubicBezTo>
                  <a:lnTo>
                    <a:pt x="203" y="2294"/>
                  </a:lnTo>
                  <a:cubicBezTo>
                    <a:pt x="0" y="2493"/>
                    <a:pt x="0" y="2822"/>
                    <a:pt x="203" y="3021"/>
                  </a:cubicBezTo>
                  <a:lnTo>
                    <a:pt x="2879" y="5697"/>
                  </a:lnTo>
                  <a:lnTo>
                    <a:pt x="203" y="8373"/>
                  </a:lnTo>
                  <a:cubicBezTo>
                    <a:pt x="0" y="8572"/>
                    <a:pt x="0" y="8901"/>
                    <a:pt x="203" y="9100"/>
                  </a:cubicBezTo>
                  <a:lnTo>
                    <a:pt x="2344" y="11241"/>
                  </a:lnTo>
                  <a:cubicBezTo>
                    <a:pt x="2445" y="11343"/>
                    <a:pt x="2577" y="11393"/>
                    <a:pt x="2709" y="11393"/>
                  </a:cubicBezTo>
                  <a:cubicBezTo>
                    <a:pt x="2841" y="11393"/>
                    <a:pt x="2973" y="11343"/>
                    <a:pt x="3074" y="11241"/>
                  </a:cubicBezTo>
                  <a:lnTo>
                    <a:pt x="5750" y="8569"/>
                  </a:lnTo>
                  <a:lnTo>
                    <a:pt x="8423" y="11241"/>
                  </a:lnTo>
                  <a:cubicBezTo>
                    <a:pt x="8524" y="11343"/>
                    <a:pt x="8656" y="11393"/>
                    <a:pt x="8788" y="11393"/>
                  </a:cubicBezTo>
                  <a:cubicBezTo>
                    <a:pt x="8920" y="11393"/>
                    <a:pt x="9052" y="11343"/>
                    <a:pt x="9153" y="11241"/>
                  </a:cubicBezTo>
                  <a:lnTo>
                    <a:pt x="11295" y="9100"/>
                  </a:lnTo>
                  <a:cubicBezTo>
                    <a:pt x="11497" y="8901"/>
                    <a:pt x="11497" y="8572"/>
                    <a:pt x="11295" y="8373"/>
                  </a:cubicBezTo>
                  <a:lnTo>
                    <a:pt x="8615" y="5697"/>
                  </a:lnTo>
                  <a:lnTo>
                    <a:pt x="11292" y="3021"/>
                  </a:lnTo>
                  <a:cubicBezTo>
                    <a:pt x="11494" y="2822"/>
                    <a:pt x="11494" y="2493"/>
                    <a:pt x="11292" y="2294"/>
                  </a:cubicBezTo>
                  <a:lnTo>
                    <a:pt x="9150" y="152"/>
                  </a:lnTo>
                  <a:cubicBezTo>
                    <a:pt x="9049" y="51"/>
                    <a:pt x="8917" y="1"/>
                    <a:pt x="8785" y="1"/>
                  </a:cubicBezTo>
                  <a:cubicBezTo>
                    <a:pt x="8653" y="1"/>
                    <a:pt x="8521" y="51"/>
                    <a:pt x="8420" y="152"/>
                  </a:cubicBezTo>
                  <a:lnTo>
                    <a:pt x="5750" y="2829"/>
                  </a:lnTo>
                  <a:lnTo>
                    <a:pt x="3074" y="152"/>
                  </a:lnTo>
                  <a:cubicBezTo>
                    <a:pt x="2973" y="51"/>
                    <a:pt x="2841" y="1"/>
                    <a:pt x="27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43"/>
            <p:cNvSpPr/>
            <p:nvPr/>
          </p:nvSpPr>
          <p:spPr>
            <a:xfrm>
              <a:off x="5344340" y="3141815"/>
              <a:ext cx="202933" cy="308551"/>
            </a:xfrm>
            <a:custGeom>
              <a:avLst/>
              <a:gdLst/>
              <a:ahLst/>
              <a:cxnLst/>
              <a:rect l="l" t="t" r="r" b="b"/>
              <a:pathLst>
                <a:path w="7747" h="11779" extrusionOk="0">
                  <a:moveTo>
                    <a:pt x="4828" y="1"/>
                  </a:moveTo>
                  <a:cubicBezTo>
                    <a:pt x="4647" y="1"/>
                    <a:pt x="4465" y="69"/>
                    <a:pt x="4326" y="206"/>
                  </a:cubicBezTo>
                  <a:lnTo>
                    <a:pt x="1790" y="2745"/>
                  </a:lnTo>
                  <a:lnTo>
                    <a:pt x="420" y="1375"/>
                  </a:lnTo>
                  <a:cubicBezTo>
                    <a:pt x="377" y="1332"/>
                    <a:pt x="329" y="1314"/>
                    <a:pt x="283" y="1314"/>
                  </a:cubicBezTo>
                  <a:cubicBezTo>
                    <a:pt x="131" y="1314"/>
                    <a:pt x="0" y="1510"/>
                    <a:pt x="142" y="1652"/>
                  </a:cubicBezTo>
                  <a:lnTo>
                    <a:pt x="1650" y="3160"/>
                  </a:lnTo>
                  <a:cubicBezTo>
                    <a:pt x="1688" y="3198"/>
                    <a:pt x="1737" y="3217"/>
                    <a:pt x="1787" y="3217"/>
                  </a:cubicBezTo>
                  <a:cubicBezTo>
                    <a:pt x="1838" y="3217"/>
                    <a:pt x="1888" y="3198"/>
                    <a:pt x="1928" y="3160"/>
                  </a:cubicBezTo>
                  <a:lnTo>
                    <a:pt x="4600" y="484"/>
                  </a:lnTo>
                  <a:cubicBezTo>
                    <a:pt x="4664" y="420"/>
                    <a:pt x="4745" y="389"/>
                    <a:pt x="4827" y="389"/>
                  </a:cubicBezTo>
                  <a:cubicBezTo>
                    <a:pt x="4908" y="389"/>
                    <a:pt x="4989" y="420"/>
                    <a:pt x="5053" y="484"/>
                  </a:cubicBezTo>
                  <a:lnTo>
                    <a:pt x="7195" y="2626"/>
                  </a:lnTo>
                  <a:cubicBezTo>
                    <a:pt x="7318" y="2749"/>
                    <a:pt x="7318" y="2951"/>
                    <a:pt x="7195" y="3074"/>
                  </a:cubicBezTo>
                  <a:lnTo>
                    <a:pt x="4518" y="5751"/>
                  </a:lnTo>
                  <a:cubicBezTo>
                    <a:pt x="4443" y="5826"/>
                    <a:pt x="4443" y="5950"/>
                    <a:pt x="4518" y="6028"/>
                  </a:cubicBezTo>
                  <a:lnTo>
                    <a:pt x="7195" y="8701"/>
                  </a:lnTo>
                  <a:cubicBezTo>
                    <a:pt x="7318" y="8828"/>
                    <a:pt x="7318" y="9027"/>
                    <a:pt x="7195" y="9154"/>
                  </a:cubicBezTo>
                  <a:lnTo>
                    <a:pt x="5053" y="11295"/>
                  </a:lnTo>
                  <a:cubicBezTo>
                    <a:pt x="4989" y="11357"/>
                    <a:pt x="4908" y="11388"/>
                    <a:pt x="4827" y="11388"/>
                  </a:cubicBezTo>
                  <a:cubicBezTo>
                    <a:pt x="4745" y="11388"/>
                    <a:pt x="4664" y="11357"/>
                    <a:pt x="4600" y="11295"/>
                  </a:cubicBezTo>
                  <a:lnTo>
                    <a:pt x="3593" y="10284"/>
                  </a:lnTo>
                  <a:cubicBezTo>
                    <a:pt x="3550" y="10242"/>
                    <a:pt x="3503" y="10225"/>
                    <a:pt x="3457" y="10225"/>
                  </a:cubicBezTo>
                  <a:cubicBezTo>
                    <a:pt x="3306" y="10225"/>
                    <a:pt x="3176" y="10420"/>
                    <a:pt x="3315" y="10562"/>
                  </a:cubicBezTo>
                  <a:lnTo>
                    <a:pt x="4326" y="11569"/>
                  </a:lnTo>
                  <a:cubicBezTo>
                    <a:pt x="4460" y="11703"/>
                    <a:pt x="4638" y="11779"/>
                    <a:pt x="4827" y="11779"/>
                  </a:cubicBezTo>
                  <a:cubicBezTo>
                    <a:pt x="5015" y="11779"/>
                    <a:pt x="5197" y="11703"/>
                    <a:pt x="5327" y="11569"/>
                  </a:cubicBezTo>
                  <a:lnTo>
                    <a:pt x="7469" y="9428"/>
                  </a:lnTo>
                  <a:cubicBezTo>
                    <a:pt x="7746" y="9150"/>
                    <a:pt x="7746" y="8701"/>
                    <a:pt x="7469" y="8427"/>
                  </a:cubicBezTo>
                  <a:lnTo>
                    <a:pt x="4933" y="5888"/>
                  </a:lnTo>
                  <a:lnTo>
                    <a:pt x="7469" y="3352"/>
                  </a:lnTo>
                  <a:cubicBezTo>
                    <a:pt x="7746" y="3074"/>
                    <a:pt x="7746" y="2626"/>
                    <a:pt x="7469" y="2351"/>
                  </a:cubicBezTo>
                  <a:lnTo>
                    <a:pt x="5327" y="206"/>
                  </a:lnTo>
                  <a:cubicBezTo>
                    <a:pt x="5190" y="69"/>
                    <a:pt x="5009" y="1"/>
                    <a:pt x="48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43"/>
            <p:cNvSpPr/>
            <p:nvPr/>
          </p:nvSpPr>
          <p:spPr>
            <a:xfrm>
              <a:off x="5235133" y="3141763"/>
              <a:ext cx="192533" cy="308603"/>
            </a:xfrm>
            <a:custGeom>
              <a:avLst/>
              <a:gdLst/>
              <a:ahLst/>
              <a:cxnLst/>
              <a:rect l="l" t="t" r="r" b="b"/>
              <a:pathLst>
                <a:path w="7350" h="11781" extrusionOk="0">
                  <a:moveTo>
                    <a:pt x="2919" y="0"/>
                  </a:moveTo>
                  <a:cubicBezTo>
                    <a:pt x="2737" y="0"/>
                    <a:pt x="2557" y="69"/>
                    <a:pt x="2420" y="208"/>
                  </a:cubicBezTo>
                  <a:lnTo>
                    <a:pt x="278" y="2350"/>
                  </a:lnTo>
                  <a:cubicBezTo>
                    <a:pt x="0" y="2628"/>
                    <a:pt x="0" y="3076"/>
                    <a:pt x="278" y="3354"/>
                  </a:cubicBezTo>
                  <a:lnTo>
                    <a:pt x="2814" y="5890"/>
                  </a:lnTo>
                  <a:lnTo>
                    <a:pt x="278" y="8429"/>
                  </a:lnTo>
                  <a:cubicBezTo>
                    <a:pt x="0" y="8703"/>
                    <a:pt x="0" y="9152"/>
                    <a:pt x="278" y="9430"/>
                  </a:cubicBezTo>
                  <a:lnTo>
                    <a:pt x="2420" y="11571"/>
                  </a:lnTo>
                  <a:cubicBezTo>
                    <a:pt x="2550" y="11705"/>
                    <a:pt x="2731" y="11781"/>
                    <a:pt x="2920" y="11781"/>
                  </a:cubicBezTo>
                  <a:cubicBezTo>
                    <a:pt x="3108" y="11781"/>
                    <a:pt x="3287" y="11705"/>
                    <a:pt x="3420" y="11571"/>
                  </a:cubicBezTo>
                  <a:lnTo>
                    <a:pt x="5956" y="9032"/>
                  </a:lnTo>
                  <a:lnTo>
                    <a:pt x="6933" y="10009"/>
                  </a:lnTo>
                  <a:cubicBezTo>
                    <a:pt x="6976" y="10052"/>
                    <a:pt x="7024" y="10070"/>
                    <a:pt x="7070" y="10070"/>
                  </a:cubicBezTo>
                  <a:cubicBezTo>
                    <a:pt x="7221" y="10070"/>
                    <a:pt x="7349" y="9876"/>
                    <a:pt x="7210" y="9735"/>
                  </a:cubicBezTo>
                  <a:lnTo>
                    <a:pt x="6097" y="8621"/>
                  </a:lnTo>
                  <a:cubicBezTo>
                    <a:pt x="6059" y="8583"/>
                    <a:pt x="6008" y="8564"/>
                    <a:pt x="5958" y="8564"/>
                  </a:cubicBezTo>
                  <a:cubicBezTo>
                    <a:pt x="5907" y="8564"/>
                    <a:pt x="5857" y="8583"/>
                    <a:pt x="5819" y="8621"/>
                  </a:cubicBezTo>
                  <a:lnTo>
                    <a:pt x="3146" y="11297"/>
                  </a:lnTo>
                  <a:cubicBezTo>
                    <a:pt x="3083" y="11359"/>
                    <a:pt x="3000" y="11390"/>
                    <a:pt x="2919" y="11390"/>
                  </a:cubicBezTo>
                  <a:cubicBezTo>
                    <a:pt x="2837" y="11390"/>
                    <a:pt x="2755" y="11359"/>
                    <a:pt x="2694" y="11297"/>
                  </a:cubicBezTo>
                  <a:lnTo>
                    <a:pt x="552" y="9156"/>
                  </a:lnTo>
                  <a:cubicBezTo>
                    <a:pt x="429" y="9029"/>
                    <a:pt x="429" y="8827"/>
                    <a:pt x="552" y="8703"/>
                  </a:cubicBezTo>
                  <a:lnTo>
                    <a:pt x="3228" y="6027"/>
                  </a:lnTo>
                  <a:cubicBezTo>
                    <a:pt x="3304" y="5952"/>
                    <a:pt x="3304" y="5828"/>
                    <a:pt x="3228" y="5753"/>
                  </a:cubicBezTo>
                  <a:lnTo>
                    <a:pt x="552" y="3076"/>
                  </a:lnTo>
                  <a:cubicBezTo>
                    <a:pt x="429" y="2953"/>
                    <a:pt x="429" y="2751"/>
                    <a:pt x="552" y="2628"/>
                  </a:cubicBezTo>
                  <a:lnTo>
                    <a:pt x="2694" y="486"/>
                  </a:lnTo>
                  <a:cubicBezTo>
                    <a:pt x="2755" y="422"/>
                    <a:pt x="2837" y="391"/>
                    <a:pt x="2919" y="391"/>
                  </a:cubicBezTo>
                  <a:cubicBezTo>
                    <a:pt x="3000" y="391"/>
                    <a:pt x="3083" y="422"/>
                    <a:pt x="3146" y="486"/>
                  </a:cubicBezTo>
                  <a:lnTo>
                    <a:pt x="3759" y="1103"/>
                  </a:lnTo>
                  <a:cubicBezTo>
                    <a:pt x="3802" y="1145"/>
                    <a:pt x="3850" y="1162"/>
                    <a:pt x="3896" y="1162"/>
                  </a:cubicBezTo>
                  <a:cubicBezTo>
                    <a:pt x="4048" y="1162"/>
                    <a:pt x="4179" y="967"/>
                    <a:pt x="4037" y="825"/>
                  </a:cubicBezTo>
                  <a:lnTo>
                    <a:pt x="3420" y="208"/>
                  </a:lnTo>
                  <a:cubicBezTo>
                    <a:pt x="3281" y="69"/>
                    <a:pt x="3100" y="0"/>
                    <a:pt x="29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9" name="Google Shape;2979;p43"/>
          <p:cNvGrpSpPr/>
          <p:nvPr/>
        </p:nvGrpSpPr>
        <p:grpSpPr>
          <a:xfrm>
            <a:off x="3503667" y="3635718"/>
            <a:ext cx="386455" cy="287569"/>
            <a:chOff x="5197967" y="3714018"/>
            <a:chExt cx="386455" cy="287569"/>
          </a:xfrm>
        </p:grpSpPr>
        <p:sp>
          <p:nvSpPr>
            <p:cNvPr id="2980" name="Google Shape;2980;p43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43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43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43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84" name="Google Shape;2984;p43"/>
          <p:cNvGrpSpPr/>
          <p:nvPr/>
        </p:nvGrpSpPr>
        <p:grpSpPr>
          <a:xfrm>
            <a:off x="3503667" y="4162068"/>
            <a:ext cx="386455" cy="287569"/>
            <a:chOff x="5197967" y="3714018"/>
            <a:chExt cx="386455" cy="287569"/>
          </a:xfrm>
        </p:grpSpPr>
        <p:sp>
          <p:nvSpPr>
            <p:cNvPr id="2985" name="Google Shape;2985;p43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43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43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43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3" name="Google Shape;2993;p44"/>
          <p:cNvSpPr/>
          <p:nvPr/>
        </p:nvSpPr>
        <p:spPr>
          <a:xfrm>
            <a:off x="3269450" y="1196412"/>
            <a:ext cx="3041908" cy="1794001"/>
          </a:xfrm>
          <a:custGeom>
            <a:avLst/>
            <a:gdLst/>
            <a:ahLst/>
            <a:cxnLst/>
            <a:rect l="l" t="t" r="r" b="b"/>
            <a:pathLst>
              <a:path w="32642" h="19251" extrusionOk="0">
                <a:moveTo>
                  <a:pt x="2846" y="1"/>
                </a:moveTo>
                <a:lnTo>
                  <a:pt x="2909" y="210"/>
                </a:lnTo>
                <a:lnTo>
                  <a:pt x="3035" y="273"/>
                </a:lnTo>
                <a:lnTo>
                  <a:pt x="2993" y="356"/>
                </a:lnTo>
                <a:lnTo>
                  <a:pt x="2909" y="440"/>
                </a:lnTo>
                <a:lnTo>
                  <a:pt x="2930" y="545"/>
                </a:lnTo>
                <a:lnTo>
                  <a:pt x="2993" y="586"/>
                </a:lnTo>
                <a:lnTo>
                  <a:pt x="2972" y="649"/>
                </a:lnTo>
                <a:lnTo>
                  <a:pt x="2909" y="733"/>
                </a:lnTo>
                <a:lnTo>
                  <a:pt x="2951" y="775"/>
                </a:lnTo>
                <a:lnTo>
                  <a:pt x="2951" y="858"/>
                </a:lnTo>
                <a:lnTo>
                  <a:pt x="2993" y="900"/>
                </a:lnTo>
                <a:lnTo>
                  <a:pt x="2909" y="1047"/>
                </a:lnTo>
                <a:lnTo>
                  <a:pt x="2825" y="1089"/>
                </a:lnTo>
                <a:lnTo>
                  <a:pt x="2763" y="1256"/>
                </a:lnTo>
                <a:lnTo>
                  <a:pt x="2721" y="1298"/>
                </a:lnTo>
                <a:lnTo>
                  <a:pt x="2721" y="1423"/>
                </a:lnTo>
                <a:lnTo>
                  <a:pt x="2637" y="1486"/>
                </a:lnTo>
                <a:lnTo>
                  <a:pt x="2616" y="1591"/>
                </a:lnTo>
                <a:lnTo>
                  <a:pt x="2470" y="1674"/>
                </a:lnTo>
                <a:lnTo>
                  <a:pt x="2386" y="1633"/>
                </a:lnTo>
                <a:lnTo>
                  <a:pt x="2344" y="1570"/>
                </a:lnTo>
                <a:lnTo>
                  <a:pt x="2428" y="1465"/>
                </a:lnTo>
                <a:lnTo>
                  <a:pt x="2449" y="1507"/>
                </a:lnTo>
                <a:lnTo>
                  <a:pt x="2532" y="1465"/>
                </a:lnTo>
                <a:lnTo>
                  <a:pt x="2553" y="1528"/>
                </a:lnTo>
                <a:lnTo>
                  <a:pt x="2595" y="1486"/>
                </a:lnTo>
                <a:lnTo>
                  <a:pt x="2595" y="1361"/>
                </a:lnTo>
                <a:lnTo>
                  <a:pt x="2658" y="1214"/>
                </a:lnTo>
                <a:lnTo>
                  <a:pt x="2742" y="1151"/>
                </a:lnTo>
                <a:lnTo>
                  <a:pt x="2742" y="1047"/>
                </a:lnTo>
                <a:lnTo>
                  <a:pt x="2700" y="1068"/>
                </a:lnTo>
                <a:lnTo>
                  <a:pt x="2553" y="1172"/>
                </a:lnTo>
                <a:lnTo>
                  <a:pt x="2512" y="1214"/>
                </a:lnTo>
                <a:lnTo>
                  <a:pt x="2428" y="1214"/>
                </a:lnTo>
                <a:lnTo>
                  <a:pt x="2428" y="1172"/>
                </a:lnTo>
                <a:lnTo>
                  <a:pt x="2532" y="1068"/>
                </a:lnTo>
                <a:lnTo>
                  <a:pt x="2658" y="1005"/>
                </a:lnTo>
                <a:lnTo>
                  <a:pt x="2700" y="963"/>
                </a:lnTo>
                <a:lnTo>
                  <a:pt x="2658" y="879"/>
                </a:lnTo>
                <a:lnTo>
                  <a:pt x="2616" y="879"/>
                </a:lnTo>
                <a:lnTo>
                  <a:pt x="2532" y="900"/>
                </a:lnTo>
                <a:lnTo>
                  <a:pt x="2470" y="796"/>
                </a:lnTo>
                <a:lnTo>
                  <a:pt x="2407" y="754"/>
                </a:lnTo>
                <a:lnTo>
                  <a:pt x="2135" y="754"/>
                </a:lnTo>
                <a:lnTo>
                  <a:pt x="2009" y="649"/>
                </a:lnTo>
                <a:lnTo>
                  <a:pt x="1716" y="419"/>
                </a:lnTo>
                <a:lnTo>
                  <a:pt x="1696" y="440"/>
                </a:lnTo>
                <a:lnTo>
                  <a:pt x="1675" y="545"/>
                </a:lnTo>
                <a:lnTo>
                  <a:pt x="1591" y="754"/>
                </a:lnTo>
                <a:lnTo>
                  <a:pt x="1591" y="858"/>
                </a:lnTo>
                <a:lnTo>
                  <a:pt x="1654" y="1068"/>
                </a:lnTo>
                <a:lnTo>
                  <a:pt x="1591" y="1382"/>
                </a:lnTo>
                <a:lnTo>
                  <a:pt x="1612" y="1507"/>
                </a:lnTo>
                <a:lnTo>
                  <a:pt x="1591" y="1674"/>
                </a:lnTo>
                <a:lnTo>
                  <a:pt x="1612" y="1737"/>
                </a:lnTo>
                <a:lnTo>
                  <a:pt x="1675" y="1737"/>
                </a:lnTo>
                <a:lnTo>
                  <a:pt x="1696" y="1800"/>
                </a:lnTo>
                <a:lnTo>
                  <a:pt x="1654" y="1884"/>
                </a:lnTo>
                <a:lnTo>
                  <a:pt x="1591" y="1884"/>
                </a:lnTo>
                <a:lnTo>
                  <a:pt x="1570" y="1946"/>
                </a:lnTo>
                <a:lnTo>
                  <a:pt x="1591" y="2009"/>
                </a:lnTo>
                <a:lnTo>
                  <a:pt x="1696" y="2030"/>
                </a:lnTo>
                <a:lnTo>
                  <a:pt x="1654" y="2135"/>
                </a:lnTo>
                <a:lnTo>
                  <a:pt x="1654" y="2239"/>
                </a:lnTo>
                <a:lnTo>
                  <a:pt x="1591" y="2323"/>
                </a:lnTo>
                <a:lnTo>
                  <a:pt x="1549" y="2302"/>
                </a:lnTo>
                <a:lnTo>
                  <a:pt x="1507" y="2344"/>
                </a:lnTo>
                <a:lnTo>
                  <a:pt x="1507" y="2428"/>
                </a:lnTo>
                <a:lnTo>
                  <a:pt x="1675" y="2449"/>
                </a:lnTo>
                <a:lnTo>
                  <a:pt x="1821" y="2470"/>
                </a:lnTo>
                <a:lnTo>
                  <a:pt x="1926" y="2553"/>
                </a:lnTo>
                <a:lnTo>
                  <a:pt x="2072" y="2553"/>
                </a:lnTo>
                <a:lnTo>
                  <a:pt x="2114" y="2637"/>
                </a:lnTo>
                <a:lnTo>
                  <a:pt x="2135" y="2783"/>
                </a:lnTo>
                <a:lnTo>
                  <a:pt x="2093" y="2658"/>
                </a:lnTo>
                <a:lnTo>
                  <a:pt x="1988" y="2574"/>
                </a:lnTo>
                <a:lnTo>
                  <a:pt x="1905" y="2616"/>
                </a:lnTo>
                <a:lnTo>
                  <a:pt x="1821" y="2553"/>
                </a:lnTo>
                <a:lnTo>
                  <a:pt x="1612" y="2532"/>
                </a:lnTo>
                <a:lnTo>
                  <a:pt x="1570" y="2470"/>
                </a:lnTo>
                <a:lnTo>
                  <a:pt x="1507" y="2511"/>
                </a:lnTo>
                <a:lnTo>
                  <a:pt x="1507" y="2616"/>
                </a:lnTo>
                <a:lnTo>
                  <a:pt x="1403" y="2763"/>
                </a:lnTo>
                <a:lnTo>
                  <a:pt x="1403" y="2846"/>
                </a:lnTo>
                <a:lnTo>
                  <a:pt x="1403" y="2930"/>
                </a:lnTo>
                <a:lnTo>
                  <a:pt x="1340" y="3076"/>
                </a:lnTo>
                <a:lnTo>
                  <a:pt x="1277" y="3202"/>
                </a:lnTo>
                <a:lnTo>
                  <a:pt x="1131" y="3558"/>
                </a:lnTo>
                <a:lnTo>
                  <a:pt x="1089" y="3809"/>
                </a:lnTo>
                <a:lnTo>
                  <a:pt x="942" y="4102"/>
                </a:lnTo>
                <a:lnTo>
                  <a:pt x="921" y="4415"/>
                </a:lnTo>
                <a:lnTo>
                  <a:pt x="838" y="4541"/>
                </a:lnTo>
                <a:lnTo>
                  <a:pt x="733" y="4667"/>
                </a:lnTo>
                <a:lnTo>
                  <a:pt x="649" y="4855"/>
                </a:lnTo>
                <a:lnTo>
                  <a:pt x="608" y="4939"/>
                </a:lnTo>
                <a:lnTo>
                  <a:pt x="566" y="5043"/>
                </a:lnTo>
                <a:lnTo>
                  <a:pt x="419" y="5231"/>
                </a:lnTo>
                <a:lnTo>
                  <a:pt x="356" y="5336"/>
                </a:lnTo>
                <a:lnTo>
                  <a:pt x="398" y="5566"/>
                </a:lnTo>
                <a:lnTo>
                  <a:pt x="336" y="5776"/>
                </a:lnTo>
                <a:lnTo>
                  <a:pt x="336" y="5922"/>
                </a:lnTo>
                <a:lnTo>
                  <a:pt x="419" y="6027"/>
                </a:lnTo>
                <a:lnTo>
                  <a:pt x="356" y="6110"/>
                </a:lnTo>
                <a:lnTo>
                  <a:pt x="336" y="6194"/>
                </a:lnTo>
                <a:lnTo>
                  <a:pt x="398" y="6340"/>
                </a:lnTo>
                <a:lnTo>
                  <a:pt x="356" y="6592"/>
                </a:lnTo>
                <a:lnTo>
                  <a:pt x="315" y="6717"/>
                </a:lnTo>
                <a:lnTo>
                  <a:pt x="231" y="6759"/>
                </a:lnTo>
                <a:lnTo>
                  <a:pt x="252" y="6843"/>
                </a:lnTo>
                <a:lnTo>
                  <a:pt x="294" y="6864"/>
                </a:lnTo>
                <a:lnTo>
                  <a:pt x="231" y="7031"/>
                </a:lnTo>
                <a:lnTo>
                  <a:pt x="84" y="7136"/>
                </a:lnTo>
                <a:lnTo>
                  <a:pt x="1" y="7261"/>
                </a:lnTo>
                <a:lnTo>
                  <a:pt x="1" y="7387"/>
                </a:lnTo>
                <a:lnTo>
                  <a:pt x="105" y="7554"/>
                </a:lnTo>
                <a:lnTo>
                  <a:pt x="210" y="7763"/>
                </a:lnTo>
                <a:lnTo>
                  <a:pt x="210" y="7993"/>
                </a:lnTo>
                <a:lnTo>
                  <a:pt x="189" y="8119"/>
                </a:lnTo>
                <a:lnTo>
                  <a:pt x="126" y="8203"/>
                </a:lnTo>
                <a:lnTo>
                  <a:pt x="126" y="8286"/>
                </a:lnTo>
                <a:lnTo>
                  <a:pt x="147" y="8370"/>
                </a:lnTo>
                <a:lnTo>
                  <a:pt x="189" y="8496"/>
                </a:lnTo>
                <a:lnTo>
                  <a:pt x="126" y="8579"/>
                </a:lnTo>
                <a:lnTo>
                  <a:pt x="105" y="8642"/>
                </a:lnTo>
                <a:lnTo>
                  <a:pt x="126" y="8726"/>
                </a:lnTo>
                <a:lnTo>
                  <a:pt x="356" y="9102"/>
                </a:lnTo>
                <a:lnTo>
                  <a:pt x="398" y="9207"/>
                </a:lnTo>
                <a:lnTo>
                  <a:pt x="356" y="9270"/>
                </a:lnTo>
                <a:lnTo>
                  <a:pt x="398" y="9353"/>
                </a:lnTo>
                <a:lnTo>
                  <a:pt x="524" y="9479"/>
                </a:lnTo>
                <a:lnTo>
                  <a:pt x="545" y="9542"/>
                </a:lnTo>
                <a:lnTo>
                  <a:pt x="628" y="9542"/>
                </a:lnTo>
                <a:lnTo>
                  <a:pt x="628" y="9437"/>
                </a:lnTo>
                <a:lnTo>
                  <a:pt x="628" y="9312"/>
                </a:lnTo>
                <a:lnTo>
                  <a:pt x="712" y="9333"/>
                </a:lnTo>
                <a:lnTo>
                  <a:pt x="733" y="9312"/>
                </a:lnTo>
                <a:lnTo>
                  <a:pt x="733" y="9353"/>
                </a:lnTo>
                <a:lnTo>
                  <a:pt x="838" y="9353"/>
                </a:lnTo>
                <a:lnTo>
                  <a:pt x="859" y="9416"/>
                </a:lnTo>
                <a:lnTo>
                  <a:pt x="984" y="9437"/>
                </a:lnTo>
                <a:lnTo>
                  <a:pt x="880" y="9437"/>
                </a:lnTo>
                <a:lnTo>
                  <a:pt x="817" y="9479"/>
                </a:lnTo>
                <a:lnTo>
                  <a:pt x="754" y="9437"/>
                </a:lnTo>
                <a:lnTo>
                  <a:pt x="712" y="9437"/>
                </a:lnTo>
                <a:lnTo>
                  <a:pt x="712" y="9521"/>
                </a:lnTo>
                <a:lnTo>
                  <a:pt x="754" y="9542"/>
                </a:lnTo>
                <a:lnTo>
                  <a:pt x="754" y="9688"/>
                </a:lnTo>
                <a:lnTo>
                  <a:pt x="817" y="9793"/>
                </a:lnTo>
                <a:lnTo>
                  <a:pt x="838" y="9835"/>
                </a:lnTo>
                <a:lnTo>
                  <a:pt x="733" y="9793"/>
                </a:lnTo>
                <a:lnTo>
                  <a:pt x="670" y="9688"/>
                </a:lnTo>
                <a:lnTo>
                  <a:pt x="649" y="9646"/>
                </a:lnTo>
                <a:lnTo>
                  <a:pt x="608" y="9688"/>
                </a:lnTo>
                <a:lnTo>
                  <a:pt x="608" y="9772"/>
                </a:lnTo>
                <a:lnTo>
                  <a:pt x="545" y="9835"/>
                </a:lnTo>
                <a:lnTo>
                  <a:pt x="566" y="9877"/>
                </a:lnTo>
                <a:lnTo>
                  <a:pt x="545" y="9981"/>
                </a:lnTo>
                <a:lnTo>
                  <a:pt x="545" y="10086"/>
                </a:lnTo>
                <a:lnTo>
                  <a:pt x="608" y="10107"/>
                </a:lnTo>
                <a:lnTo>
                  <a:pt x="628" y="10211"/>
                </a:lnTo>
                <a:lnTo>
                  <a:pt x="733" y="10274"/>
                </a:lnTo>
                <a:lnTo>
                  <a:pt x="775" y="10358"/>
                </a:lnTo>
                <a:lnTo>
                  <a:pt x="775" y="10421"/>
                </a:lnTo>
                <a:lnTo>
                  <a:pt x="712" y="10504"/>
                </a:lnTo>
                <a:lnTo>
                  <a:pt x="649" y="10504"/>
                </a:lnTo>
                <a:lnTo>
                  <a:pt x="649" y="10567"/>
                </a:lnTo>
                <a:lnTo>
                  <a:pt x="670" y="10672"/>
                </a:lnTo>
                <a:lnTo>
                  <a:pt x="670" y="10797"/>
                </a:lnTo>
                <a:lnTo>
                  <a:pt x="712" y="10839"/>
                </a:lnTo>
                <a:lnTo>
                  <a:pt x="775" y="10923"/>
                </a:lnTo>
                <a:lnTo>
                  <a:pt x="817" y="11111"/>
                </a:lnTo>
                <a:lnTo>
                  <a:pt x="942" y="11362"/>
                </a:lnTo>
                <a:lnTo>
                  <a:pt x="1026" y="11509"/>
                </a:lnTo>
                <a:lnTo>
                  <a:pt x="1068" y="11530"/>
                </a:lnTo>
                <a:lnTo>
                  <a:pt x="1047" y="11571"/>
                </a:lnTo>
                <a:lnTo>
                  <a:pt x="1047" y="11613"/>
                </a:lnTo>
                <a:lnTo>
                  <a:pt x="1152" y="11718"/>
                </a:lnTo>
                <a:lnTo>
                  <a:pt x="1172" y="11843"/>
                </a:lnTo>
                <a:lnTo>
                  <a:pt x="1152" y="11990"/>
                </a:lnTo>
                <a:lnTo>
                  <a:pt x="1131" y="12094"/>
                </a:lnTo>
                <a:lnTo>
                  <a:pt x="1089" y="12136"/>
                </a:lnTo>
                <a:lnTo>
                  <a:pt x="1131" y="12199"/>
                </a:lnTo>
                <a:lnTo>
                  <a:pt x="1172" y="12262"/>
                </a:lnTo>
                <a:lnTo>
                  <a:pt x="1382" y="12262"/>
                </a:lnTo>
                <a:lnTo>
                  <a:pt x="1486" y="12283"/>
                </a:lnTo>
                <a:lnTo>
                  <a:pt x="1591" y="12346"/>
                </a:lnTo>
                <a:lnTo>
                  <a:pt x="1675" y="12366"/>
                </a:lnTo>
                <a:lnTo>
                  <a:pt x="1821" y="12366"/>
                </a:lnTo>
                <a:lnTo>
                  <a:pt x="1884" y="12450"/>
                </a:lnTo>
                <a:lnTo>
                  <a:pt x="1884" y="12555"/>
                </a:lnTo>
                <a:lnTo>
                  <a:pt x="2030" y="12618"/>
                </a:lnTo>
                <a:lnTo>
                  <a:pt x="2135" y="12618"/>
                </a:lnTo>
                <a:lnTo>
                  <a:pt x="2281" y="12680"/>
                </a:lnTo>
                <a:lnTo>
                  <a:pt x="2302" y="12722"/>
                </a:lnTo>
                <a:lnTo>
                  <a:pt x="2302" y="12827"/>
                </a:lnTo>
                <a:lnTo>
                  <a:pt x="2344" y="12869"/>
                </a:lnTo>
                <a:lnTo>
                  <a:pt x="2407" y="12827"/>
                </a:lnTo>
                <a:lnTo>
                  <a:pt x="2470" y="12827"/>
                </a:lnTo>
                <a:lnTo>
                  <a:pt x="2616" y="12973"/>
                </a:lnTo>
                <a:lnTo>
                  <a:pt x="2805" y="13245"/>
                </a:lnTo>
                <a:lnTo>
                  <a:pt x="2825" y="13434"/>
                </a:lnTo>
                <a:lnTo>
                  <a:pt x="2805" y="13559"/>
                </a:lnTo>
                <a:lnTo>
                  <a:pt x="2805" y="13664"/>
                </a:lnTo>
                <a:lnTo>
                  <a:pt x="4185" y="13643"/>
                </a:lnTo>
                <a:lnTo>
                  <a:pt x="4206" y="13706"/>
                </a:lnTo>
                <a:lnTo>
                  <a:pt x="4206" y="13747"/>
                </a:lnTo>
                <a:lnTo>
                  <a:pt x="6131" y="14647"/>
                </a:lnTo>
                <a:lnTo>
                  <a:pt x="7784" y="14689"/>
                </a:lnTo>
                <a:lnTo>
                  <a:pt x="7826" y="14480"/>
                </a:lnTo>
                <a:lnTo>
                  <a:pt x="8747" y="14501"/>
                </a:lnTo>
                <a:lnTo>
                  <a:pt x="8872" y="14584"/>
                </a:lnTo>
                <a:lnTo>
                  <a:pt x="8935" y="14710"/>
                </a:lnTo>
                <a:lnTo>
                  <a:pt x="8998" y="14773"/>
                </a:lnTo>
                <a:lnTo>
                  <a:pt x="9019" y="14815"/>
                </a:lnTo>
                <a:lnTo>
                  <a:pt x="9082" y="14815"/>
                </a:lnTo>
                <a:lnTo>
                  <a:pt x="9123" y="14898"/>
                </a:lnTo>
                <a:lnTo>
                  <a:pt x="9103" y="14961"/>
                </a:lnTo>
                <a:lnTo>
                  <a:pt x="9207" y="14982"/>
                </a:lnTo>
                <a:lnTo>
                  <a:pt x="9270" y="15066"/>
                </a:lnTo>
                <a:lnTo>
                  <a:pt x="9270" y="15107"/>
                </a:lnTo>
                <a:lnTo>
                  <a:pt x="9228" y="15170"/>
                </a:lnTo>
                <a:lnTo>
                  <a:pt x="9312" y="15191"/>
                </a:lnTo>
                <a:lnTo>
                  <a:pt x="9395" y="15233"/>
                </a:lnTo>
                <a:lnTo>
                  <a:pt x="9437" y="15317"/>
                </a:lnTo>
                <a:lnTo>
                  <a:pt x="9458" y="15442"/>
                </a:lnTo>
                <a:lnTo>
                  <a:pt x="9500" y="15484"/>
                </a:lnTo>
                <a:lnTo>
                  <a:pt x="9521" y="15505"/>
                </a:lnTo>
                <a:lnTo>
                  <a:pt x="9542" y="15526"/>
                </a:lnTo>
                <a:lnTo>
                  <a:pt x="9626" y="15610"/>
                </a:lnTo>
                <a:lnTo>
                  <a:pt x="9626" y="15693"/>
                </a:lnTo>
                <a:lnTo>
                  <a:pt x="9605" y="15714"/>
                </a:lnTo>
                <a:lnTo>
                  <a:pt x="9521" y="15735"/>
                </a:lnTo>
                <a:lnTo>
                  <a:pt x="9521" y="15756"/>
                </a:lnTo>
                <a:lnTo>
                  <a:pt x="9626" y="15903"/>
                </a:lnTo>
                <a:lnTo>
                  <a:pt x="9709" y="15965"/>
                </a:lnTo>
                <a:lnTo>
                  <a:pt x="9730" y="16070"/>
                </a:lnTo>
                <a:lnTo>
                  <a:pt x="9730" y="16112"/>
                </a:lnTo>
                <a:lnTo>
                  <a:pt x="9751" y="16112"/>
                </a:lnTo>
                <a:lnTo>
                  <a:pt x="9793" y="16133"/>
                </a:lnTo>
                <a:lnTo>
                  <a:pt x="9835" y="16133"/>
                </a:lnTo>
                <a:lnTo>
                  <a:pt x="9877" y="16154"/>
                </a:lnTo>
                <a:lnTo>
                  <a:pt x="9919" y="16216"/>
                </a:lnTo>
                <a:lnTo>
                  <a:pt x="9919" y="16237"/>
                </a:lnTo>
                <a:lnTo>
                  <a:pt x="9960" y="16279"/>
                </a:lnTo>
                <a:lnTo>
                  <a:pt x="10023" y="16279"/>
                </a:lnTo>
                <a:lnTo>
                  <a:pt x="10149" y="16342"/>
                </a:lnTo>
                <a:lnTo>
                  <a:pt x="10170" y="16384"/>
                </a:lnTo>
                <a:lnTo>
                  <a:pt x="10253" y="16426"/>
                </a:lnTo>
                <a:lnTo>
                  <a:pt x="10379" y="16467"/>
                </a:lnTo>
                <a:lnTo>
                  <a:pt x="10400" y="16530"/>
                </a:lnTo>
                <a:lnTo>
                  <a:pt x="10463" y="16530"/>
                </a:lnTo>
                <a:lnTo>
                  <a:pt x="10504" y="16488"/>
                </a:lnTo>
                <a:lnTo>
                  <a:pt x="10504" y="16467"/>
                </a:lnTo>
                <a:lnTo>
                  <a:pt x="10609" y="16384"/>
                </a:lnTo>
                <a:lnTo>
                  <a:pt x="10672" y="16384"/>
                </a:lnTo>
                <a:lnTo>
                  <a:pt x="10672" y="16342"/>
                </a:lnTo>
                <a:lnTo>
                  <a:pt x="10672" y="16321"/>
                </a:lnTo>
                <a:lnTo>
                  <a:pt x="10714" y="16237"/>
                </a:lnTo>
                <a:lnTo>
                  <a:pt x="10797" y="16070"/>
                </a:lnTo>
                <a:lnTo>
                  <a:pt x="10839" y="16028"/>
                </a:lnTo>
                <a:lnTo>
                  <a:pt x="10923" y="16007"/>
                </a:lnTo>
                <a:lnTo>
                  <a:pt x="10965" y="16007"/>
                </a:lnTo>
                <a:lnTo>
                  <a:pt x="10986" y="16028"/>
                </a:lnTo>
                <a:lnTo>
                  <a:pt x="11027" y="16028"/>
                </a:lnTo>
                <a:lnTo>
                  <a:pt x="11069" y="15944"/>
                </a:lnTo>
                <a:lnTo>
                  <a:pt x="11174" y="15944"/>
                </a:lnTo>
                <a:lnTo>
                  <a:pt x="11279" y="15965"/>
                </a:lnTo>
                <a:lnTo>
                  <a:pt x="11383" y="15944"/>
                </a:lnTo>
                <a:lnTo>
                  <a:pt x="11404" y="15965"/>
                </a:lnTo>
                <a:lnTo>
                  <a:pt x="11425" y="16007"/>
                </a:lnTo>
                <a:lnTo>
                  <a:pt x="11509" y="16007"/>
                </a:lnTo>
                <a:lnTo>
                  <a:pt x="11592" y="16028"/>
                </a:lnTo>
                <a:lnTo>
                  <a:pt x="11634" y="16133"/>
                </a:lnTo>
                <a:lnTo>
                  <a:pt x="11739" y="16216"/>
                </a:lnTo>
                <a:lnTo>
                  <a:pt x="11844" y="16363"/>
                </a:lnTo>
                <a:lnTo>
                  <a:pt x="11864" y="16467"/>
                </a:lnTo>
                <a:lnTo>
                  <a:pt x="11927" y="16530"/>
                </a:lnTo>
                <a:lnTo>
                  <a:pt x="11927" y="16593"/>
                </a:lnTo>
                <a:lnTo>
                  <a:pt x="11927" y="16760"/>
                </a:lnTo>
                <a:lnTo>
                  <a:pt x="12011" y="16781"/>
                </a:lnTo>
                <a:lnTo>
                  <a:pt x="12032" y="16865"/>
                </a:lnTo>
                <a:lnTo>
                  <a:pt x="12116" y="17074"/>
                </a:lnTo>
                <a:lnTo>
                  <a:pt x="12157" y="17095"/>
                </a:lnTo>
                <a:lnTo>
                  <a:pt x="12178" y="17179"/>
                </a:lnTo>
                <a:lnTo>
                  <a:pt x="12262" y="17221"/>
                </a:lnTo>
                <a:lnTo>
                  <a:pt x="12283" y="17325"/>
                </a:lnTo>
                <a:lnTo>
                  <a:pt x="12346" y="17430"/>
                </a:lnTo>
                <a:lnTo>
                  <a:pt x="12450" y="17514"/>
                </a:lnTo>
                <a:lnTo>
                  <a:pt x="12429" y="17618"/>
                </a:lnTo>
                <a:lnTo>
                  <a:pt x="12429" y="17723"/>
                </a:lnTo>
                <a:lnTo>
                  <a:pt x="12429" y="17786"/>
                </a:lnTo>
                <a:lnTo>
                  <a:pt x="12429" y="17807"/>
                </a:lnTo>
                <a:lnTo>
                  <a:pt x="12555" y="18141"/>
                </a:lnTo>
                <a:lnTo>
                  <a:pt x="12534" y="18309"/>
                </a:lnTo>
                <a:lnTo>
                  <a:pt x="12576" y="18351"/>
                </a:lnTo>
                <a:lnTo>
                  <a:pt x="12597" y="18351"/>
                </a:lnTo>
                <a:lnTo>
                  <a:pt x="12660" y="18372"/>
                </a:lnTo>
                <a:lnTo>
                  <a:pt x="12743" y="18372"/>
                </a:lnTo>
                <a:lnTo>
                  <a:pt x="12806" y="18413"/>
                </a:lnTo>
                <a:lnTo>
                  <a:pt x="12911" y="18518"/>
                </a:lnTo>
                <a:lnTo>
                  <a:pt x="13099" y="18560"/>
                </a:lnTo>
                <a:lnTo>
                  <a:pt x="13204" y="18644"/>
                </a:lnTo>
                <a:lnTo>
                  <a:pt x="13308" y="18644"/>
                </a:lnTo>
                <a:lnTo>
                  <a:pt x="13329" y="18727"/>
                </a:lnTo>
                <a:lnTo>
                  <a:pt x="13392" y="18748"/>
                </a:lnTo>
                <a:lnTo>
                  <a:pt x="13476" y="18581"/>
                </a:lnTo>
                <a:lnTo>
                  <a:pt x="13496" y="18455"/>
                </a:lnTo>
                <a:lnTo>
                  <a:pt x="13476" y="18372"/>
                </a:lnTo>
                <a:lnTo>
                  <a:pt x="13476" y="18120"/>
                </a:lnTo>
                <a:lnTo>
                  <a:pt x="13413" y="18037"/>
                </a:lnTo>
                <a:lnTo>
                  <a:pt x="13496" y="17911"/>
                </a:lnTo>
                <a:lnTo>
                  <a:pt x="13538" y="17723"/>
                </a:lnTo>
                <a:lnTo>
                  <a:pt x="13622" y="17618"/>
                </a:lnTo>
                <a:lnTo>
                  <a:pt x="13580" y="17409"/>
                </a:lnTo>
                <a:lnTo>
                  <a:pt x="13685" y="17367"/>
                </a:lnTo>
                <a:lnTo>
                  <a:pt x="13789" y="17284"/>
                </a:lnTo>
                <a:lnTo>
                  <a:pt x="13727" y="17200"/>
                </a:lnTo>
                <a:lnTo>
                  <a:pt x="13831" y="17074"/>
                </a:lnTo>
                <a:lnTo>
                  <a:pt x="13894" y="17095"/>
                </a:lnTo>
                <a:lnTo>
                  <a:pt x="13999" y="17053"/>
                </a:lnTo>
                <a:lnTo>
                  <a:pt x="13957" y="16907"/>
                </a:lnTo>
                <a:lnTo>
                  <a:pt x="13957" y="16907"/>
                </a:lnTo>
                <a:lnTo>
                  <a:pt x="14040" y="16970"/>
                </a:lnTo>
                <a:lnTo>
                  <a:pt x="14145" y="16907"/>
                </a:lnTo>
                <a:lnTo>
                  <a:pt x="14103" y="16865"/>
                </a:lnTo>
                <a:lnTo>
                  <a:pt x="14208" y="16781"/>
                </a:lnTo>
                <a:lnTo>
                  <a:pt x="14250" y="16802"/>
                </a:lnTo>
                <a:lnTo>
                  <a:pt x="14312" y="16781"/>
                </a:lnTo>
                <a:lnTo>
                  <a:pt x="14375" y="16865"/>
                </a:lnTo>
                <a:lnTo>
                  <a:pt x="14271" y="16949"/>
                </a:lnTo>
                <a:lnTo>
                  <a:pt x="14354" y="16949"/>
                </a:lnTo>
                <a:lnTo>
                  <a:pt x="14459" y="16844"/>
                </a:lnTo>
                <a:lnTo>
                  <a:pt x="14543" y="16844"/>
                </a:lnTo>
                <a:lnTo>
                  <a:pt x="14794" y="16739"/>
                </a:lnTo>
                <a:lnTo>
                  <a:pt x="14982" y="16551"/>
                </a:lnTo>
                <a:lnTo>
                  <a:pt x="15066" y="16551"/>
                </a:lnTo>
                <a:lnTo>
                  <a:pt x="15108" y="16488"/>
                </a:lnTo>
                <a:lnTo>
                  <a:pt x="15087" y="16384"/>
                </a:lnTo>
                <a:lnTo>
                  <a:pt x="15108" y="16258"/>
                </a:lnTo>
                <a:lnTo>
                  <a:pt x="15045" y="16112"/>
                </a:lnTo>
                <a:lnTo>
                  <a:pt x="15087" y="16175"/>
                </a:lnTo>
                <a:lnTo>
                  <a:pt x="15170" y="16175"/>
                </a:lnTo>
                <a:lnTo>
                  <a:pt x="15275" y="16070"/>
                </a:lnTo>
                <a:lnTo>
                  <a:pt x="15275" y="16028"/>
                </a:lnTo>
                <a:lnTo>
                  <a:pt x="15317" y="16133"/>
                </a:lnTo>
                <a:lnTo>
                  <a:pt x="15254" y="16237"/>
                </a:lnTo>
                <a:lnTo>
                  <a:pt x="15275" y="16321"/>
                </a:lnTo>
                <a:lnTo>
                  <a:pt x="15275" y="16426"/>
                </a:lnTo>
                <a:lnTo>
                  <a:pt x="15401" y="16384"/>
                </a:lnTo>
                <a:lnTo>
                  <a:pt x="15484" y="16258"/>
                </a:lnTo>
                <a:lnTo>
                  <a:pt x="15568" y="16258"/>
                </a:lnTo>
                <a:lnTo>
                  <a:pt x="15631" y="16216"/>
                </a:lnTo>
                <a:lnTo>
                  <a:pt x="15840" y="16154"/>
                </a:lnTo>
                <a:lnTo>
                  <a:pt x="16007" y="16154"/>
                </a:lnTo>
                <a:lnTo>
                  <a:pt x="16258" y="16237"/>
                </a:lnTo>
                <a:lnTo>
                  <a:pt x="16321" y="16279"/>
                </a:lnTo>
                <a:lnTo>
                  <a:pt x="16635" y="16321"/>
                </a:lnTo>
                <a:lnTo>
                  <a:pt x="16740" y="16279"/>
                </a:lnTo>
                <a:lnTo>
                  <a:pt x="16740" y="16237"/>
                </a:lnTo>
                <a:lnTo>
                  <a:pt x="16740" y="16154"/>
                </a:lnTo>
                <a:lnTo>
                  <a:pt x="16844" y="16133"/>
                </a:lnTo>
                <a:lnTo>
                  <a:pt x="16928" y="16154"/>
                </a:lnTo>
                <a:lnTo>
                  <a:pt x="16865" y="16216"/>
                </a:lnTo>
                <a:lnTo>
                  <a:pt x="16928" y="16237"/>
                </a:lnTo>
                <a:lnTo>
                  <a:pt x="16991" y="16216"/>
                </a:lnTo>
                <a:lnTo>
                  <a:pt x="17053" y="16258"/>
                </a:lnTo>
                <a:lnTo>
                  <a:pt x="17053" y="16342"/>
                </a:lnTo>
                <a:lnTo>
                  <a:pt x="17074" y="16384"/>
                </a:lnTo>
                <a:lnTo>
                  <a:pt x="17200" y="16363"/>
                </a:lnTo>
                <a:lnTo>
                  <a:pt x="17242" y="16426"/>
                </a:lnTo>
                <a:lnTo>
                  <a:pt x="17158" y="16488"/>
                </a:lnTo>
                <a:lnTo>
                  <a:pt x="17095" y="16551"/>
                </a:lnTo>
                <a:lnTo>
                  <a:pt x="17179" y="16572"/>
                </a:lnTo>
                <a:lnTo>
                  <a:pt x="17263" y="16551"/>
                </a:lnTo>
                <a:lnTo>
                  <a:pt x="17346" y="16593"/>
                </a:lnTo>
                <a:lnTo>
                  <a:pt x="17493" y="16656"/>
                </a:lnTo>
                <a:lnTo>
                  <a:pt x="17556" y="16572"/>
                </a:lnTo>
                <a:lnTo>
                  <a:pt x="17618" y="16530"/>
                </a:lnTo>
                <a:lnTo>
                  <a:pt x="17723" y="16593"/>
                </a:lnTo>
                <a:lnTo>
                  <a:pt x="17786" y="16656"/>
                </a:lnTo>
                <a:lnTo>
                  <a:pt x="17870" y="16635"/>
                </a:lnTo>
                <a:lnTo>
                  <a:pt x="17870" y="16467"/>
                </a:lnTo>
                <a:lnTo>
                  <a:pt x="17807" y="16363"/>
                </a:lnTo>
                <a:lnTo>
                  <a:pt x="17911" y="16363"/>
                </a:lnTo>
                <a:lnTo>
                  <a:pt x="18016" y="16488"/>
                </a:lnTo>
                <a:lnTo>
                  <a:pt x="18100" y="16530"/>
                </a:lnTo>
                <a:lnTo>
                  <a:pt x="18142" y="16593"/>
                </a:lnTo>
                <a:lnTo>
                  <a:pt x="18204" y="16593"/>
                </a:lnTo>
                <a:lnTo>
                  <a:pt x="18288" y="16635"/>
                </a:lnTo>
                <a:lnTo>
                  <a:pt x="18288" y="16760"/>
                </a:lnTo>
                <a:lnTo>
                  <a:pt x="18309" y="16677"/>
                </a:lnTo>
                <a:lnTo>
                  <a:pt x="18414" y="16656"/>
                </a:lnTo>
                <a:lnTo>
                  <a:pt x="18414" y="16635"/>
                </a:lnTo>
                <a:lnTo>
                  <a:pt x="18288" y="16530"/>
                </a:lnTo>
                <a:lnTo>
                  <a:pt x="18100" y="16447"/>
                </a:lnTo>
                <a:lnTo>
                  <a:pt x="18037" y="16363"/>
                </a:lnTo>
                <a:lnTo>
                  <a:pt x="18037" y="16258"/>
                </a:lnTo>
                <a:lnTo>
                  <a:pt x="18225" y="16175"/>
                </a:lnTo>
                <a:lnTo>
                  <a:pt x="18288" y="16154"/>
                </a:lnTo>
                <a:lnTo>
                  <a:pt x="18183" y="16112"/>
                </a:lnTo>
                <a:lnTo>
                  <a:pt x="18121" y="16049"/>
                </a:lnTo>
                <a:lnTo>
                  <a:pt x="18100" y="16049"/>
                </a:lnTo>
                <a:lnTo>
                  <a:pt x="18016" y="16112"/>
                </a:lnTo>
                <a:lnTo>
                  <a:pt x="17932" y="16154"/>
                </a:lnTo>
                <a:lnTo>
                  <a:pt x="17932" y="16070"/>
                </a:lnTo>
                <a:lnTo>
                  <a:pt x="18037" y="15944"/>
                </a:lnTo>
                <a:lnTo>
                  <a:pt x="18246" y="15861"/>
                </a:lnTo>
                <a:lnTo>
                  <a:pt x="18330" y="15798"/>
                </a:lnTo>
                <a:lnTo>
                  <a:pt x="18665" y="15735"/>
                </a:lnTo>
                <a:lnTo>
                  <a:pt x="18811" y="15756"/>
                </a:lnTo>
                <a:lnTo>
                  <a:pt x="18874" y="15735"/>
                </a:lnTo>
                <a:lnTo>
                  <a:pt x="18958" y="15735"/>
                </a:lnTo>
                <a:lnTo>
                  <a:pt x="19020" y="15651"/>
                </a:lnTo>
                <a:lnTo>
                  <a:pt x="19062" y="15547"/>
                </a:lnTo>
                <a:lnTo>
                  <a:pt x="19146" y="15547"/>
                </a:lnTo>
                <a:lnTo>
                  <a:pt x="19125" y="15631"/>
                </a:lnTo>
                <a:lnTo>
                  <a:pt x="19125" y="15714"/>
                </a:lnTo>
                <a:lnTo>
                  <a:pt x="19250" y="15819"/>
                </a:lnTo>
                <a:lnTo>
                  <a:pt x="19334" y="15756"/>
                </a:lnTo>
                <a:lnTo>
                  <a:pt x="19481" y="15756"/>
                </a:lnTo>
                <a:lnTo>
                  <a:pt x="19585" y="15735"/>
                </a:lnTo>
                <a:lnTo>
                  <a:pt x="19648" y="15798"/>
                </a:lnTo>
                <a:lnTo>
                  <a:pt x="19815" y="15756"/>
                </a:lnTo>
                <a:lnTo>
                  <a:pt x="19878" y="15798"/>
                </a:lnTo>
                <a:lnTo>
                  <a:pt x="20004" y="15714"/>
                </a:lnTo>
                <a:lnTo>
                  <a:pt x="20108" y="15714"/>
                </a:lnTo>
                <a:lnTo>
                  <a:pt x="20129" y="15735"/>
                </a:lnTo>
                <a:lnTo>
                  <a:pt x="20087" y="15756"/>
                </a:lnTo>
                <a:lnTo>
                  <a:pt x="19962" y="15756"/>
                </a:lnTo>
                <a:lnTo>
                  <a:pt x="19920" y="15798"/>
                </a:lnTo>
                <a:lnTo>
                  <a:pt x="20087" y="15819"/>
                </a:lnTo>
                <a:lnTo>
                  <a:pt x="20213" y="15819"/>
                </a:lnTo>
                <a:lnTo>
                  <a:pt x="20318" y="15903"/>
                </a:lnTo>
                <a:lnTo>
                  <a:pt x="20401" y="15944"/>
                </a:lnTo>
                <a:lnTo>
                  <a:pt x="20338" y="15861"/>
                </a:lnTo>
                <a:lnTo>
                  <a:pt x="20338" y="15819"/>
                </a:lnTo>
                <a:lnTo>
                  <a:pt x="20401" y="15819"/>
                </a:lnTo>
                <a:lnTo>
                  <a:pt x="20422" y="15861"/>
                </a:lnTo>
                <a:lnTo>
                  <a:pt x="20527" y="15944"/>
                </a:lnTo>
                <a:lnTo>
                  <a:pt x="20506" y="16007"/>
                </a:lnTo>
                <a:lnTo>
                  <a:pt x="20443" y="15944"/>
                </a:lnTo>
                <a:lnTo>
                  <a:pt x="20422" y="15965"/>
                </a:lnTo>
                <a:lnTo>
                  <a:pt x="20548" y="16049"/>
                </a:lnTo>
                <a:lnTo>
                  <a:pt x="20610" y="16133"/>
                </a:lnTo>
                <a:lnTo>
                  <a:pt x="20652" y="16175"/>
                </a:lnTo>
                <a:lnTo>
                  <a:pt x="20631" y="16216"/>
                </a:lnTo>
                <a:lnTo>
                  <a:pt x="20610" y="16154"/>
                </a:lnTo>
                <a:lnTo>
                  <a:pt x="20590" y="16216"/>
                </a:lnTo>
                <a:lnTo>
                  <a:pt x="20610" y="16258"/>
                </a:lnTo>
                <a:lnTo>
                  <a:pt x="20799" y="16237"/>
                </a:lnTo>
                <a:lnTo>
                  <a:pt x="20903" y="16216"/>
                </a:lnTo>
                <a:lnTo>
                  <a:pt x="21029" y="16070"/>
                </a:lnTo>
                <a:lnTo>
                  <a:pt x="21113" y="16070"/>
                </a:lnTo>
                <a:lnTo>
                  <a:pt x="21113" y="16049"/>
                </a:lnTo>
                <a:lnTo>
                  <a:pt x="21175" y="15965"/>
                </a:lnTo>
                <a:lnTo>
                  <a:pt x="21280" y="15965"/>
                </a:lnTo>
                <a:lnTo>
                  <a:pt x="21364" y="16007"/>
                </a:lnTo>
                <a:lnTo>
                  <a:pt x="21489" y="16049"/>
                </a:lnTo>
                <a:lnTo>
                  <a:pt x="21552" y="16258"/>
                </a:lnTo>
                <a:lnTo>
                  <a:pt x="21636" y="16321"/>
                </a:lnTo>
                <a:lnTo>
                  <a:pt x="21657" y="16321"/>
                </a:lnTo>
                <a:lnTo>
                  <a:pt x="21678" y="16447"/>
                </a:lnTo>
                <a:lnTo>
                  <a:pt x="21761" y="16488"/>
                </a:lnTo>
                <a:lnTo>
                  <a:pt x="21803" y="16488"/>
                </a:lnTo>
                <a:lnTo>
                  <a:pt x="21803" y="16551"/>
                </a:lnTo>
                <a:lnTo>
                  <a:pt x="21866" y="16635"/>
                </a:lnTo>
                <a:lnTo>
                  <a:pt x="21950" y="16656"/>
                </a:lnTo>
                <a:lnTo>
                  <a:pt x="22012" y="16781"/>
                </a:lnTo>
                <a:lnTo>
                  <a:pt x="21991" y="16907"/>
                </a:lnTo>
                <a:lnTo>
                  <a:pt x="21908" y="17179"/>
                </a:lnTo>
                <a:lnTo>
                  <a:pt x="21803" y="17409"/>
                </a:lnTo>
                <a:lnTo>
                  <a:pt x="21803" y="17493"/>
                </a:lnTo>
                <a:lnTo>
                  <a:pt x="21887" y="17597"/>
                </a:lnTo>
                <a:lnTo>
                  <a:pt x="21908" y="17576"/>
                </a:lnTo>
                <a:lnTo>
                  <a:pt x="21971" y="17493"/>
                </a:lnTo>
                <a:lnTo>
                  <a:pt x="21971" y="17430"/>
                </a:lnTo>
                <a:lnTo>
                  <a:pt x="21991" y="17388"/>
                </a:lnTo>
                <a:lnTo>
                  <a:pt x="22075" y="17430"/>
                </a:lnTo>
                <a:lnTo>
                  <a:pt x="22096" y="17535"/>
                </a:lnTo>
                <a:lnTo>
                  <a:pt x="21950" y="17744"/>
                </a:lnTo>
                <a:lnTo>
                  <a:pt x="21971" y="17807"/>
                </a:lnTo>
                <a:lnTo>
                  <a:pt x="21991" y="17911"/>
                </a:lnTo>
                <a:lnTo>
                  <a:pt x="22054" y="18016"/>
                </a:lnTo>
                <a:lnTo>
                  <a:pt x="22075" y="18058"/>
                </a:lnTo>
                <a:lnTo>
                  <a:pt x="22117" y="18037"/>
                </a:lnTo>
                <a:lnTo>
                  <a:pt x="22159" y="18141"/>
                </a:lnTo>
                <a:lnTo>
                  <a:pt x="22201" y="18100"/>
                </a:lnTo>
                <a:lnTo>
                  <a:pt x="22201" y="18058"/>
                </a:lnTo>
                <a:lnTo>
                  <a:pt x="22222" y="18100"/>
                </a:lnTo>
                <a:lnTo>
                  <a:pt x="22368" y="18058"/>
                </a:lnTo>
                <a:lnTo>
                  <a:pt x="22368" y="18058"/>
                </a:lnTo>
                <a:lnTo>
                  <a:pt x="22263" y="18141"/>
                </a:lnTo>
                <a:lnTo>
                  <a:pt x="22222" y="18246"/>
                </a:lnTo>
                <a:lnTo>
                  <a:pt x="22201" y="18309"/>
                </a:lnTo>
                <a:lnTo>
                  <a:pt x="22201" y="18351"/>
                </a:lnTo>
                <a:lnTo>
                  <a:pt x="22368" y="18455"/>
                </a:lnTo>
                <a:lnTo>
                  <a:pt x="22368" y="18581"/>
                </a:lnTo>
                <a:lnTo>
                  <a:pt x="22368" y="18748"/>
                </a:lnTo>
                <a:lnTo>
                  <a:pt x="22410" y="18769"/>
                </a:lnTo>
                <a:lnTo>
                  <a:pt x="22494" y="18769"/>
                </a:lnTo>
                <a:lnTo>
                  <a:pt x="22535" y="18853"/>
                </a:lnTo>
                <a:lnTo>
                  <a:pt x="22515" y="18957"/>
                </a:lnTo>
                <a:lnTo>
                  <a:pt x="22682" y="19062"/>
                </a:lnTo>
                <a:lnTo>
                  <a:pt x="22598" y="19083"/>
                </a:lnTo>
                <a:lnTo>
                  <a:pt x="22724" y="19146"/>
                </a:lnTo>
                <a:lnTo>
                  <a:pt x="22787" y="19188"/>
                </a:lnTo>
                <a:lnTo>
                  <a:pt x="22891" y="19250"/>
                </a:lnTo>
                <a:lnTo>
                  <a:pt x="22996" y="19188"/>
                </a:lnTo>
                <a:lnTo>
                  <a:pt x="23100" y="19167"/>
                </a:lnTo>
                <a:lnTo>
                  <a:pt x="23100" y="18999"/>
                </a:lnTo>
                <a:lnTo>
                  <a:pt x="23163" y="18895"/>
                </a:lnTo>
                <a:lnTo>
                  <a:pt x="23226" y="18769"/>
                </a:lnTo>
                <a:lnTo>
                  <a:pt x="23331" y="18560"/>
                </a:lnTo>
                <a:lnTo>
                  <a:pt x="23310" y="18455"/>
                </a:lnTo>
                <a:lnTo>
                  <a:pt x="23351" y="18413"/>
                </a:lnTo>
                <a:lnTo>
                  <a:pt x="23351" y="18225"/>
                </a:lnTo>
                <a:lnTo>
                  <a:pt x="23331" y="18162"/>
                </a:lnTo>
                <a:lnTo>
                  <a:pt x="23414" y="18120"/>
                </a:lnTo>
                <a:lnTo>
                  <a:pt x="23351" y="17932"/>
                </a:lnTo>
                <a:lnTo>
                  <a:pt x="23247" y="17848"/>
                </a:lnTo>
                <a:lnTo>
                  <a:pt x="23205" y="17493"/>
                </a:lnTo>
                <a:lnTo>
                  <a:pt x="23142" y="17430"/>
                </a:lnTo>
                <a:lnTo>
                  <a:pt x="23163" y="17263"/>
                </a:lnTo>
                <a:lnTo>
                  <a:pt x="23205" y="17116"/>
                </a:lnTo>
                <a:lnTo>
                  <a:pt x="23163" y="17011"/>
                </a:lnTo>
                <a:lnTo>
                  <a:pt x="23100" y="16907"/>
                </a:lnTo>
                <a:lnTo>
                  <a:pt x="23038" y="16656"/>
                </a:lnTo>
                <a:lnTo>
                  <a:pt x="22996" y="16551"/>
                </a:lnTo>
                <a:lnTo>
                  <a:pt x="22954" y="16279"/>
                </a:lnTo>
                <a:lnTo>
                  <a:pt x="22912" y="16133"/>
                </a:lnTo>
                <a:lnTo>
                  <a:pt x="22933" y="15903"/>
                </a:lnTo>
                <a:lnTo>
                  <a:pt x="22912" y="15714"/>
                </a:lnTo>
                <a:lnTo>
                  <a:pt x="22933" y="15379"/>
                </a:lnTo>
                <a:lnTo>
                  <a:pt x="22933" y="15170"/>
                </a:lnTo>
                <a:lnTo>
                  <a:pt x="23038" y="15003"/>
                </a:lnTo>
                <a:lnTo>
                  <a:pt x="23121" y="14856"/>
                </a:lnTo>
                <a:lnTo>
                  <a:pt x="23226" y="14815"/>
                </a:lnTo>
                <a:lnTo>
                  <a:pt x="23268" y="14752"/>
                </a:lnTo>
                <a:lnTo>
                  <a:pt x="23331" y="14752"/>
                </a:lnTo>
                <a:lnTo>
                  <a:pt x="23414" y="14605"/>
                </a:lnTo>
                <a:lnTo>
                  <a:pt x="23414" y="14543"/>
                </a:lnTo>
                <a:lnTo>
                  <a:pt x="23372" y="14501"/>
                </a:lnTo>
                <a:lnTo>
                  <a:pt x="23414" y="14480"/>
                </a:lnTo>
                <a:lnTo>
                  <a:pt x="23540" y="14480"/>
                </a:lnTo>
                <a:lnTo>
                  <a:pt x="23561" y="14396"/>
                </a:lnTo>
                <a:lnTo>
                  <a:pt x="23665" y="14396"/>
                </a:lnTo>
                <a:lnTo>
                  <a:pt x="23686" y="14354"/>
                </a:lnTo>
                <a:lnTo>
                  <a:pt x="23875" y="14333"/>
                </a:lnTo>
                <a:lnTo>
                  <a:pt x="23937" y="14250"/>
                </a:lnTo>
                <a:lnTo>
                  <a:pt x="24063" y="14250"/>
                </a:lnTo>
                <a:lnTo>
                  <a:pt x="24084" y="14187"/>
                </a:lnTo>
                <a:lnTo>
                  <a:pt x="24168" y="14187"/>
                </a:lnTo>
                <a:lnTo>
                  <a:pt x="24209" y="14229"/>
                </a:lnTo>
                <a:lnTo>
                  <a:pt x="24314" y="14082"/>
                </a:lnTo>
                <a:lnTo>
                  <a:pt x="24314" y="14040"/>
                </a:lnTo>
                <a:lnTo>
                  <a:pt x="24377" y="14040"/>
                </a:lnTo>
                <a:lnTo>
                  <a:pt x="24481" y="13957"/>
                </a:lnTo>
                <a:lnTo>
                  <a:pt x="24481" y="13873"/>
                </a:lnTo>
                <a:lnTo>
                  <a:pt x="24691" y="13601"/>
                </a:lnTo>
                <a:lnTo>
                  <a:pt x="24795" y="13496"/>
                </a:lnTo>
                <a:lnTo>
                  <a:pt x="24984" y="13496"/>
                </a:lnTo>
                <a:lnTo>
                  <a:pt x="25025" y="13517"/>
                </a:lnTo>
                <a:lnTo>
                  <a:pt x="25088" y="13517"/>
                </a:lnTo>
                <a:lnTo>
                  <a:pt x="25193" y="13329"/>
                </a:lnTo>
                <a:lnTo>
                  <a:pt x="25465" y="13099"/>
                </a:lnTo>
                <a:lnTo>
                  <a:pt x="25737" y="12931"/>
                </a:lnTo>
                <a:lnTo>
                  <a:pt x="25862" y="12910"/>
                </a:lnTo>
                <a:lnTo>
                  <a:pt x="25925" y="12890"/>
                </a:lnTo>
                <a:lnTo>
                  <a:pt x="25988" y="12890"/>
                </a:lnTo>
                <a:lnTo>
                  <a:pt x="25988" y="12910"/>
                </a:lnTo>
                <a:lnTo>
                  <a:pt x="26092" y="12910"/>
                </a:lnTo>
                <a:lnTo>
                  <a:pt x="26197" y="12785"/>
                </a:lnTo>
                <a:lnTo>
                  <a:pt x="26155" y="12785"/>
                </a:lnTo>
                <a:lnTo>
                  <a:pt x="26134" y="12722"/>
                </a:lnTo>
                <a:lnTo>
                  <a:pt x="26030" y="12827"/>
                </a:lnTo>
                <a:lnTo>
                  <a:pt x="25883" y="12806"/>
                </a:lnTo>
                <a:lnTo>
                  <a:pt x="25820" y="12722"/>
                </a:lnTo>
                <a:lnTo>
                  <a:pt x="25925" y="12785"/>
                </a:lnTo>
                <a:lnTo>
                  <a:pt x="26051" y="12701"/>
                </a:lnTo>
                <a:lnTo>
                  <a:pt x="26030" y="12680"/>
                </a:lnTo>
                <a:lnTo>
                  <a:pt x="26092" y="12618"/>
                </a:lnTo>
                <a:lnTo>
                  <a:pt x="26051" y="12555"/>
                </a:lnTo>
                <a:lnTo>
                  <a:pt x="25925" y="12513"/>
                </a:lnTo>
                <a:lnTo>
                  <a:pt x="25862" y="12471"/>
                </a:lnTo>
                <a:lnTo>
                  <a:pt x="25946" y="12471"/>
                </a:lnTo>
                <a:lnTo>
                  <a:pt x="26030" y="12492"/>
                </a:lnTo>
                <a:lnTo>
                  <a:pt x="26092" y="12471"/>
                </a:lnTo>
                <a:lnTo>
                  <a:pt x="26092" y="12387"/>
                </a:lnTo>
                <a:lnTo>
                  <a:pt x="26155" y="12513"/>
                </a:lnTo>
                <a:lnTo>
                  <a:pt x="26239" y="12492"/>
                </a:lnTo>
                <a:lnTo>
                  <a:pt x="26302" y="12555"/>
                </a:lnTo>
                <a:lnTo>
                  <a:pt x="26364" y="12513"/>
                </a:lnTo>
                <a:lnTo>
                  <a:pt x="26385" y="12408"/>
                </a:lnTo>
                <a:lnTo>
                  <a:pt x="26511" y="12304"/>
                </a:lnTo>
                <a:lnTo>
                  <a:pt x="26553" y="12304"/>
                </a:lnTo>
                <a:lnTo>
                  <a:pt x="26574" y="12199"/>
                </a:lnTo>
                <a:lnTo>
                  <a:pt x="26553" y="12094"/>
                </a:lnTo>
                <a:lnTo>
                  <a:pt x="26511" y="12094"/>
                </a:lnTo>
                <a:lnTo>
                  <a:pt x="26448" y="12241"/>
                </a:lnTo>
                <a:lnTo>
                  <a:pt x="26448" y="12283"/>
                </a:lnTo>
                <a:lnTo>
                  <a:pt x="26385" y="12262"/>
                </a:lnTo>
                <a:lnTo>
                  <a:pt x="26364" y="12094"/>
                </a:lnTo>
                <a:lnTo>
                  <a:pt x="26344" y="12074"/>
                </a:lnTo>
                <a:lnTo>
                  <a:pt x="26092" y="12094"/>
                </a:lnTo>
                <a:lnTo>
                  <a:pt x="25967" y="12157"/>
                </a:lnTo>
                <a:lnTo>
                  <a:pt x="25988" y="12074"/>
                </a:lnTo>
                <a:lnTo>
                  <a:pt x="25988" y="11927"/>
                </a:lnTo>
                <a:lnTo>
                  <a:pt x="26051" y="11885"/>
                </a:lnTo>
                <a:lnTo>
                  <a:pt x="26092" y="11990"/>
                </a:lnTo>
                <a:lnTo>
                  <a:pt x="26176" y="12032"/>
                </a:lnTo>
                <a:lnTo>
                  <a:pt x="26239" y="11969"/>
                </a:lnTo>
                <a:lnTo>
                  <a:pt x="26385" y="11948"/>
                </a:lnTo>
                <a:lnTo>
                  <a:pt x="26406" y="11885"/>
                </a:lnTo>
                <a:lnTo>
                  <a:pt x="26490" y="11885"/>
                </a:lnTo>
                <a:lnTo>
                  <a:pt x="26511" y="11843"/>
                </a:lnTo>
                <a:lnTo>
                  <a:pt x="26490" y="11718"/>
                </a:lnTo>
                <a:lnTo>
                  <a:pt x="26448" y="11655"/>
                </a:lnTo>
                <a:lnTo>
                  <a:pt x="26469" y="11613"/>
                </a:lnTo>
                <a:lnTo>
                  <a:pt x="26511" y="11634"/>
                </a:lnTo>
                <a:lnTo>
                  <a:pt x="26574" y="11530"/>
                </a:lnTo>
                <a:lnTo>
                  <a:pt x="26511" y="11425"/>
                </a:lnTo>
                <a:lnTo>
                  <a:pt x="26469" y="11362"/>
                </a:lnTo>
                <a:lnTo>
                  <a:pt x="26385" y="11404"/>
                </a:lnTo>
                <a:lnTo>
                  <a:pt x="26302" y="11362"/>
                </a:lnTo>
                <a:lnTo>
                  <a:pt x="26260" y="11237"/>
                </a:lnTo>
                <a:lnTo>
                  <a:pt x="26176" y="11237"/>
                </a:lnTo>
                <a:lnTo>
                  <a:pt x="26092" y="11195"/>
                </a:lnTo>
                <a:lnTo>
                  <a:pt x="26030" y="11111"/>
                </a:lnTo>
                <a:lnTo>
                  <a:pt x="26030" y="11111"/>
                </a:lnTo>
                <a:lnTo>
                  <a:pt x="26092" y="11153"/>
                </a:lnTo>
                <a:lnTo>
                  <a:pt x="26260" y="11153"/>
                </a:lnTo>
                <a:lnTo>
                  <a:pt x="26302" y="11257"/>
                </a:lnTo>
                <a:lnTo>
                  <a:pt x="26385" y="11299"/>
                </a:lnTo>
                <a:lnTo>
                  <a:pt x="26406" y="11216"/>
                </a:lnTo>
                <a:lnTo>
                  <a:pt x="26281" y="11090"/>
                </a:lnTo>
                <a:lnTo>
                  <a:pt x="26385" y="11111"/>
                </a:lnTo>
                <a:lnTo>
                  <a:pt x="26406" y="11048"/>
                </a:lnTo>
                <a:lnTo>
                  <a:pt x="26448" y="11027"/>
                </a:lnTo>
                <a:lnTo>
                  <a:pt x="26406" y="10944"/>
                </a:lnTo>
                <a:lnTo>
                  <a:pt x="26281" y="10881"/>
                </a:lnTo>
                <a:lnTo>
                  <a:pt x="26239" y="10713"/>
                </a:lnTo>
                <a:lnTo>
                  <a:pt x="26281" y="10734"/>
                </a:lnTo>
                <a:lnTo>
                  <a:pt x="26344" y="10839"/>
                </a:lnTo>
                <a:lnTo>
                  <a:pt x="26406" y="10839"/>
                </a:lnTo>
                <a:lnTo>
                  <a:pt x="26448" y="10734"/>
                </a:lnTo>
                <a:lnTo>
                  <a:pt x="26448" y="10630"/>
                </a:lnTo>
                <a:lnTo>
                  <a:pt x="26344" y="10588"/>
                </a:lnTo>
                <a:lnTo>
                  <a:pt x="26197" y="10421"/>
                </a:lnTo>
                <a:lnTo>
                  <a:pt x="26092" y="10379"/>
                </a:lnTo>
                <a:lnTo>
                  <a:pt x="26030" y="10274"/>
                </a:lnTo>
                <a:lnTo>
                  <a:pt x="25946" y="10253"/>
                </a:lnTo>
                <a:lnTo>
                  <a:pt x="25946" y="10149"/>
                </a:lnTo>
                <a:lnTo>
                  <a:pt x="26030" y="10044"/>
                </a:lnTo>
                <a:lnTo>
                  <a:pt x="25967" y="10149"/>
                </a:lnTo>
                <a:lnTo>
                  <a:pt x="25988" y="10190"/>
                </a:lnTo>
                <a:lnTo>
                  <a:pt x="26051" y="10211"/>
                </a:lnTo>
                <a:lnTo>
                  <a:pt x="26134" y="10316"/>
                </a:lnTo>
                <a:lnTo>
                  <a:pt x="26239" y="10358"/>
                </a:lnTo>
                <a:lnTo>
                  <a:pt x="26364" y="10504"/>
                </a:lnTo>
                <a:lnTo>
                  <a:pt x="26385" y="10504"/>
                </a:lnTo>
                <a:lnTo>
                  <a:pt x="26406" y="10274"/>
                </a:lnTo>
                <a:lnTo>
                  <a:pt x="26406" y="10169"/>
                </a:lnTo>
                <a:lnTo>
                  <a:pt x="26406" y="10086"/>
                </a:lnTo>
                <a:lnTo>
                  <a:pt x="26385" y="10044"/>
                </a:lnTo>
                <a:lnTo>
                  <a:pt x="26406" y="9856"/>
                </a:lnTo>
                <a:lnTo>
                  <a:pt x="26448" y="9793"/>
                </a:lnTo>
                <a:lnTo>
                  <a:pt x="26409" y="9728"/>
                </a:lnTo>
                <a:lnTo>
                  <a:pt x="26409" y="9728"/>
                </a:lnTo>
                <a:lnTo>
                  <a:pt x="26490" y="9667"/>
                </a:lnTo>
                <a:lnTo>
                  <a:pt x="26616" y="9563"/>
                </a:lnTo>
                <a:lnTo>
                  <a:pt x="26657" y="9458"/>
                </a:lnTo>
                <a:lnTo>
                  <a:pt x="26657" y="9437"/>
                </a:lnTo>
                <a:lnTo>
                  <a:pt x="26678" y="9458"/>
                </a:lnTo>
                <a:lnTo>
                  <a:pt x="26657" y="9584"/>
                </a:lnTo>
                <a:lnTo>
                  <a:pt x="26678" y="9625"/>
                </a:lnTo>
                <a:lnTo>
                  <a:pt x="26574" y="9667"/>
                </a:lnTo>
                <a:lnTo>
                  <a:pt x="26511" y="9793"/>
                </a:lnTo>
                <a:lnTo>
                  <a:pt x="26595" y="9960"/>
                </a:lnTo>
                <a:lnTo>
                  <a:pt x="26574" y="10107"/>
                </a:lnTo>
                <a:lnTo>
                  <a:pt x="26490" y="10253"/>
                </a:lnTo>
                <a:lnTo>
                  <a:pt x="26490" y="10358"/>
                </a:lnTo>
                <a:lnTo>
                  <a:pt x="26595" y="10462"/>
                </a:lnTo>
                <a:lnTo>
                  <a:pt x="26616" y="10400"/>
                </a:lnTo>
                <a:lnTo>
                  <a:pt x="26657" y="10462"/>
                </a:lnTo>
                <a:lnTo>
                  <a:pt x="26699" y="10462"/>
                </a:lnTo>
                <a:lnTo>
                  <a:pt x="26699" y="10483"/>
                </a:lnTo>
                <a:lnTo>
                  <a:pt x="26678" y="10525"/>
                </a:lnTo>
                <a:lnTo>
                  <a:pt x="26699" y="10609"/>
                </a:lnTo>
                <a:lnTo>
                  <a:pt x="26825" y="10609"/>
                </a:lnTo>
                <a:lnTo>
                  <a:pt x="26762" y="10672"/>
                </a:lnTo>
                <a:lnTo>
                  <a:pt x="26762" y="10693"/>
                </a:lnTo>
                <a:lnTo>
                  <a:pt x="26699" y="10797"/>
                </a:lnTo>
                <a:lnTo>
                  <a:pt x="26699" y="10881"/>
                </a:lnTo>
                <a:lnTo>
                  <a:pt x="26657" y="10985"/>
                </a:lnTo>
                <a:lnTo>
                  <a:pt x="26616" y="11111"/>
                </a:lnTo>
                <a:lnTo>
                  <a:pt x="26616" y="11216"/>
                </a:lnTo>
                <a:lnTo>
                  <a:pt x="26657" y="11153"/>
                </a:lnTo>
                <a:lnTo>
                  <a:pt x="26678" y="11111"/>
                </a:lnTo>
                <a:lnTo>
                  <a:pt x="26783" y="10902"/>
                </a:lnTo>
                <a:lnTo>
                  <a:pt x="26804" y="10944"/>
                </a:lnTo>
                <a:lnTo>
                  <a:pt x="26804" y="11006"/>
                </a:lnTo>
                <a:lnTo>
                  <a:pt x="26825" y="10944"/>
                </a:lnTo>
                <a:lnTo>
                  <a:pt x="26825" y="10881"/>
                </a:lnTo>
                <a:lnTo>
                  <a:pt x="26909" y="10776"/>
                </a:lnTo>
                <a:lnTo>
                  <a:pt x="26992" y="10525"/>
                </a:lnTo>
                <a:lnTo>
                  <a:pt x="27118" y="10462"/>
                </a:lnTo>
                <a:lnTo>
                  <a:pt x="27222" y="10253"/>
                </a:lnTo>
                <a:lnTo>
                  <a:pt x="27222" y="10086"/>
                </a:lnTo>
                <a:lnTo>
                  <a:pt x="27139" y="9897"/>
                </a:lnTo>
                <a:lnTo>
                  <a:pt x="27097" y="9856"/>
                </a:lnTo>
                <a:lnTo>
                  <a:pt x="27076" y="9688"/>
                </a:lnTo>
                <a:lnTo>
                  <a:pt x="27013" y="9625"/>
                </a:lnTo>
                <a:lnTo>
                  <a:pt x="27013" y="9521"/>
                </a:lnTo>
                <a:lnTo>
                  <a:pt x="27076" y="9416"/>
                </a:lnTo>
                <a:lnTo>
                  <a:pt x="27181" y="9312"/>
                </a:lnTo>
                <a:lnTo>
                  <a:pt x="27306" y="9249"/>
                </a:lnTo>
                <a:lnTo>
                  <a:pt x="27118" y="9458"/>
                </a:lnTo>
                <a:lnTo>
                  <a:pt x="27076" y="9542"/>
                </a:lnTo>
                <a:lnTo>
                  <a:pt x="27118" y="9625"/>
                </a:lnTo>
                <a:lnTo>
                  <a:pt x="27243" y="9751"/>
                </a:lnTo>
                <a:lnTo>
                  <a:pt x="27327" y="9730"/>
                </a:lnTo>
                <a:lnTo>
                  <a:pt x="27390" y="9772"/>
                </a:lnTo>
                <a:lnTo>
                  <a:pt x="27327" y="9939"/>
                </a:lnTo>
                <a:lnTo>
                  <a:pt x="27327" y="9939"/>
                </a:lnTo>
                <a:lnTo>
                  <a:pt x="27411" y="9877"/>
                </a:lnTo>
                <a:lnTo>
                  <a:pt x="27432" y="9897"/>
                </a:lnTo>
                <a:lnTo>
                  <a:pt x="27515" y="9793"/>
                </a:lnTo>
                <a:lnTo>
                  <a:pt x="27515" y="9730"/>
                </a:lnTo>
                <a:lnTo>
                  <a:pt x="27557" y="9730"/>
                </a:lnTo>
                <a:lnTo>
                  <a:pt x="27620" y="9646"/>
                </a:lnTo>
                <a:lnTo>
                  <a:pt x="27704" y="9625"/>
                </a:lnTo>
                <a:lnTo>
                  <a:pt x="27745" y="9458"/>
                </a:lnTo>
                <a:lnTo>
                  <a:pt x="27808" y="9374"/>
                </a:lnTo>
                <a:lnTo>
                  <a:pt x="27850" y="9374"/>
                </a:lnTo>
                <a:lnTo>
                  <a:pt x="27913" y="9270"/>
                </a:lnTo>
                <a:lnTo>
                  <a:pt x="27934" y="9207"/>
                </a:lnTo>
                <a:lnTo>
                  <a:pt x="27934" y="9144"/>
                </a:lnTo>
                <a:lnTo>
                  <a:pt x="27976" y="9040"/>
                </a:lnTo>
                <a:lnTo>
                  <a:pt x="27976" y="8998"/>
                </a:lnTo>
                <a:lnTo>
                  <a:pt x="28038" y="8914"/>
                </a:lnTo>
                <a:lnTo>
                  <a:pt x="28017" y="8830"/>
                </a:lnTo>
                <a:lnTo>
                  <a:pt x="27955" y="8789"/>
                </a:lnTo>
                <a:lnTo>
                  <a:pt x="27913" y="8705"/>
                </a:lnTo>
                <a:lnTo>
                  <a:pt x="28059" y="8621"/>
                </a:lnTo>
                <a:lnTo>
                  <a:pt x="28059" y="8537"/>
                </a:lnTo>
                <a:lnTo>
                  <a:pt x="28164" y="8475"/>
                </a:lnTo>
                <a:lnTo>
                  <a:pt x="28248" y="8433"/>
                </a:lnTo>
                <a:lnTo>
                  <a:pt x="28436" y="8328"/>
                </a:lnTo>
                <a:lnTo>
                  <a:pt x="28561" y="8328"/>
                </a:lnTo>
                <a:lnTo>
                  <a:pt x="28750" y="8203"/>
                </a:lnTo>
                <a:lnTo>
                  <a:pt x="28813" y="8203"/>
                </a:lnTo>
                <a:lnTo>
                  <a:pt x="28854" y="8224"/>
                </a:lnTo>
                <a:lnTo>
                  <a:pt x="29085" y="8203"/>
                </a:lnTo>
                <a:lnTo>
                  <a:pt x="29189" y="8265"/>
                </a:lnTo>
                <a:lnTo>
                  <a:pt x="29336" y="8203"/>
                </a:lnTo>
                <a:lnTo>
                  <a:pt x="29587" y="8203"/>
                </a:lnTo>
                <a:lnTo>
                  <a:pt x="29629" y="8182"/>
                </a:lnTo>
                <a:lnTo>
                  <a:pt x="29608" y="8119"/>
                </a:lnTo>
                <a:lnTo>
                  <a:pt x="29608" y="7972"/>
                </a:lnTo>
                <a:lnTo>
                  <a:pt x="29608" y="7847"/>
                </a:lnTo>
                <a:lnTo>
                  <a:pt x="29733" y="7952"/>
                </a:lnTo>
                <a:lnTo>
                  <a:pt x="29733" y="8077"/>
                </a:lnTo>
                <a:lnTo>
                  <a:pt x="29712" y="8161"/>
                </a:lnTo>
                <a:lnTo>
                  <a:pt x="29796" y="8161"/>
                </a:lnTo>
                <a:lnTo>
                  <a:pt x="29901" y="8056"/>
                </a:lnTo>
                <a:lnTo>
                  <a:pt x="30005" y="7868"/>
                </a:lnTo>
                <a:lnTo>
                  <a:pt x="30047" y="7972"/>
                </a:lnTo>
                <a:lnTo>
                  <a:pt x="30047" y="8056"/>
                </a:lnTo>
                <a:lnTo>
                  <a:pt x="30131" y="8077"/>
                </a:lnTo>
                <a:lnTo>
                  <a:pt x="30382" y="7952"/>
                </a:lnTo>
                <a:lnTo>
                  <a:pt x="30466" y="7805"/>
                </a:lnTo>
                <a:lnTo>
                  <a:pt x="30424" y="7596"/>
                </a:lnTo>
                <a:lnTo>
                  <a:pt x="30361" y="7638"/>
                </a:lnTo>
                <a:lnTo>
                  <a:pt x="30361" y="7742"/>
                </a:lnTo>
                <a:lnTo>
                  <a:pt x="30319" y="7868"/>
                </a:lnTo>
                <a:lnTo>
                  <a:pt x="30152" y="7868"/>
                </a:lnTo>
                <a:lnTo>
                  <a:pt x="30131" y="7763"/>
                </a:lnTo>
                <a:lnTo>
                  <a:pt x="30068" y="7575"/>
                </a:lnTo>
                <a:lnTo>
                  <a:pt x="29922" y="7491"/>
                </a:lnTo>
                <a:lnTo>
                  <a:pt x="29922" y="7449"/>
                </a:lnTo>
                <a:lnTo>
                  <a:pt x="30131" y="7261"/>
                </a:lnTo>
                <a:lnTo>
                  <a:pt x="30131" y="7177"/>
                </a:lnTo>
                <a:lnTo>
                  <a:pt x="30047" y="7177"/>
                </a:lnTo>
                <a:lnTo>
                  <a:pt x="30047" y="7115"/>
                </a:lnTo>
                <a:lnTo>
                  <a:pt x="30131" y="7052"/>
                </a:lnTo>
                <a:lnTo>
                  <a:pt x="30152" y="6968"/>
                </a:lnTo>
                <a:lnTo>
                  <a:pt x="30214" y="6905"/>
                </a:lnTo>
                <a:lnTo>
                  <a:pt x="30277" y="6696"/>
                </a:lnTo>
                <a:lnTo>
                  <a:pt x="30486" y="6529"/>
                </a:lnTo>
                <a:lnTo>
                  <a:pt x="30570" y="6382"/>
                </a:lnTo>
                <a:lnTo>
                  <a:pt x="30633" y="6382"/>
                </a:lnTo>
                <a:lnTo>
                  <a:pt x="30696" y="6278"/>
                </a:lnTo>
                <a:lnTo>
                  <a:pt x="30696" y="6340"/>
                </a:lnTo>
                <a:lnTo>
                  <a:pt x="30779" y="6382"/>
                </a:lnTo>
                <a:lnTo>
                  <a:pt x="30842" y="6299"/>
                </a:lnTo>
                <a:lnTo>
                  <a:pt x="30905" y="6173"/>
                </a:lnTo>
                <a:lnTo>
                  <a:pt x="30905" y="6299"/>
                </a:lnTo>
                <a:lnTo>
                  <a:pt x="30989" y="6299"/>
                </a:lnTo>
                <a:lnTo>
                  <a:pt x="31051" y="6173"/>
                </a:lnTo>
                <a:lnTo>
                  <a:pt x="31093" y="6215"/>
                </a:lnTo>
                <a:lnTo>
                  <a:pt x="31156" y="6173"/>
                </a:lnTo>
                <a:lnTo>
                  <a:pt x="31261" y="6006"/>
                </a:lnTo>
                <a:lnTo>
                  <a:pt x="31407" y="5796"/>
                </a:lnTo>
                <a:lnTo>
                  <a:pt x="31386" y="5922"/>
                </a:lnTo>
                <a:lnTo>
                  <a:pt x="31407" y="6006"/>
                </a:lnTo>
                <a:lnTo>
                  <a:pt x="31512" y="6006"/>
                </a:lnTo>
                <a:lnTo>
                  <a:pt x="31616" y="5880"/>
                </a:lnTo>
                <a:lnTo>
                  <a:pt x="31742" y="5880"/>
                </a:lnTo>
                <a:lnTo>
                  <a:pt x="31784" y="6006"/>
                </a:lnTo>
                <a:lnTo>
                  <a:pt x="31846" y="6006"/>
                </a:lnTo>
                <a:lnTo>
                  <a:pt x="31951" y="5880"/>
                </a:lnTo>
                <a:lnTo>
                  <a:pt x="32035" y="5922"/>
                </a:lnTo>
                <a:lnTo>
                  <a:pt x="32098" y="5901"/>
                </a:lnTo>
                <a:lnTo>
                  <a:pt x="32202" y="5817"/>
                </a:lnTo>
                <a:lnTo>
                  <a:pt x="32307" y="5817"/>
                </a:lnTo>
                <a:lnTo>
                  <a:pt x="32432" y="5755"/>
                </a:lnTo>
                <a:lnTo>
                  <a:pt x="32474" y="5817"/>
                </a:lnTo>
                <a:lnTo>
                  <a:pt x="32558" y="5796"/>
                </a:lnTo>
                <a:lnTo>
                  <a:pt x="32642" y="5713"/>
                </a:lnTo>
                <a:lnTo>
                  <a:pt x="32537" y="5650"/>
                </a:lnTo>
                <a:lnTo>
                  <a:pt x="32474" y="5713"/>
                </a:lnTo>
                <a:lnTo>
                  <a:pt x="32411" y="5650"/>
                </a:lnTo>
                <a:lnTo>
                  <a:pt x="32453" y="5504"/>
                </a:lnTo>
                <a:lnTo>
                  <a:pt x="32223" y="5378"/>
                </a:lnTo>
                <a:lnTo>
                  <a:pt x="32202" y="5357"/>
                </a:lnTo>
                <a:lnTo>
                  <a:pt x="32223" y="5294"/>
                </a:lnTo>
                <a:lnTo>
                  <a:pt x="32223" y="5252"/>
                </a:lnTo>
                <a:lnTo>
                  <a:pt x="32223" y="5169"/>
                </a:lnTo>
                <a:lnTo>
                  <a:pt x="32244" y="5085"/>
                </a:lnTo>
                <a:lnTo>
                  <a:pt x="32202" y="5022"/>
                </a:lnTo>
                <a:lnTo>
                  <a:pt x="32139" y="4959"/>
                </a:lnTo>
                <a:lnTo>
                  <a:pt x="32098" y="4939"/>
                </a:lnTo>
                <a:lnTo>
                  <a:pt x="32118" y="4855"/>
                </a:lnTo>
                <a:lnTo>
                  <a:pt x="32244" y="4123"/>
                </a:lnTo>
                <a:lnTo>
                  <a:pt x="32244" y="3934"/>
                </a:lnTo>
                <a:lnTo>
                  <a:pt x="32014" y="3725"/>
                </a:lnTo>
                <a:lnTo>
                  <a:pt x="31951" y="3788"/>
                </a:lnTo>
                <a:lnTo>
                  <a:pt x="31805" y="3725"/>
                </a:lnTo>
                <a:lnTo>
                  <a:pt x="31700" y="3767"/>
                </a:lnTo>
                <a:lnTo>
                  <a:pt x="31616" y="3683"/>
                </a:lnTo>
                <a:lnTo>
                  <a:pt x="31533" y="3662"/>
                </a:lnTo>
                <a:lnTo>
                  <a:pt x="31512" y="3662"/>
                </a:lnTo>
                <a:lnTo>
                  <a:pt x="31407" y="3767"/>
                </a:lnTo>
                <a:lnTo>
                  <a:pt x="31365" y="3830"/>
                </a:lnTo>
                <a:lnTo>
                  <a:pt x="31156" y="4081"/>
                </a:lnTo>
                <a:lnTo>
                  <a:pt x="31072" y="4206"/>
                </a:lnTo>
                <a:lnTo>
                  <a:pt x="31072" y="4311"/>
                </a:lnTo>
                <a:lnTo>
                  <a:pt x="30905" y="4395"/>
                </a:lnTo>
                <a:lnTo>
                  <a:pt x="30905" y="4520"/>
                </a:lnTo>
                <a:lnTo>
                  <a:pt x="30863" y="4625"/>
                </a:lnTo>
                <a:lnTo>
                  <a:pt x="30696" y="4813"/>
                </a:lnTo>
                <a:lnTo>
                  <a:pt x="30633" y="4834"/>
                </a:lnTo>
                <a:lnTo>
                  <a:pt x="30445" y="5043"/>
                </a:lnTo>
                <a:lnTo>
                  <a:pt x="30424" y="5127"/>
                </a:lnTo>
                <a:lnTo>
                  <a:pt x="30340" y="5169"/>
                </a:lnTo>
                <a:lnTo>
                  <a:pt x="30235" y="5148"/>
                </a:lnTo>
                <a:lnTo>
                  <a:pt x="30173" y="5148"/>
                </a:lnTo>
                <a:lnTo>
                  <a:pt x="30131" y="5190"/>
                </a:lnTo>
                <a:lnTo>
                  <a:pt x="30068" y="5190"/>
                </a:lnTo>
                <a:lnTo>
                  <a:pt x="29942" y="5336"/>
                </a:lnTo>
                <a:lnTo>
                  <a:pt x="28269" y="5294"/>
                </a:lnTo>
                <a:lnTo>
                  <a:pt x="28059" y="5336"/>
                </a:lnTo>
                <a:lnTo>
                  <a:pt x="27955" y="5441"/>
                </a:lnTo>
                <a:lnTo>
                  <a:pt x="27829" y="5483"/>
                </a:lnTo>
                <a:lnTo>
                  <a:pt x="27704" y="5566"/>
                </a:lnTo>
                <a:lnTo>
                  <a:pt x="27453" y="5817"/>
                </a:lnTo>
                <a:lnTo>
                  <a:pt x="27285" y="5859"/>
                </a:lnTo>
                <a:lnTo>
                  <a:pt x="27181" y="5922"/>
                </a:lnTo>
                <a:lnTo>
                  <a:pt x="26699" y="6299"/>
                </a:lnTo>
                <a:lnTo>
                  <a:pt x="25611" y="6612"/>
                </a:lnTo>
                <a:lnTo>
                  <a:pt x="25569" y="6864"/>
                </a:lnTo>
                <a:lnTo>
                  <a:pt x="25318" y="6968"/>
                </a:lnTo>
                <a:lnTo>
                  <a:pt x="23331" y="7491"/>
                </a:lnTo>
                <a:lnTo>
                  <a:pt x="23247" y="7324"/>
                </a:lnTo>
                <a:lnTo>
                  <a:pt x="23351" y="7177"/>
                </a:lnTo>
                <a:lnTo>
                  <a:pt x="23561" y="7073"/>
                </a:lnTo>
                <a:lnTo>
                  <a:pt x="23665" y="6947"/>
                </a:lnTo>
                <a:lnTo>
                  <a:pt x="23728" y="6822"/>
                </a:lnTo>
                <a:lnTo>
                  <a:pt x="23770" y="6696"/>
                </a:lnTo>
                <a:lnTo>
                  <a:pt x="23833" y="5922"/>
                </a:lnTo>
                <a:lnTo>
                  <a:pt x="23456" y="4143"/>
                </a:lnTo>
                <a:lnTo>
                  <a:pt x="23100" y="3871"/>
                </a:lnTo>
                <a:lnTo>
                  <a:pt x="22954" y="3683"/>
                </a:lnTo>
                <a:lnTo>
                  <a:pt x="20652" y="2616"/>
                </a:lnTo>
                <a:lnTo>
                  <a:pt x="20548" y="2553"/>
                </a:lnTo>
                <a:lnTo>
                  <a:pt x="20422" y="2511"/>
                </a:lnTo>
                <a:lnTo>
                  <a:pt x="20380" y="2449"/>
                </a:lnTo>
                <a:lnTo>
                  <a:pt x="20087" y="2449"/>
                </a:lnTo>
                <a:lnTo>
                  <a:pt x="20066" y="2344"/>
                </a:lnTo>
                <a:lnTo>
                  <a:pt x="19983" y="2302"/>
                </a:lnTo>
                <a:lnTo>
                  <a:pt x="19899" y="2344"/>
                </a:lnTo>
                <a:lnTo>
                  <a:pt x="19711" y="2344"/>
                </a:lnTo>
                <a:lnTo>
                  <a:pt x="19606" y="2323"/>
                </a:lnTo>
                <a:lnTo>
                  <a:pt x="19543" y="2239"/>
                </a:lnTo>
                <a:lnTo>
                  <a:pt x="19439" y="2198"/>
                </a:lnTo>
                <a:lnTo>
                  <a:pt x="19230" y="2135"/>
                </a:lnTo>
                <a:lnTo>
                  <a:pt x="19167" y="2009"/>
                </a:lnTo>
                <a:lnTo>
                  <a:pt x="19083" y="2009"/>
                </a:lnTo>
                <a:lnTo>
                  <a:pt x="18958" y="1905"/>
                </a:lnTo>
                <a:lnTo>
                  <a:pt x="18853" y="1905"/>
                </a:lnTo>
                <a:lnTo>
                  <a:pt x="18769" y="1884"/>
                </a:lnTo>
                <a:lnTo>
                  <a:pt x="18644" y="1905"/>
                </a:lnTo>
                <a:lnTo>
                  <a:pt x="18623" y="1926"/>
                </a:lnTo>
                <a:lnTo>
                  <a:pt x="18560" y="1842"/>
                </a:lnTo>
                <a:lnTo>
                  <a:pt x="18434" y="1821"/>
                </a:lnTo>
                <a:lnTo>
                  <a:pt x="18414" y="1800"/>
                </a:lnTo>
                <a:lnTo>
                  <a:pt x="18309" y="1737"/>
                </a:lnTo>
                <a:lnTo>
                  <a:pt x="18288" y="1716"/>
                </a:lnTo>
                <a:lnTo>
                  <a:pt x="18204" y="1633"/>
                </a:lnTo>
                <a:lnTo>
                  <a:pt x="18204" y="1612"/>
                </a:lnTo>
                <a:lnTo>
                  <a:pt x="18079" y="1507"/>
                </a:lnTo>
                <a:lnTo>
                  <a:pt x="17932" y="1507"/>
                </a:lnTo>
                <a:lnTo>
                  <a:pt x="17807" y="1486"/>
                </a:lnTo>
                <a:lnTo>
                  <a:pt x="2846" y="1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4" name="Google Shape;2994;p4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2995" name="Google Shape;2995;p44"/>
          <p:cNvGrpSpPr/>
          <p:nvPr/>
        </p:nvGrpSpPr>
        <p:grpSpPr>
          <a:xfrm>
            <a:off x="3461238" y="3367275"/>
            <a:ext cx="2221523" cy="1192818"/>
            <a:chOff x="3461238" y="3367275"/>
            <a:chExt cx="2221523" cy="1192818"/>
          </a:xfrm>
        </p:grpSpPr>
        <p:sp>
          <p:nvSpPr>
            <p:cNvPr id="2996" name="Google Shape;2996;p44"/>
            <p:cNvSpPr txBox="1"/>
            <p:nvPr/>
          </p:nvSpPr>
          <p:spPr>
            <a:xfrm>
              <a:off x="3461262" y="3769593"/>
              <a:ext cx="2221500" cy="79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Venus has a beautiful name and is the second planet from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2997" name="Google Shape;2997;p44"/>
            <p:cNvSpPr txBox="1"/>
            <p:nvPr/>
          </p:nvSpPr>
          <p:spPr>
            <a:xfrm>
              <a:off x="3461238" y="3367275"/>
              <a:ext cx="2221500" cy="402300"/>
            </a:xfrm>
            <a:prstGeom prst="rect">
              <a:avLst/>
            </a:pr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2998" name="Google Shape;2998;p44"/>
          <p:cNvGrpSpPr/>
          <p:nvPr/>
        </p:nvGrpSpPr>
        <p:grpSpPr>
          <a:xfrm>
            <a:off x="798064" y="3367250"/>
            <a:ext cx="2221523" cy="1192819"/>
            <a:chOff x="798064" y="3367250"/>
            <a:chExt cx="2221523" cy="1192819"/>
          </a:xfrm>
        </p:grpSpPr>
        <p:sp>
          <p:nvSpPr>
            <p:cNvPr id="2999" name="Google Shape;2999;p44"/>
            <p:cNvSpPr txBox="1"/>
            <p:nvPr/>
          </p:nvSpPr>
          <p:spPr>
            <a:xfrm>
              <a:off x="798088" y="3769569"/>
              <a:ext cx="2221500" cy="79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Mercury is the closest planet to the Sun and the smallest of them all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000" name="Google Shape;3000;p44"/>
            <p:cNvSpPr txBox="1"/>
            <p:nvPr/>
          </p:nvSpPr>
          <p:spPr>
            <a:xfrm>
              <a:off x="798064" y="3367250"/>
              <a:ext cx="2221500" cy="4023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Mercury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3001" name="Google Shape;3001;p44"/>
          <p:cNvGrpSpPr/>
          <p:nvPr/>
        </p:nvGrpSpPr>
        <p:grpSpPr>
          <a:xfrm>
            <a:off x="6124414" y="3367250"/>
            <a:ext cx="2221523" cy="1192800"/>
            <a:chOff x="6124414" y="3367250"/>
            <a:chExt cx="2221523" cy="1192800"/>
          </a:xfrm>
        </p:grpSpPr>
        <p:sp>
          <p:nvSpPr>
            <p:cNvPr id="3002" name="Google Shape;3002;p44"/>
            <p:cNvSpPr txBox="1"/>
            <p:nvPr/>
          </p:nvSpPr>
          <p:spPr>
            <a:xfrm>
              <a:off x="6124437" y="3769550"/>
              <a:ext cx="2221500" cy="79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Despite being red, It's actually a cold place. It’s full of iron oxide dust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003" name="Google Shape;3003;p44"/>
            <p:cNvSpPr txBox="1"/>
            <p:nvPr/>
          </p:nvSpPr>
          <p:spPr>
            <a:xfrm>
              <a:off x="6124414" y="3367250"/>
              <a:ext cx="2221500" cy="402300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3004" name="Google Shape;3004;p44"/>
          <p:cNvCxnSpPr>
            <a:stCxn id="3000" idx="0"/>
            <a:endCxn id="3005" idx="1"/>
          </p:cNvCxnSpPr>
          <p:nvPr/>
        </p:nvCxnSpPr>
        <p:spPr>
          <a:xfrm rot="-5400000">
            <a:off x="1679014" y="1801550"/>
            <a:ext cx="1795500" cy="133590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006" name="Google Shape;3006;p44"/>
          <p:cNvCxnSpPr>
            <a:stCxn id="3007" idx="2"/>
            <a:endCxn id="2997" idx="0"/>
          </p:cNvCxnSpPr>
          <p:nvPr/>
        </p:nvCxnSpPr>
        <p:spPr>
          <a:xfrm rot="-5400000" flipH="1">
            <a:off x="4263875" y="3059250"/>
            <a:ext cx="393300" cy="222900"/>
          </a:xfrm>
          <a:prstGeom prst="bentConnector3">
            <a:avLst>
              <a:gd name="adj1" fmla="val 49990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008" name="Google Shape;3008;p44"/>
          <p:cNvCxnSpPr>
            <a:stCxn id="3009" idx="3"/>
            <a:endCxn id="3003" idx="0"/>
          </p:cNvCxnSpPr>
          <p:nvPr/>
        </p:nvCxnSpPr>
        <p:spPr>
          <a:xfrm>
            <a:off x="5899225" y="2370600"/>
            <a:ext cx="1335900" cy="99660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3010" name="Google Shape;3010;p44"/>
          <p:cNvGrpSpPr/>
          <p:nvPr/>
        </p:nvGrpSpPr>
        <p:grpSpPr>
          <a:xfrm>
            <a:off x="3244650" y="1370525"/>
            <a:ext cx="445800" cy="402300"/>
            <a:chOff x="3244650" y="1370525"/>
            <a:chExt cx="445800" cy="402300"/>
          </a:xfrm>
        </p:grpSpPr>
        <p:sp>
          <p:nvSpPr>
            <p:cNvPr id="3005" name="Google Shape;3005;p44"/>
            <p:cNvSpPr/>
            <p:nvPr/>
          </p:nvSpPr>
          <p:spPr>
            <a:xfrm>
              <a:off x="3244650" y="1370525"/>
              <a:ext cx="445800" cy="402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11" name="Google Shape;3011;p44"/>
            <p:cNvGrpSpPr/>
            <p:nvPr/>
          </p:nvGrpSpPr>
          <p:grpSpPr>
            <a:xfrm>
              <a:off x="3361867" y="1420976"/>
              <a:ext cx="211369" cy="301410"/>
              <a:chOff x="8304647" y="3738687"/>
              <a:chExt cx="225076" cy="320956"/>
            </a:xfrm>
          </p:grpSpPr>
          <p:sp>
            <p:nvSpPr>
              <p:cNvPr id="3012" name="Google Shape;3012;p44"/>
              <p:cNvSpPr/>
              <p:nvPr/>
            </p:nvSpPr>
            <p:spPr>
              <a:xfrm>
                <a:off x="8341164" y="3738692"/>
                <a:ext cx="2209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34011" extrusionOk="0">
                    <a:moveTo>
                      <a:pt x="0" y="0"/>
                    </a:moveTo>
                    <a:lnTo>
                      <a:pt x="0" y="34010"/>
                    </a:lnTo>
                    <a:lnTo>
                      <a:pt x="1347" y="34010"/>
                    </a:lnTo>
                    <a:lnTo>
                      <a:pt x="1347" y="0"/>
                    </a:lnTo>
                    <a:close/>
                  </a:path>
                </a:pathLst>
              </a:custGeom>
              <a:solidFill>
                <a:srgbClr val="8F9474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3" name="Google Shape;3013;p44"/>
              <p:cNvSpPr/>
              <p:nvPr/>
            </p:nvSpPr>
            <p:spPr>
              <a:xfrm>
                <a:off x="8337943" y="3738687"/>
                <a:ext cx="191779" cy="86151"/>
              </a:xfrm>
              <a:custGeom>
                <a:avLst/>
                <a:gdLst/>
                <a:ahLst/>
                <a:cxnLst/>
                <a:rect l="l" t="t" r="r" b="b"/>
                <a:pathLst>
                  <a:path w="21092" h="9475" extrusionOk="0">
                    <a:moveTo>
                      <a:pt x="1" y="0"/>
                    </a:moveTo>
                    <a:lnTo>
                      <a:pt x="432" y="9475"/>
                    </a:lnTo>
                    <a:lnTo>
                      <a:pt x="21092" y="9475"/>
                    </a:lnTo>
                    <a:lnTo>
                      <a:pt x="17648" y="4524"/>
                    </a:lnTo>
                    <a:lnTo>
                      <a:pt x="21092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4" name="Google Shape;3014;p44"/>
              <p:cNvSpPr/>
              <p:nvPr/>
            </p:nvSpPr>
            <p:spPr>
              <a:xfrm>
                <a:off x="8304647" y="4044004"/>
                <a:ext cx="76341" cy="15639"/>
              </a:xfrm>
              <a:custGeom>
                <a:avLst/>
                <a:gdLst/>
                <a:ahLst/>
                <a:cxnLst/>
                <a:rect l="l" t="t" r="r" b="b"/>
                <a:pathLst>
                  <a:path w="8396" h="1720" extrusionOk="0">
                    <a:moveTo>
                      <a:pt x="4200" y="0"/>
                    </a:moveTo>
                    <a:cubicBezTo>
                      <a:pt x="1881" y="0"/>
                      <a:pt x="1" y="382"/>
                      <a:pt x="1" y="862"/>
                    </a:cubicBezTo>
                    <a:cubicBezTo>
                      <a:pt x="1" y="1338"/>
                      <a:pt x="1881" y="1720"/>
                      <a:pt x="4200" y="1720"/>
                    </a:cubicBezTo>
                    <a:cubicBezTo>
                      <a:pt x="6516" y="1720"/>
                      <a:pt x="8395" y="1338"/>
                      <a:pt x="8395" y="862"/>
                    </a:cubicBezTo>
                    <a:cubicBezTo>
                      <a:pt x="8395" y="382"/>
                      <a:pt x="6516" y="0"/>
                      <a:pt x="4200" y="0"/>
                    </a:cubicBezTo>
                    <a:close/>
                  </a:path>
                </a:pathLst>
              </a:custGeom>
              <a:solidFill>
                <a:srgbClr val="8F9474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015" name="Google Shape;3015;p44"/>
          <p:cNvGrpSpPr/>
          <p:nvPr/>
        </p:nvGrpSpPr>
        <p:grpSpPr>
          <a:xfrm>
            <a:off x="4126175" y="2571750"/>
            <a:ext cx="445800" cy="402300"/>
            <a:chOff x="4126175" y="2571750"/>
            <a:chExt cx="445800" cy="402300"/>
          </a:xfrm>
        </p:grpSpPr>
        <p:sp>
          <p:nvSpPr>
            <p:cNvPr id="3007" name="Google Shape;3007;p44"/>
            <p:cNvSpPr/>
            <p:nvPr/>
          </p:nvSpPr>
          <p:spPr>
            <a:xfrm>
              <a:off x="4126175" y="2571750"/>
              <a:ext cx="445800" cy="402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16" name="Google Shape;3016;p44"/>
            <p:cNvGrpSpPr/>
            <p:nvPr/>
          </p:nvGrpSpPr>
          <p:grpSpPr>
            <a:xfrm>
              <a:off x="4243392" y="2622201"/>
              <a:ext cx="211369" cy="301410"/>
              <a:chOff x="8304647" y="3738687"/>
              <a:chExt cx="225076" cy="320956"/>
            </a:xfrm>
          </p:grpSpPr>
          <p:sp>
            <p:nvSpPr>
              <p:cNvPr id="3017" name="Google Shape;3017;p44"/>
              <p:cNvSpPr/>
              <p:nvPr/>
            </p:nvSpPr>
            <p:spPr>
              <a:xfrm>
                <a:off x="8341164" y="3738692"/>
                <a:ext cx="2209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34011" extrusionOk="0">
                    <a:moveTo>
                      <a:pt x="0" y="0"/>
                    </a:moveTo>
                    <a:lnTo>
                      <a:pt x="0" y="34010"/>
                    </a:lnTo>
                    <a:lnTo>
                      <a:pt x="1347" y="34010"/>
                    </a:lnTo>
                    <a:lnTo>
                      <a:pt x="134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8" name="Google Shape;3018;p44"/>
              <p:cNvSpPr/>
              <p:nvPr/>
            </p:nvSpPr>
            <p:spPr>
              <a:xfrm>
                <a:off x="8337943" y="3738687"/>
                <a:ext cx="191779" cy="86151"/>
              </a:xfrm>
              <a:custGeom>
                <a:avLst/>
                <a:gdLst/>
                <a:ahLst/>
                <a:cxnLst/>
                <a:rect l="l" t="t" r="r" b="b"/>
                <a:pathLst>
                  <a:path w="21092" h="9475" extrusionOk="0">
                    <a:moveTo>
                      <a:pt x="1" y="0"/>
                    </a:moveTo>
                    <a:lnTo>
                      <a:pt x="432" y="9475"/>
                    </a:lnTo>
                    <a:lnTo>
                      <a:pt x="21092" y="9475"/>
                    </a:lnTo>
                    <a:lnTo>
                      <a:pt x="17648" y="4524"/>
                    </a:lnTo>
                    <a:lnTo>
                      <a:pt x="2109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9" name="Google Shape;3019;p44"/>
              <p:cNvSpPr/>
              <p:nvPr/>
            </p:nvSpPr>
            <p:spPr>
              <a:xfrm>
                <a:off x="8304647" y="4044004"/>
                <a:ext cx="76341" cy="15639"/>
              </a:xfrm>
              <a:custGeom>
                <a:avLst/>
                <a:gdLst/>
                <a:ahLst/>
                <a:cxnLst/>
                <a:rect l="l" t="t" r="r" b="b"/>
                <a:pathLst>
                  <a:path w="8396" h="1720" extrusionOk="0">
                    <a:moveTo>
                      <a:pt x="4200" y="0"/>
                    </a:moveTo>
                    <a:cubicBezTo>
                      <a:pt x="1881" y="0"/>
                      <a:pt x="1" y="382"/>
                      <a:pt x="1" y="862"/>
                    </a:cubicBezTo>
                    <a:cubicBezTo>
                      <a:pt x="1" y="1338"/>
                      <a:pt x="1881" y="1720"/>
                      <a:pt x="4200" y="1720"/>
                    </a:cubicBezTo>
                    <a:cubicBezTo>
                      <a:pt x="6516" y="1720"/>
                      <a:pt x="8395" y="1338"/>
                      <a:pt x="8395" y="862"/>
                    </a:cubicBezTo>
                    <a:cubicBezTo>
                      <a:pt x="8395" y="382"/>
                      <a:pt x="6516" y="0"/>
                      <a:pt x="420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020" name="Google Shape;3020;p44"/>
          <p:cNvGrpSpPr/>
          <p:nvPr/>
        </p:nvGrpSpPr>
        <p:grpSpPr>
          <a:xfrm>
            <a:off x="5453425" y="2169450"/>
            <a:ext cx="445800" cy="402300"/>
            <a:chOff x="5453425" y="2169450"/>
            <a:chExt cx="445800" cy="402300"/>
          </a:xfrm>
        </p:grpSpPr>
        <p:sp>
          <p:nvSpPr>
            <p:cNvPr id="3009" name="Google Shape;3009;p44"/>
            <p:cNvSpPr/>
            <p:nvPr/>
          </p:nvSpPr>
          <p:spPr>
            <a:xfrm>
              <a:off x="5453425" y="2169450"/>
              <a:ext cx="445800" cy="402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21" name="Google Shape;3021;p44"/>
            <p:cNvGrpSpPr/>
            <p:nvPr/>
          </p:nvGrpSpPr>
          <p:grpSpPr>
            <a:xfrm>
              <a:off x="5570642" y="2219901"/>
              <a:ext cx="211369" cy="301410"/>
              <a:chOff x="8304647" y="3738687"/>
              <a:chExt cx="225076" cy="320956"/>
            </a:xfrm>
          </p:grpSpPr>
          <p:sp>
            <p:nvSpPr>
              <p:cNvPr id="3022" name="Google Shape;3022;p44"/>
              <p:cNvSpPr/>
              <p:nvPr/>
            </p:nvSpPr>
            <p:spPr>
              <a:xfrm>
                <a:off x="8341164" y="3738692"/>
                <a:ext cx="2209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34011" extrusionOk="0">
                    <a:moveTo>
                      <a:pt x="0" y="0"/>
                    </a:moveTo>
                    <a:lnTo>
                      <a:pt x="0" y="34010"/>
                    </a:lnTo>
                    <a:lnTo>
                      <a:pt x="1347" y="34010"/>
                    </a:lnTo>
                    <a:lnTo>
                      <a:pt x="1347" y="0"/>
                    </a:lnTo>
                    <a:close/>
                  </a:path>
                </a:pathLst>
              </a:custGeom>
              <a:solidFill>
                <a:srgbClr val="8F9474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3" name="Google Shape;3023;p44"/>
              <p:cNvSpPr/>
              <p:nvPr/>
            </p:nvSpPr>
            <p:spPr>
              <a:xfrm>
                <a:off x="8337943" y="3738687"/>
                <a:ext cx="191779" cy="86151"/>
              </a:xfrm>
              <a:custGeom>
                <a:avLst/>
                <a:gdLst/>
                <a:ahLst/>
                <a:cxnLst/>
                <a:rect l="l" t="t" r="r" b="b"/>
                <a:pathLst>
                  <a:path w="21092" h="9475" extrusionOk="0">
                    <a:moveTo>
                      <a:pt x="1" y="0"/>
                    </a:moveTo>
                    <a:lnTo>
                      <a:pt x="432" y="9475"/>
                    </a:lnTo>
                    <a:lnTo>
                      <a:pt x="21092" y="9475"/>
                    </a:lnTo>
                    <a:lnTo>
                      <a:pt x="17648" y="4524"/>
                    </a:lnTo>
                    <a:lnTo>
                      <a:pt x="2109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4" name="Google Shape;3024;p44"/>
              <p:cNvSpPr/>
              <p:nvPr/>
            </p:nvSpPr>
            <p:spPr>
              <a:xfrm>
                <a:off x="8304647" y="4044004"/>
                <a:ext cx="76341" cy="15639"/>
              </a:xfrm>
              <a:custGeom>
                <a:avLst/>
                <a:gdLst/>
                <a:ahLst/>
                <a:cxnLst/>
                <a:rect l="l" t="t" r="r" b="b"/>
                <a:pathLst>
                  <a:path w="8396" h="1720" extrusionOk="0">
                    <a:moveTo>
                      <a:pt x="4200" y="0"/>
                    </a:moveTo>
                    <a:cubicBezTo>
                      <a:pt x="1881" y="0"/>
                      <a:pt x="1" y="382"/>
                      <a:pt x="1" y="862"/>
                    </a:cubicBezTo>
                    <a:cubicBezTo>
                      <a:pt x="1" y="1338"/>
                      <a:pt x="1881" y="1720"/>
                      <a:pt x="4200" y="1720"/>
                    </a:cubicBezTo>
                    <a:cubicBezTo>
                      <a:pt x="6516" y="1720"/>
                      <a:pt x="8395" y="1338"/>
                      <a:pt x="8395" y="862"/>
                    </a:cubicBezTo>
                    <a:cubicBezTo>
                      <a:pt x="8395" y="382"/>
                      <a:pt x="6516" y="0"/>
                      <a:pt x="4200" y="0"/>
                    </a:cubicBezTo>
                    <a:close/>
                  </a:path>
                </a:pathLst>
              </a:custGeom>
              <a:solidFill>
                <a:srgbClr val="8F9474"/>
              </a:solidFill>
              <a:ln w="9525" cap="flat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9" name="Google Shape;3029;p4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sp>
        <p:nvSpPr>
          <p:cNvPr id="3030" name="Google Shape;3030;p45"/>
          <p:cNvSpPr/>
          <p:nvPr/>
        </p:nvSpPr>
        <p:spPr>
          <a:xfrm>
            <a:off x="1900200" y="3772896"/>
            <a:ext cx="892200" cy="799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31" name="Google Shape;3031;p45"/>
          <p:cNvGrpSpPr/>
          <p:nvPr/>
        </p:nvGrpSpPr>
        <p:grpSpPr>
          <a:xfrm>
            <a:off x="2060234" y="3841396"/>
            <a:ext cx="572127" cy="654645"/>
            <a:chOff x="7166157" y="1228528"/>
            <a:chExt cx="738418" cy="844921"/>
          </a:xfrm>
        </p:grpSpPr>
        <p:sp>
          <p:nvSpPr>
            <p:cNvPr id="3032" name="Google Shape;3032;p45"/>
            <p:cNvSpPr/>
            <p:nvPr/>
          </p:nvSpPr>
          <p:spPr>
            <a:xfrm>
              <a:off x="7516426" y="1335030"/>
              <a:ext cx="37893" cy="738418"/>
            </a:xfrm>
            <a:custGeom>
              <a:avLst/>
              <a:gdLst/>
              <a:ahLst/>
              <a:cxnLst/>
              <a:rect l="l" t="t" r="r" b="b"/>
              <a:pathLst>
                <a:path w="2556" h="49809" extrusionOk="0">
                  <a:moveTo>
                    <a:pt x="1278" y="1"/>
                  </a:moveTo>
                  <a:cubicBezTo>
                    <a:pt x="579" y="1"/>
                    <a:pt x="0" y="580"/>
                    <a:pt x="0" y="1279"/>
                  </a:cubicBezTo>
                  <a:lnTo>
                    <a:pt x="0" y="48531"/>
                  </a:lnTo>
                  <a:cubicBezTo>
                    <a:pt x="0" y="49230"/>
                    <a:pt x="579" y="49809"/>
                    <a:pt x="1278" y="49809"/>
                  </a:cubicBezTo>
                  <a:cubicBezTo>
                    <a:pt x="1977" y="49809"/>
                    <a:pt x="2556" y="49230"/>
                    <a:pt x="2556" y="48531"/>
                  </a:cubicBezTo>
                  <a:lnTo>
                    <a:pt x="2556" y="1279"/>
                  </a:lnTo>
                  <a:cubicBezTo>
                    <a:pt x="2556" y="580"/>
                    <a:pt x="1977" y="1"/>
                    <a:pt x="127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5"/>
            <p:cNvSpPr/>
            <p:nvPr/>
          </p:nvSpPr>
          <p:spPr>
            <a:xfrm>
              <a:off x="7166157" y="1685299"/>
              <a:ext cx="738418" cy="37893"/>
            </a:xfrm>
            <a:custGeom>
              <a:avLst/>
              <a:gdLst/>
              <a:ahLst/>
              <a:cxnLst/>
              <a:rect l="l" t="t" r="r" b="b"/>
              <a:pathLst>
                <a:path w="49809" h="2556" extrusionOk="0">
                  <a:moveTo>
                    <a:pt x="1279" y="0"/>
                  </a:moveTo>
                  <a:cubicBezTo>
                    <a:pt x="579" y="0"/>
                    <a:pt x="1" y="579"/>
                    <a:pt x="1" y="1278"/>
                  </a:cubicBezTo>
                  <a:cubicBezTo>
                    <a:pt x="1" y="1977"/>
                    <a:pt x="579" y="2556"/>
                    <a:pt x="1279" y="2556"/>
                  </a:cubicBezTo>
                  <a:lnTo>
                    <a:pt x="48531" y="2556"/>
                  </a:lnTo>
                  <a:cubicBezTo>
                    <a:pt x="49230" y="2556"/>
                    <a:pt x="49809" y="1977"/>
                    <a:pt x="49809" y="1278"/>
                  </a:cubicBezTo>
                  <a:cubicBezTo>
                    <a:pt x="49809" y="579"/>
                    <a:pt x="49230" y="0"/>
                    <a:pt x="4853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45"/>
            <p:cNvSpPr/>
            <p:nvPr/>
          </p:nvSpPr>
          <p:spPr>
            <a:xfrm>
              <a:off x="7266952" y="1437708"/>
              <a:ext cx="536843" cy="533077"/>
            </a:xfrm>
            <a:custGeom>
              <a:avLst/>
              <a:gdLst/>
              <a:ahLst/>
              <a:cxnLst/>
              <a:rect l="l" t="t" r="r" b="b"/>
              <a:pathLst>
                <a:path w="36212" h="35958" extrusionOk="0">
                  <a:moveTo>
                    <a:pt x="1402" y="0"/>
                  </a:moveTo>
                  <a:cubicBezTo>
                    <a:pt x="1073" y="0"/>
                    <a:pt x="748" y="127"/>
                    <a:pt x="507" y="380"/>
                  </a:cubicBezTo>
                  <a:cubicBezTo>
                    <a:pt x="0" y="862"/>
                    <a:pt x="0" y="1682"/>
                    <a:pt x="507" y="2188"/>
                  </a:cubicBezTo>
                  <a:lnTo>
                    <a:pt x="33921" y="35578"/>
                  </a:lnTo>
                  <a:cubicBezTo>
                    <a:pt x="34162" y="35831"/>
                    <a:pt x="34487" y="35958"/>
                    <a:pt x="34816" y="35958"/>
                  </a:cubicBezTo>
                  <a:cubicBezTo>
                    <a:pt x="35144" y="35958"/>
                    <a:pt x="35476" y="35831"/>
                    <a:pt x="35729" y="35578"/>
                  </a:cubicBezTo>
                  <a:cubicBezTo>
                    <a:pt x="36211" y="35096"/>
                    <a:pt x="36211" y="34276"/>
                    <a:pt x="35729" y="33770"/>
                  </a:cubicBezTo>
                  <a:lnTo>
                    <a:pt x="2315" y="380"/>
                  </a:lnTo>
                  <a:cubicBezTo>
                    <a:pt x="2062" y="127"/>
                    <a:pt x="1730" y="0"/>
                    <a:pt x="140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45"/>
            <p:cNvSpPr/>
            <p:nvPr/>
          </p:nvSpPr>
          <p:spPr>
            <a:xfrm>
              <a:off x="7266952" y="1437708"/>
              <a:ext cx="536843" cy="533166"/>
            </a:xfrm>
            <a:custGeom>
              <a:avLst/>
              <a:gdLst/>
              <a:ahLst/>
              <a:cxnLst/>
              <a:rect l="l" t="t" r="r" b="b"/>
              <a:pathLst>
                <a:path w="36212" h="35964" extrusionOk="0">
                  <a:moveTo>
                    <a:pt x="34810" y="0"/>
                  </a:moveTo>
                  <a:cubicBezTo>
                    <a:pt x="34481" y="0"/>
                    <a:pt x="34150" y="127"/>
                    <a:pt x="33897" y="380"/>
                  </a:cubicBezTo>
                  <a:lnTo>
                    <a:pt x="507" y="33794"/>
                  </a:lnTo>
                  <a:cubicBezTo>
                    <a:pt x="0" y="34276"/>
                    <a:pt x="0" y="35096"/>
                    <a:pt x="507" y="35602"/>
                  </a:cubicBezTo>
                  <a:cubicBezTo>
                    <a:pt x="748" y="35843"/>
                    <a:pt x="1073" y="35964"/>
                    <a:pt x="1402" y="35964"/>
                  </a:cubicBezTo>
                  <a:cubicBezTo>
                    <a:pt x="1730" y="35964"/>
                    <a:pt x="2062" y="35843"/>
                    <a:pt x="2315" y="35602"/>
                  </a:cubicBezTo>
                  <a:lnTo>
                    <a:pt x="35705" y="2188"/>
                  </a:lnTo>
                  <a:cubicBezTo>
                    <a:pt x="36211" y="1682"/>
                    <a:pt x="36211" y="862"/>
                    <a:pt x="35705" y="380"/>
                  </a:cubicBezTo>
                  <a:cubicBezTo>
                    <a:pt x="35464" y="127"/>
                    <a:pt x="35138" y="0"/>
                    <a:pt x="3481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5"/>
            <p:cNvSpPr/>
            <p:nvPr/>
          </p:nvSpPr>
          <p:spPr>
            <a:xfrm>
              <a:off x="7379889" y="1361671"/>
              <a:ext cx="310954" cy="685152"/>
            </a:xfrm>
            <a:custGeom>
              <a:avLst/>
              <a:gdLst/>
              <a:ahLst/>
              <a:cxnLst/>
              <a:rect l="l" t="t" r="r" b="b"/>
              <a:pathLst>
                <a:path w="20975" h="46216" extrusionOk="0">
                  <a:moveTo>
                    <a:pt x="1468" y="1"/>
                  </a:moveTo>
                  <a:cubicBezTo>
                    <a:pt x="1300" y="1"/>
                    <a:pt x="1130" y="35"/>
                    <a:pt x="965" y="109"/>
                  </a:cubicBezTo>
                  <a:cubicBezTo>
                    <a:pt x="290" y="374"/>
                    <a:pt x="1" y="1121"/>
                    <a:pt x="266" y="1772"/>
                  </a:cubicBezTo>
                  <a:lnTo>
                    <a:pt x="18347" y="45432"/>
                  </a:lnTo>
                  <a:cubicBezTo>
                    <a:pt x="18545" y="45918"/>
                    <a:pt x="19011" y="46215"/>
                    <a:pt x="19505" y="46215"/>
                  </a:cubicBezTo>
                  <a:cubicBezTo>
                    <a:pt x="19673" y="46215"/>
                    <a:pt x="19845" y="46181"/>
                    <a:pt x="20011" y="46107"/>
                  </a:cubicBezTo>
                  <a:cubicBezTo>
                    <a:pt x="20661" y="45842"/>
                    <a:pt x="20975" y="45095"/>
                    <a:pt x="20710" y="44444"/>
                  </a:cubicBezTo>
                  <a:lnTo>
                    <a:pt x="2628" y="808"/>
                  </a:lnTo>
                  <a:cubicBezTo>
                    <a:pt x="2430" y="303"/>
                    <a:pt x="1963" y="1"/>
                    <a:pt x="146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5"/>
            <p:cNvSpPr/>
            <p:nvPr/>
          </p:nvSpPr>
          <p:spPr>
            <a:xfrm>
              <a:off x="7190470" y="1551252"/>
              <a:ext cx="690163" cy="305944"/>
            </a:xfrm>
            <a:custGeom>
              <a:avLst/>
              <a:gdLst/>
              <a:ahLst/>
              <a:cxnLst/>
              <a:rect l="l" t="t" r="r" b="b"/>
              <a:pathLst>
                <a:path w="46554" h="20637" extrusionOk="0">
                  <a:moveTo>
                    <a:pt x="45095" y="0"/>
                  </a:moveTo>
                  <a:cubicBezTo>
                    <a:pt x="44930" y="0"/>
                    <a:pt x="44762" y="32"/>
                    <a:pt x="44601" y="98"/>
                  </a:cubicBezTo>
                  <a:lnTo>
                    <a:pt x="965" y="18179"/>
                  </a:lnTo>
                  <a:cubicBezTo>
                    <a:pt x="290" y="18444"/>
                    <a:pt x="0" y="19192"/>
                    <a:pt x="265" y="19843"/>
                  </a:cubicBezTo>
                  <a:cubicBezTo>
                    <a:pt x="467" y="20337"/>
                    <a:pt x="945" y="20636"/>
                    <a:pt x="1449" y="20636"/>
                  </a:cubicBezTo>
                  <a:cubicBezTo>
                    <a:pt x="1609" y="20636"/>
                    <a:pt x="1772" y="20606"/>
                    <a:pt x="1929" y="20542"/>
                  </a:cubicBezTo>
                  <a:lnTo>
                    <a:pt x="45589" y="2461"/>
                  </a:lnTo>
                  <a:cubicBezTo>
                    <a:pt x="46240" y="2195"/>
                    <a:pt x="46553" y="1448"/>
                    <a:pt x="46288" y="797"/>
                  </a:cubicBezTo>
                  <a:cubicBezTo>
                    <a:pt x="46071" y="290"/>
                    <a:pt x="45595" y="0"/>
                    <a:pt x="45095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5"/>
            <p:cNvSpPr/>
            <p:nvPr/>
          </p:nvSpPr>
          <p:spPr>
            <a:xfrm>
              <a:off x="7190115" y="1551296"/>
              <a:ext cx="690519" cy="305944"/>
            </a:xfrm>
            <a:custGeom>
              <a:avLst/>
              <a:gdLst/>
              <a:ahLst/>
              <a:cxnLst/>
              <a:rect l="l" t="t" r="r" b="b"/>
              <a:pathLst>
                <a:path w="46578" h="20637" extrusionOk="0">
                  <a:moveTo>
                    <a:pt x="1473" y="1"/>
                  </a:moveTo>
                  <a:cubicBezTo>
                    <a:pt x="969" y="1"/>
                    <a:pt x="491" y="300"/>
                    <a:pt x="289" y="794"/>
                  </a:cubicBezTo>
                  <a:cubicBezTo>
                    <a:pt x="0" y="1445"/>
                    <a:pt x="314" y="2192"/>
                    <a:pt x="964" y="2458"/>
                  </a:cubicBezTo>
                  <a:lnTo>
                    <a:pt x="44625" y="20539"/>
                  </a:lnTo>
                  <a:cubicBezTo>
                    <a:pt x="44786" y="20605"/>
                    <a:pt x="44954" y="20636"/>
                    <a:pt x="45119" y="20636"/>
                  </a:cubicBezTo>
                  <a:cubicBezTo>
                    <a:pt x="45617" y="20636"/>
                    <a:pt x="46089" y="20347"/>
                    <a:pt x="46288" y="19840"/>
                  </a:cubicBezTo>
                  <a:cubicBezTo>
                    <a:pt x="46577" y="19189"/>
                    <a:pt x="46264" y="18441"/>
                    <a:pt x="45613" y="18176"/>
                  </a:cubicBezTo>
                  <a:lnTo>
                    <a:pt x="1953" y="95"/>
                  </a:lnTo>
                  <a:cubicBezTo>
                    <a:pt x="1796" y="31"/>
                    <a:pt x="1633" y="1"/>
                    <a:pt x="147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5"/>
            <p:cNvSpPr/>
            <p:nvPr/>
          </p:nvSpPr>
          <p:spPr>
            <a:xfrm>
              <a:off x="7379533" y="1361819"/>
              <a:ext cx="311310" cy="685152"/>
            </a:xfrm>
            <a:custGeom>
              <a:avLst/>
              <a:gdLst/>
              <a:ahLst/>
              <a:cxnLst/>
              <a:rect l="l" t="t" r="r" b="b"/>
              <a:pathLst>
                <a:path w="20999" h="46216" extrusionOk="0">
                  <a:moveTo>
                    <a:pt x="19540" y="1"/>
                  </a:moveTo>
                  <a:cubicBezTo>
                    <a:pt x="19042" y="1"/>
                    <a:pt x="18570" y="290"/>
                    <a:pt x="18371" y="798"/>
                  </a:cubicBezTo>
                  <a:lnTo>
                    <a:pt x="290" y="44434"/>
                  </a:lnTo>
                  <a:cubicBezTo>
                    <a:pt x="1" y="45085"/>
                    <a:pt x="314" y="45832"/>
                    <a:pt x="989" y="46121"/>
                  </a:cubicBezTo>
                  <a:cubicBezTo>
                    <a:pt x="1146" y="46185"/>
                    <a:pt x="1309" y="46216"/>
                    <a:pt x="1469" y="46216"/>
                  </a:cubicBezTo>
                  <a:cubicBezTo>
                    <a:pt x="1973" y="46216"/>
                    <a:pt x="2451" y="45916"/>
                    <a:pt x="2652" y="45422"/>
                  </a:cubicBezTo>
                  <a:lnTo>
                    <a:pt x="20734" y="1762"/>
                  </a:lnTo>
                  <a:cubicBezTo>
                    <a:pt x="20999" y="1111"/>
                    <a:pt x="20685" y="364"/>
                    <a:pt x="20035" y="99"/>
                  </a:cubicBezTo>
                  <a:cubicBezTo>
                    <a:pt x="19873" y="33"/>
                    <a:pt x="19705" y="1"/>
                    <a:pt x="1954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5"/>
            <p:cNvSpPr/>
            <p:nvPr/>
          </p:nvSpPr>
          <p:spPr>
            <a:xfrm>
              <a:off x="7462093" y="1228528"/>
              <a:ext cx="146545" cy="133692"/>
            </a:xfrm>
            <a:custGeom>
              <a:avLst/>
              <a:gdLst/>
              <a:ahLst/>
              <a:cxnLst/>
              <a:rect l="l" t="t" r="r" b="b"/>
              <a:pathLst>
                <a:path w="9885" h="9018" extrusionOk="0">
                  <a:moveTo>
                    <a:pt x="4943" y="1929"/>
                  </a:moveTo>
                  <a:cubicBezTo>
                    <a:pt x="6606" y="1929"/>
                    <a:pt x="7956" y="3087"/>
                    <a:pt x="7956" y="4509"/>
                  </a:cubicBezTo>
                  <a:cubicBezTo>
                    <a:pt x="7956" y="5931"/>
                    <a:pt x="6606" y="7089"/>
                    <a:pt x="4943" y="7089"/>
                  </a:cubicBezTo>
                  <a:cubicBezTo>
                    <a:pt x="3279" y="7089"/>
                    <a:pt x="1929" y="5931"/>
                    <a:pt x="1929" y="4509"/>
                  </a:cubicBezTo>
                  <a:cubicBezTo>
                    <a:pt x="1929" y="3087"/>
                    <a:pt x="3279" y="1929"/>
                    <a:pt x="4943" y="1929"/>
                  </a:cubicBezTo>
                  <a:close/>
                  <a:moveTo>
                    <a:pt x="4943" y="1"/>
                  </a:moveTo>
                  <a:cubicBezTo>
                    <a:pt x="2219" y="1"/>
                    <a:pt x="1" y="2026"/>
                    <a:pt x="1" y="4509"/>
                  </a:cubicBezTo>
                  <a:cubicBezTo>
                    <a:pt x="1" y="6992"/>
                    <a:pt x="2219" y="9017"/>
                    <a:pt x="4943" y="9017"/>
                  </a:cubicBezTo>
                  <a:cubicBezTo>
                    <a:pt x="7667" y="9017"/>
                    <a:pt x="9885" y="6992"/>
                    <a:pt x="9885" y="4509"/>
                  </a:cubicBezTo>
                  <a:cubicBezTo>
                    <a:pt x="9885" y="2026"/>
                    <a:pt x="7667" y="1"/>
                    <a:pt x="494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5"/>
            <p:cNvSpPr/>
            <p:nvPr/>
          </p:nvSpPr>
          <p:spPr>
            <a:xfrm>
              <a:off x="7216918" y="1386147"/>
              <a:ext cx="636912" cy="636556"/>
            </a:xfrm>
            <a:custGeom>
              <a:avLst/>
              <a:gdLst/>
              <a:ahLst/>
              <a:cxnLst/>
              <a:rect l="l" t="t" r="r" b="b"/>
              <a:pathLst>
                <a:path w="42962" h="42938" extrusionOk="0">
                  <a:moveTo>
                    <a:pt x="21481" y="0"/>
                  </a:moveTo>
                  <a:cubicBezTo>
                    <a:pt x="9619" y="0"/>
                    <a:pt x="0" y="9596"/>
                    <a:pt x="0" y="21457"/>
                  </a:cubicBezTo>
                  <a:cubicBezTo>
                    <a:pt x="0" y="33318"/>
                    <a:pt x="9619" y="42938"/>
                    <a:pt x="21481" y="42938"/>
                  </a:cubicBezTo>
                  <a:cubicBezTo>
                    <a:pt x="33342" y="42938"/>
                    <a:pt x="42961" y="33318"/>
                    <a:pt x="42961" y="21457"/>
                  </a:cubicBezTo>
                  <a:cubicBezTo>
                    <a:pt x="42961" y="9596"/>
                    <a:pt x="33342" y="0"/>
                    <a:pt x="2148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45"/>
            <p:cNvSpPr/>
            <p:nvPr/>
          </p:nvSpPr>
          <p:spPr>
            <a:xfrm>
              <a:off x="7256234" y="1425107"/>
              <a:ext cx="558280" cy="558280"/>
            </a:xfrm>
            <a:custGeom>
              <a:avLst/>
              <a:gdLst/>
              <a:ahLst/>
              <a:cxnLst/>
              <a:rect l="l" t="t" r="r" b="b"/>
              <a:pathLst>
                <a:path w="37658" h="37658" extrusionOk="0">
                  <a:moveTo>
                    <a:pt x="18829" y="0"/>
                  </a:moveTo>
                  <a:cubicBezTo>
                    <a:pt x="8438" y="0"/>
                    <a:pt x="0" y="8438"/>
                    <a:pt x="0" y="18829"/>
                  </a:cubicBezTo>
                  <a:cubicBezTo>
                    <a:pt x="0" y="29244"/>
                    <a:pt x="8438" y="37658"/>
                    <a:pt x="18829" y="37658"/>
                  </a:cubicBezTo>
                  <a:cubicBezTo>
                    <a:pt x="29219" y="37658"/>
                    <a:pt x="37657" y="29244"/>
                    <a:pt x="37657" y="18829"/>
                  </a:cubicBezTo>
                  <a:cubicBezTo>
                    <a:pt x="37657" y="8438"/>
                    <a:pt x="29219" y="0"/>
                    <a:pt x="18829" y="0"/>
                  </a:cubicBezTo>
                  <a:close/>
                </a:path>
              </a:pathLst>
            </a:custGeom>
            <a:solidFill>
              <a:srgbClr val="78402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45"/>
            <p:cNvSpPr/>
            <p:nvPr/>
          </p:nvSpPr>
          <p:spPr>
            <a:xfrm>
              <a:off x="7281243" y="1450116"/>
              <a:ext cx="508245" cy="508245"/>
            </a:xfrm>
            <a:custGeom>
              <a:avLst/>
              <a:gdLst/>
              <a:ahLst/>
              <a:cxnLst/>
              <a:rect l="l" t="t" r="r" b="b"/>
              <a:pathLst>
                <a:path w="34283" h="34283" extrusionOk="0">
                  <a:moveTo>
                    <a:pt x="17142" y="1"/>
                  </a:moveTo>
                  <a:cubicBezTo>
                    <a:pt x="7667" y="1"/>
                    <a:pt x="1" y="7691"/>
                    <a:pt x="1" y="17142"/>
                  </a:cubicBezTo>
                  <a:cubicBezTo>
                    <a:pt x="1" y="26617"/>
                    <a:pt x="7667" y="34283"/>
                    <a:pt x="17142" y="34283"/>
                  </a:cubicBezTo>
                  <a:cubicBezTo>
                    <a:pt x="26616" y="34283"/>
                    <a:pt x="34283" y="26617"/>
                    <a:pt x="34283" y="17142"/>
                  </a:cubicBezTo>
                  <a:cubicBezTo>
                    <a:pt x="34283" y="7691"/>
                    <a:pt x="26616" y="1"/>
                    <a:pt x="1714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5"/>
            <p:cNvSpPr/>
            <p:nvPr/>
          </p:nvSpPr>
          <p:spPr>
            <a:xfrm>
              <a:off x="7358452" y="1571992"/>
              <a:ext cx="309161" cy="274870"/>
            </a:xfrm>
            <a:custGeom>
              <a:avLst/>
              <a:gdLst/>
              <a:ahLst/>
              <a:cxnLst/>
              <a:rect l="l" t="t" r="r" b="b"/>
              <a:pathLst>
                <a:path w="20854" h="18541" fill="none" extrusionOk="0">
                  <a:moveTo>
                    <a:pt x="20854" y="8921"/>
                  </a:moveTo>
                  <a:cubicBezTo>
                    <a:pt x="20854" y="12537"/>
                    <a:pt x="18684" y="15792"/>
                    <a:pt x="15357" y="17166"/>
                  </a:cubicBezTo>
                  <a:cubicBezTo>
                    <a:pt x="12006" y="18540"/>
                    <a:pt x="8173" y="17769"/>
                    <a:pt x="5617" y="15237"/>
                  </a:cubicBezTo>
                  <a:cubicBezTo>
                    <a:pt x="0" y="9620"/>
                    <a:pt x="3978" y="1"/>
                    <a:pt x="11934" y="1"/>
                  </a:cubicBezTo>
                  <a:cubicBezTo>
                    <a:pt x="16852" y="1"/>
                    <a:pt x="20854" y="4003"/>
                    <a:pt x="20854" y="892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5"/>
            <p:cNvSpPr/>
            <p:nvPr/>
          </p:nvSpPr>
          <p:spPr>
            <a:xfrm>
              <a:off x="7445296" y="1636688"/>
              <a:ext cx="157634" cy="157634"/>
            </a:xfrm>
            <a:custGeom>
              <a:avLst/>
              <a:gdLst/>
              <a:ahLst/>
              <a:cxnLst/>
              <a:rect l="l" t="t" r="r" b="b"/>
              <a:pathLst>
                <a:path w="10633" h="10633" fill="none" extrusionOk="0">
                  <a:moveTo>
                    <a:pt x="10632" y="4557"/>
                  </a:moveTo>
                  <a:cubicBezTo>
                    <a:pt x="10632" y="8607"/>
                    <a:pt x="5714" y="10632"/>
                    <a:pt x="2869" y="7787"/>
                  </a:cubicBezTo>
                  <a:cubicBezTo>
                    <a:pt x="0" y="4919"/>
                    <a:pt x="2026" y="0"/>
                    <a:pt x="6076" y="0"/>
                  </a:cubicBezTo>
                  <a:cubicBezTo>
                    <a:pt x="8583" y="0"/>
                    <a:pt x="10632" y="2050"/>
                    <a:pt x="10632" y="4557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5"/>
            <p:cNvSpPr/>
            <p:nvPr/>
          </p:nvSpPr>
          <p:spPr>
            <a:xfrm>
              <a:off x="7367021" y="1548406"/>
              <a:ext cx="324178" cy="324178"/>
            </a:xfrm>
            <a:custGeom>
              <a:avLst/>
              <a:gdLst/>
              <a:ahLst/>
              <a:cxnLst/>
              <a:rect l="l" t="t" r="r" b="b"/>
              <a:pathLst>
                <a:path w="21867" h="21867" fill="none" extrusionOk="0">
                  <a:moveTo>
                    <a:pt x="21867" y="10512"/>
                  </a:moveTo>
                  <a:cubicBezTo>
                    <a:pt x="21867" y="14779"/>
                    <a:pt x="19312" y="18612"/>
                    <a:pt x="15382" y="20228"/>
                  </a:cubicBezTo>
                  <a:cubicBezTo>
                    <a:pt x="11452" y="21867"/>
                    <a:pt x="6920" y="20975"/>
                    <a:pt x="3906" y="17961"/>
                  </a:cubicBezTo>
                  <a:cubicBezTo>
                    <a:pt x="917" y="14948"/>
                    <a:pt x="1" y="10416"/>
                    <a:pt x="1640" y="6486"/>
                  </a:cubicBezTo>
                  <a:cubicBezTo>
                    <a:pt x="3255" y="2556"/>
                    <a:pt x="7089" y="1"/>
                    <a:pt x="11356" y="1"/>
                  </a:cubicBezTo>
                  <a:cubicBezTo>
                    <a:pt x="17166" y="1"/>
                    <a:pt x="21867" y="4702"/>
                    <a:pt x="21867" y="10512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5"/>
            <p:cNvSpPr/>
            <p:nvPr/>
          </p:nvSpPr>
          <p:spPr>
            <a:xfrm>
              <a:off x="7491758" y="1474785"/>
              <a:ext cx="76497" cy="65838"/>
            </a:xfrm>
            <a:custGeom>
              <a:avLst/>
              <a:gdLst/>
              <a:ahLst/>
              <a:cxnLst/>
              <a:rect l="l" t="t" r="r" b="b"/>
              <a:pathLst>
                <a:path w="5160" h="4441" extrusionOk="0">
                  <a:moveTo>
                    <a:pt x="2942" y="0"/>
                  </a:moveTo>
                  <a:cubicBezTo>
                    <a:pt x="989" y="0"/>
                    <a:pt x="1" y="2387"/>
                    <a:pt x="1375" y="3785"/>
                  </a:cubicBezTo>
                  <a:cubicBezTo>
                    <a:pt x="1827" y="4238"/>
                    <a:pt x="2383" y="4440"/>
                    <a:pt x="2928" y="4440"/>
                  </a:cubicBezTo>
                  <a:cubicBezTo>
                    <a:pt x="4068" y="4440"/>
                    <a:pt x="5160" y="3555"/>
                    <a:pt x="5160" y="2218"/>
                  </a:cubicBezTo>
                  <a:cubicBezTo>
                    <a:pt x="5160" y="989"/>
                    <a:pt x="4171" y="0"/>
                    <a:pt x="294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5"/>
            <p:cNvSpPr/>
            <p:nvPr/>
          </p:nvSpPr>
          <p:spPr>
            <a:xfrm>
              <a:off x="7491758" y="1867928"/>
              <a:ext cx="76497" cy="65838"/>
            </a:xfrm>
            <a:custGeom>
              <a:avLst/>
              <a:gdLst/>
              <a:ahLst/>
              <a:cxnLst/>
              <a:rect l="l" t="t" r="r" b="b"/>
              <a:pathLst>
                <a:path w="5160" h="4441" extrusionOk="0">
                  <a:moveTo>
                    <a:pt x="2942" y="1"/>
                  </a:moveTo>
                  <a:cubicBezTo>
                    <a:pt x="989" y="1"/>
                    <a:pt x="1" y="2387"/>
                    <a:pt x="1375" y="3786"/>
                  </a:cubicBezTo>
                  <a:cubicBezTo>
                    <a:pt x="1827" y="4238"/>
                    <a:pt x="2383" y="4441"/>
                    <a:pt x="2928" y="4441"/>
                  </a:cubicBezTo>
                  <a:cubicBezTo>
                    <a:pt x="4068" y="4441"/>
                    <a:pt x="5160" y="3556"/>
                    <a:pt x="5160" y="2219"/>
                  </a:cubicBezTo>
                  <a:cubicBezTo>
                    <a:pt x="5160" y="989"/>
                    <a:pt x="4171" y="1"/>
                    <a:pt x="294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5"/>
            <p:cNvSpPr/>
            <p:nvPr/>
          </p:nvSpPr>
          <p:spPr>
            <a:xfrm>
              <a:off x="7305912" y="1671349"/>
              <a:ext cx="76853" cy="65853"/>
            </a:xfrm>
            <a:custGeom>
              <a:avLst/>
              <a:gdLst/>
              <a:ahLst/>
              <a:cxnLst/>
              <a:rect l="l" t="t" r="r" b="b"/>
              <a:pathLst>
                <a:path w="5184" h="4442" extrusionOk="0">
                  <a:moveTo>
                    <a:pt x="2218" y="1"/>
                  </a:moveTo>
                  <a:cubicBezTo>
                    <a:pt x="989" y="1"/>
                    <a:pt x="0" y="1014"/>
                    <a:pt x="0" y="2219"/>
                  </a:cubicBezTo>
                  <a:cubicBezTo>
                    <a:pt x="0" y="3556"/>
                    <a:pt x="1092" y="4441"/>
                    <a:pt x="2232" y="4441"/>
                  </a:cubicBezTo>
                  <a:cubicBezTo>
                    <a:pt x="2777" y="4441"/>
                    <a:pt x="3333" y="4238"/>
                    <a:pt x="3785" y="3786"/>
                  </a:cubicBezTo>
                  <a:cubicBezTo>
                    <a:pt x="5184" y="2388"/>
                    <a:pt x="4195" y="1"/>
                    <a:pt x="221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5"/>
            <p:cNvSpPr/>
            <p:nvPr/>
          </p:nvSpPr>
          <p:spPr>
            <a:xfrm>
              <a:off x="7699055" y="1671349"/>
              <a:ext cx="76853" cy="65853"/>
            </a:xfrm>
            <a:custGeom>
              <a:avLst/>
              <a:gdLst/>
              <a:ahLst/>
              <a:cxnLst/>
              <a:rect l="l" t="t" r="r" b="b"/>
              <a:pathLst>
                <a:path w="5184" h="4442" extrusionOk="0">
                  <a:moveTo>
                    <a:pt x="2218" y="1"/>
                  </a:moveTo>
                  <a:cubicBezTo>
                    <a:pt x="989" y="1"/>
                    <a:pt x="0" y="1014"/>
                    <a:pt x="0" y="2219"/>
                  </a:cubicBezTo>
                  <a:cubicBezTo>
                    <a:pt x="0" y="3556"/>
                    <a:pt x="1092" y="4441"/>
                    <a:pt x="2232" y="4441"/>
                  </a:cubicBezTo>
                  <a:cubicBezTo>
                    <a:pt x="2777" y="4441"/>
                    <a:pt x="3333" y="4238"/>
                    <a:pt x="3785" y="3786"/>
                  </a:cubicBezTo>
                  <a:cubicBezTo>
                    <a:pt x="5184" y="2388"/>
                    <a:pt x="4195" y="1"/>
                    <a:pt x="221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5"/>
            <p:cNvSpPr/>
            <p:nvPr/>
          </p:nvSpPr>
          <p:spPr>
            <a:xfrm>
              <a:off x="7403119" y="1507192"/>
              <a:ext cx="67765" cy="53607"/>
            </a:xfrm>
            <a:custGeom>
              <a:avLst/>
              <a:gdLst/>
              <a:ahLst/>
              <a:cxnLst/>
              <a:rect l="l" t="t" r="r" b="b"/>
              <a:pathLst>
                <a:path w="4571" h="3616" extrusionOk="0">
                  <a:moveTo>
                    <a:pt x="2299" y="0"/>
                  </a:moveTo>
                  <a:cubicBezTo>
                    <a:pt x="1991" y="0"/>
                    <a:pt x="1680" y="81"/>
                    <a:pt x="1399" y="249"/>
                  </a:cubicBezTo>
                  <a:cubicBezTo>
                    <a:pt x="1" y="1045"/>
                    <a:pt x="266" y="3142"/>
                    <a:pt x="1833" y="3552"/>
                  </a:cubicBezTo>
                  <a:cubicBezTo>
                    <a:pt x="1995" y="3595"/>
                    <a:pt x="2154" y="3615"/>
                    <a:pt x="2308" y="3615"/>
                  </a:cubicBezTo>
                  <a:cubicBezTo>
                    <a:pt x="3621" y="3615"/>
                    <a:pt x="4570" y="2152"/>
                    <a:pt x="3858" y="900"/>
                  </a:cubicBezTo>
                  <a:cubicBezTo>
                    <a:pt x="3521" y="322"/>
                    <a:pt x="2915" y="0"/>
                    <a:pt x="22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45"/>
            <p:cNvSpPr/>
            <p:nvPr/>
          </p:nvSpPr>
          <p:spPr>
            <a:xfrm>
              <a:off x="7599698" y="1847692"/>
              <a:ext cx="67750" cy="53711"/>
            </a:xfrm>
            <a:custGeom>
              <a:avLst/>
              <a:gdLst/>
              <a:ahLst/>
              <a:cxnLst/>
              <a:rect l="l" t="t" r="r" b="b"/>
              <a:pathLst>
                <a:path w="4570" h="3623" extrusionOk="0">
                  <a:moveTo>
                    <a:pt x="2278" y="0"/>
                  </a:moveTo>
                  <a:cubicBezTo>
                    <a:pt x="1976" y="0"/>
                    <a:pt x="1673" y="75"/>
                    <a:pt x="1399" y="232"/>
                  </a:cubicBezTo>
                  <a:cubicBezTo>
                    <a:pt x="0" y="1052"/>
                    <a:pt x="265" y="3150"/>
                    <a:pt x="1833" y="3559"/>
                  </a:cubicBezTo>
                  <a:cubicBezTo>
                    <a:pt x="1995" y="3603"/>
                    <a:pt x="2154" y="3623"/>
                    <a:pt x="2308" y="3623"/>
                  </a:cubicBezTo>
                  <a:cubicBezTo>
                    <a:pt x="3621" y="3623"/>
                    <a:pt x="4570" y="2159"/>
                    <a:pt x="3858" y="908"/>
                  </a:cubicBezTo>
                  <a:cubicBezTo>
                    <a:pt x="3516" y="322"/>
                    <a:pt x="2901" y="0"/>
                    <a:pt x="227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45"/>
            <p:cNvSpPr/>
            <p:nvPr/>
          </p:nvSpPr>
          <p:spPr>
            <a:xfrm>
              <a:off x="7334495" y="1775687"/>
              <a:ext cx="61287" cy="53667"/>
            </a:xfrm>
            <a:custGeom>
              <a:avLst/>
              <a:gdLst/>
              <a:ahLst/>
              <a:cxnLst/>
              <a:rect l="l" t="t" r="r" b="b"/>
              <a:pathLst>
                <a:path w="4134" h="3620" extrusionOk="0">
                  <a:moveTo>
                    <a:pt x="2057" y="0"/>
                  </a:moveTo>
                  <a:cubicBezTo>
                    <a:pt x="1760" y="0"/>
                    <a:pt x="1453" y="76"/>
                    <a:pt x="1158" y="244"/>
                  </a:cubicBezTo>
                  <a:cubicBezTo>
                    <a:pt x="290" y="750"/>
                    <a:pt x="1" y="1859"/>
                    <a:pt x="507" y="2727"/>
                  </a:cubicBezTo>
                  <a:cubicBezTo>
                    <a:pt x="858" y="3332"/>
                    <a:pt x="1461" y="3619"/>
                    <a:pt x="2061" y="3619"/>
                  </a:cubicBezTo>
                  <a:cubicBezTo>
                    <a:pt x="2823" y="3619"/>
                    <a:pt x="3581" y="3156"/>
                    <a:pt x="3810" y="2293"/>
                  </a:cubicBezTo>
                  <a:cubicBezTo>
                    <a:pt x="4133" y="1057"/>
                    <a:pt x="3166" y="0"/>
                    <a:pt x="205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45"/>
            <p:cNvSpPr/>
            <p:nvPr/>
          </p:nvSpPr>
          <p:spPr>
            <a:xfrm>
              <a:off x="7675113" y="1579108"/>
              <a:ext cx="61272" cy="53667"/>
            </a:xfrm>
            <a:custGeom>
              <a:avLst/>
              <a:gdLst/>
              <a:ahLst/>
              <a:cxnLst/>
              <a:rect l="l" t="t" r="r" b="b"/>
              <a:pathLst>
                <a:path w="4133" h="3620" extrusionOk="0">
                  <a:moveTo>
                    <a:pt x="2056" y="1"/>
                  </a:moveTo>
                  <a:cubicBezTo>
                    <a:pt x="1759" y="1"/>
                    <a:pt x="1452" y="76"/>
                    <a:pt x="1157" y="244"/>
                  </a:cubicBezTo>
                  <a:cubicBezTo>
                    <a:pt x="289" y="750"/>
                    <a:pt x="0" y="1859"/>
                    <a:pt x="482" y="2727"/>
                  </a:cubicBezTo>
                  <a:cubicBezTo>
                    <a:pt x="843" y="3333"/>
                    <a:pt x="1448" y="3620"/>
                    <a:pt x="2048" y="3620"/>
                  </a:cubicBezTo>
                  <a:cubicBezTo>
                    <a:pt x="2811" y="3620"/>
                    <a:pt x="3566" y="3157"/>
                    <a:pt x="3809" y="2293"/>
                  </a:cubicBezTo>
                  <a:cubicBezTo>
                    <a:pt x="4133" y="1057"/>
                    <a:pt x="3165" y="1"/>
                    <a:pt x="205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45"/>
            <p:cNvSpPr/>
            <p:nvPr/>
          </p:nvSpPr>
          <p:spPr>
            <a:xfrm>
              <a:off x="7331129" y="1579123"/>
              <a:ext cx="68076" cy="53874"/>
            </a:xfrm>
            <a:custGeom>
              <a:avLst/>
              <a:gdLst/>
              <a:ahLst/>
              <a:cxnLst/>
              <a:rect l="l" t="t" r="r" b="b"/>
              <a:pathLst>
                <a:path w="4592" h="3634" extrusionOk="0">
                  <a:moveTo>
                    <a:pt x="2298" y="0"/>
                  </a:moveTo>
                  <a:cubicBezTo>
                    <a:pt x="1669" y="0"/>
                    <a:pt x="1059" y="333"/>
                    <a:pt x="734" y="918"/>
                  </a:cubicBezTo>
                  <a:cubicBezTo>
                    <a:pt x="1" y="2170"/>
                    <a:pt x="966" y="3633"/>
                    <a:pt x="2283" y="3633"/>
                  </a:cubicBezTo>
                  <a:cubicBezTo>
                    <a:pt x="2438" y="3633"/>
                    <a:pt x="2597" y="3613"/>
                    <a:pt x="2759" y="3570"/>
                  </a:cubicBezTo>
                  <a:cubicBezTo>
                    <a:pt x="4326" y="3136"/>
                    <a:pt x="4592" y="1063"/>
                    <a:pt x="3193" y="243"/>
                  </a:cubicBezTo>
                  <a:cubicBezTo>
                    <a:pt x="2910" y="78"/>
                    <a:pt x="2602" y="0"/>
                    <a:pt x="229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5"/>
            <p:cNvSpPr/>
            <p:nvPr/>
          </p:nvSpPr>
          <p:spPr>
            <a:xfrm>
              <a:off x="7671703" y="1775687"/>
              <a:ext cx="68106" cy="53874"/>
            </a:xfrm>
            <a:custGeom>
              <a:avLst/>
              <a:gdLst/>
              <a:ahLst/>
              <a:cxnLst/>
              <a:rect l="l" t="t" r="r" b="b"/>
              <a:pathLst>
                <a:path w="4594" h="3634" extrusionOk="0">
                  <a:moveTo>
                    <a:pt x="2299" y="1"/>
                  </a:moveTo>
                  <a:cubicBezTo>
                    <a:pt x="1669" y="1"/>
                    <a:pt x="1054" y="334"/>
                    <a:pt x="712" y="919"/>
                  </a:cubicBezTo>
                  <a:cubicBezTo>
                    <a:pt x="0" y="2170"/>
                    <a:pt x="949" y="3634"/>
                    <a:pt x="2279" y="3634"/>
                  </a:cubicBezTo>
                  <a:cubicBezTo>
                    <a:pt x="2435" y="3634"/>
                    <a:pt x="2597" y="3614"/>
                    <a:pt x="2762" y="3571"/>
                  </a:cubicBezTo>
                  <a:cubicBezTo>
                    <a:pt x="4304" y="3137"/>
                    <a:pt x="4594" y="1063"/>
                    <a:pt x="3195" y="244"/>
                  </a:cubicBezTo>
                  <a:cubicBezTo>
                    <a:pt x="2913" y="79"/>
                    <a:pt x="2604" y="1"/>
                    <a:pt x="229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45"/>
            <p:cNvSpPr/>
            <p:nvPr/>
          </p:nvSpPr>
          <p:spPr>
            <a:xfrm>
              <a:off x="7406336" y="1847751"/>
              <a:ext cx="61539" cy="53652"/>
            </a:xfrm>
            <a:custGeom>
              <a:avLst/>
              <a:gdLst/>
              <a:ahLst/>
              <a:cxnLst/>
              <a:rect l="l" t="t" r="r" b="b"/>
              <a:pathLst>
                <a:path w="4151" h="3619" extrusionOk="0">
                  <a:moveTo>
                    <a:pt x="2065" y="1"/>
                  </a:moveTo>
                  <a:cubicBezTo>
                    <a:pt x="1468" y="1"/>
                    <a:pt x="867" y="290"/>
                    <a:pt x="507" y="904"/>
                  </a:cubicBezTo>
                  <a:cubicBezTo>
                    <a:pt x="1" y="1771"/>
                    <a:pt x="314" y="2880"/>
                    <a:pt x="1182" y="3363"/>
                  </a:cubicBezTo>
                  <a:cubicBezTo>
                    <a:pt x="1478" y="3539"/>
                    <a:pt x="1789" y="3618"/>
                    <a:pt x="2089" y="3618"/>
                  </a:cubicBezTo>
                  <a:cubicBezTo>
                    <a:pt x="3185" y="3618"/>
                    <a:pt x="4150" y="2567"/>
                    <a:pt x="3810" y="1337"/>
                  </a:cubicBezTo>
                  <a:cubicBezTo>
                    <a:pt x="3580" y="472"/>
                    <a:pt x="2827" y="1"/>
                    <a:pt x="206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45"/>
            <p:cNvSpPr/>
            <p:nvPr/>
          </p:nvSpPr>
          <p:spPr>
            <a:xfrm>
              <a:off x="7602915" y="1507148"/>
              <a:ext cx="61553" cy="53815"/>
            </a:xfrm>
            <a:custGeom>
              <a:avLst/>
              <a:gdLst/>
              <a:ahLst/>
              <a:cxnLst/>
              <a:rect l="l" t="t" r="r" b="b"/>
              <a:pathLst>
                <a:path w="4152" h="3630" extrusionOk="0">
                  <a:moveTo>
                    <a:pt x="2064" y="1"/>
                  </a:moveTo>
                  <a:cubicBezTo>
                    <a:pt x="1468" y="1"/>
                    <a:pt x="866" y="289"/>
                    <a:pt x="507" y="903"/>
                  </a:cubicBezTo>
                  <a:cubicBezTo>
                    <a:pt x="0" y="1771"/>
                    <a:pt x="314" y="2880"/>
                    <a:pt x="1182" y="3386"/>
                  </a:cubicBezTo>
                  <a:cubicBezTo>
                    <a:pt x="1472" y="3554"/>
                    <a:pt x="1775" y="3630"/>
                    <a:pt x="2070" y="3630"/>
                  </a:cubicBezTo>
                  <a:cubicBezTo>
                    <a:pt x="3173" y="3630"/>
                    <a:pt x="4152" y="2574"/>
                    <a:pt x="3809" y="1337"/>
                  </a:cubicBezTo>
                  <a:cubicBezTo>
                    <a:pt x="3579" y="472"/>
                    <a:pt x="2826" y="1"/>
                    <a:pt x="2064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45"/>
            <p:cNvSpPr/>
            <p:nvPr/>
          </p:nvSpPr>
          <p:spPr>
            <a:xfrm>
              <a:off x="7541080" y="1710665"/>
              <a:ext cx="60056" cy="125108"/>
            </a:xfrm>
            <a:custGeom>
              <a:avLst/>
              <a:gdLst/>
              <a:ahLst/>
              <a:cxnLst/>
              <a:rect l="l" t="t" r="r" b="b"/>
              <a:pathLst>
                <a:path w="4051" h="8439" fill="none" extrusionOk="0">
                  <a:moveTo>
                    <a:pt x="4051" y="8439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5"/>
            <p:cNvSpPr/>
            <p:nvPr/>
          </p:nvSpPr>
          <p:spPr>
            <a:xfrm>
              <a:off x="7536796" y="1603451"/>
              <a:ext cx="58989" cy="102233"/>
            </a:xfrm>
            <a:custGeom>
              <a:avLst/>
              <a:gdLst/>
              <a:ahLst/>
              <a:cxnLst/>
              <a:rect l="l" t="t" r="r" b="b"/>
              <a:pathLst>
                <a:path w="3979" h="6896" fill="none" extrusionOk="0">
                  <a:moveTo>
                    <a:pt x="0" y="6895"/>
                  </a:moveTo>
                  <a:lnTo>
                    <a:pt x="3978" y="0"/>
                  </a:lnTo>
                </a:path>
              </a:pathLst>
            </a:custGeom>
            <a:solidFill>
              <a:srgbClr val="784029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5"/>
            <p:cNvSpPr/>
            <p:nvPr/>
          </p:nvSpPr>
          <p:spPr>
            <a:xfrm>
              <a:off x="7493181" y="1665982"/>
              <a:ext cx="84013" cy="76171"/>
            </a:xfrm>
            <a:custGeom>
              <a:avLst/>
              <a:gdLst/>
              <a:ahLst/>
              <a:cxnLst/>
              <a:rect l="l" t="t" r="r" b="b"/>
              <a:pathLst>
                <a:path w="5667" h="5138" extrusionOk="0">
                  <a:moveTo>
                    <a:pt x="2824" y="1"/>
                  </a:moveTo>
                  <a:cubicBezTo>
                    <a:pt x="1665" y="1"/>
                    <a:pt x="606" y="805"/>
                    <a:pt x="339" y="1978"/>
                  </a:cubicBezTo>
                  <a:cubicBezTo>
                    <a:pt x="1" y="3377"/>
                    <a:pt x="869" y="4751"/>
                    <a:pt x="2243" y="5064"/>
                  </a:cubicBezTo>
                  <a:cubicBezTo>
                    <a:pt x="2447" y="5113"/>
                    <a:pt x="2651" y="5137"/>
                    <a:pt x="2852" y="5137"/>
                  </a:cubicBezTo>
                  <a:cubicBezTo>
                    <a:pt x="4021" y="5137"/>
                    <a:pt x="5065" y="4333"/>
                    <a:pt x="5353" y="3160"/>
                  </a:cubicBezTo>
                  <a:cubicBezTo>
                    <a:pt x="5666" y="1785"/>
                    <a:pt x="4799" y="387"/>
                    <a:pt x="3424" y="74"/>
                  </a:cubicBezTo>
                  <a:cubicBezTo>
                    <a:pt x="3223" y="24"/>
                    <a:pt x="3022" y="1"/>
                    <a:pt x="282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5"/>
            <p:cNvSpPr/>
            <p:nvPr/>
          </p:nvSpPr>
          <p:spPr>
            <a:xfrm>
              <a:off x="7578246" y="1571636"/>
              <a:ext cx="36114" cy="41836"/>
            </a:xfrm>
            <a:custGeom>
              <a:avLst/>
              <a:gdLst/>
              <a:ahLst/>
              <a:cxnLst/>
              <a:rect l="l" t="t" r="r" b="b"/>
              <a:pathLst>
                <a:path w="2436" h="2822" extrusionOk="0">
                  <a:moveTo>
                    <a:pt x="2436" y="1"/>
                  </a:moveTo>
                  <a:lnTo>
                    <a:pt x="1" y="1423"/>
                  </a:lnTo>
                  <a:lnTo>
                    <a:pt x="2436" y="2821"/>
                  </a:lnTo>
                  <a:lnTo>
                    <a:pt x="243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3" name="Google Shape;3063;p45"/>
          <p:cNvGrpSpPr/>
          <p:nvPr/>
        </p:nvGrpSpPr>
        <p:grpSpPr>
          <a:xfrm>
            <a:off x="1455600" y="1376450"/>
            <a:ext cx="1781400" cy="1992950"/>
            <a:chOff x="1455600" y="1376450"/>
            <a:chExt cx="1781400" cy="1992950"/>
          </a:xfrm>
        </p:grpSpPr>
        <p:sp>
          <p:nvSpPr>
            <p:cNvPr id="3064" name="Google Shape;3064;p45"/>
            <p:cNvSpPr txBox="1"/>
            <p:nvPr/>
          </p:nvSpPr>
          <p:spPr>
            <a:xfrm>
              <a:off x="1455600" y="1376450"/>
              <a:ext cx="1781400" cy="3978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065" name="Google Shape;3065;p45"/>
            <p:cNvSpPr txBox="1"/>
            <p:nvPr/>
          </p:nvSpPr>
          <p:spPr>
            <a:xfrm>
              <a:off x="1455600" y="1774261"/>
              <a:ext cx="1781400" cy="56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Mars was named after a god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066" name="Google Shape;3066;p45"/>
            <p:cNvSpPr txBox="1"/>
            <p:nvPr/>
          </p:nvSpPr>
          <p:spPr>
            <a:xfrm>
              <a:off x="1455600" y="2567500"/>
              <a:ext cx="1781400" cy="8019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01</a:t>
              </a:r>
              <a:endParaRPr sz="3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3067" name="Google Shape;3067;p45"/>
          <p:cNvCxnSpPr>
            <a:stCxn id="3065" idx="2"/>
            <a:endCxn id="3066" idx="0"/>
          </p:cNvCxnSpPr>
          <p:nvPr/>
        </p:nvCxnSpPr>
        <p:spPr>
          <a:xfrm>
            <a:off x="2346300" y="2336461"/>
            <a:ext cx="0" cy="231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068" name="Google Shape;3068;p45"/>
          <p:cNvCxnSpPr>
            <a:stCxn id="3066" idx="2"/>
            <a:endCxn id="3030" idx="0"/>
          </p:cNvCxnSpPr>
          <p:nvPr/>
        </p:nvCxnSpPr>
        <p:spPr>
          <a:xfrm>
            <a:off x="2346300" y="3369400"/>
            <a:ext cx="0" cy="403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069" name="Google Shape;3069;p45"/>
          <p:cNvCxnSpPr>
            <a:stCxn id="3070" idx="2"/>
            <a:endCxn id="3071" idx="0"/>
          </p:cNvCxnSpPr>
          <p:nvPr/>
        </p:nvCxnSpPr>
        <p:spPr>
          <a:xfrm>
            <a:off x="4572000" y="2334399"/>
            <a:ext cx="0" cy="231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072" name="Google Shape;3072;p45"/>
          <p:cNvCxnSpPr>
            <a:stCxn id="3071" idx="2"/>
            <a:endCxn id="3073" idx="0"/>
          </p:cNvCxnSpPr>
          <p:nvPr/>
        </p:nvCxnSpPr>
        <p:spPr>
          <a:xfrm>
            <a:off x="4572000" y="3367338"/>
            <a:ext cx="0" cy="403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074" name="Google Shape;3074;p45"/>
          <p:cNvCxnSpPr>
            <a:stCxn id="3075" idx="2"/>
            <a:endCxn id="3076" idx="0"/>
          </p:cNvCxnSpPr>
          <p:nvPr/>
        </p:nvCxnSpPr>
        <p:spPr>
          <a:xfrm>
            <a:off x="6797700" y="2334386"/>
            <a:ext cx="0" cy="231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077" name="Google Shape;3077;p45"/>
          <p:cNvCxnSpPr>
            <a:stCxn id="3076" idx="2"/>
            <a:endCxn id="3078" idx="0"/>
          </p:cNvCxnSpPr>
          <p:nvPr/>
        </p:nvCxnSpPr>
        <p:spPr>
          <a:xfrm>
            <a:off x="6797700" y="3367325"/>
            <a:ext cx="0" cy="403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079" name="Google Shape;3079;p45"/>
          <p:cNvCxnSpPr>
            <a:stCxn id="3066" idx="3"/>
            <a:endCxn id="3071" idx="1"/>
          </p:cNvCxnSpPr>
          <p:nvPr/>
        </p:nvCxnSpPr>
        <p:spPr>
          <a:xfrm rot="10800000" flipH="1">
            <a:off x="3237000" y="2966350"/>
            <a:ext cx="444300" cy="2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stealth" w="med" len="med"/>
          </a:ln>
        </p:spPr>
      </p:cxnSp>
      <p:cxnSp>
        <p:nvCxnSpPr>
          <p:cNvPr id="3080" name="Google Shape;3080;p45"/>
          <p:cNvCxnSpPr>
            <a:stCxn id="3071" idx="3"/>
            <a:endCxn id="3076" idx="1"/>
          </p:cNvCxnSpPr>
          <p:nvPr/>
        </p:nvCxnSpPr>
        <p:spPr>
          <a:xfrm>
            <a:off x="5462700" y="2966388"/>
            <a:ext cx="444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stealth" w="med" len="med"/>
          </a:ln>
        </p:spPr>
      </p:cxnSp>
      <p:cxnSp>
        <p:nvCxnSpPr>
          <p:cNvPr id="3081" name="Google Shape;3081;p45"/>
          <p:cNvCxnSpPr>
            <a:stCxn id="3076" idx="3"/>
          </p:cNvCxnSpPr>
          <p:nvPr/>
        </p:nvCxnSpPr>
        <p:spPr>
          <a:xfrm>
            <a:off x="7688400" y="2966375"/>
            <a:ext cx="431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082" name="Google Shape;3082;p45"/>
          <p:cNvCxnSpPr>
            <a:endCxn id="3066" idx="1"/>
          </p:cNvCxnSpPr>
          <p:nvPr/>
        </p:nvCxnSpPr>
        <p:spPr>
          <a:xfrm>
            <a:off x="1024200" y="2968450"/>
            <a:ext cx="431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3078" name="Google Shape;3078;p45"/>
          <p:cNvSpPr/>
          <p:nvPr/>
        </p:nvSpPr>
        <p:spPr>
          <a:xfrm>
            <a:off x="6351600" y="3770800"/>
            <a:ext cx="892200" cy="799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83" name="Google Shape;3083;p45"/>
          <p:cNvGrpSpPr/>
          <p:nvPr/>
        </p:nvGrpSpPr>
        <p:grpSpPr>
          <a:xfrm>
            <a:off x="5907000" y="1374375"/>
            <a:ext cx="1781400" cy="1992950"/>
            <a:chOff x="5907000" y="1374375"/>
            <a:chExt cx="1781400" cy="1992950"/>
          </a:xfrm>
        </p:grpSpPr>
        <p:sp>
          <p:nvSpPr>
            <p:cNvPr id="3084" name="Google Shape;3084;p45"/>
            <p:cNvSpPr txBox="1"/>
            <p:nvPr/>
          </p:nvSpPr>
          <p:spPr>
            <a:xfrm>
              <a:off x="5907000" y="1374375"/>
              <a:ext cx="1781400" cy="3978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075" name="Google Shape;3075;p45"/>
            <p:cNvSpPr txBox="1"/>
            <p:nvPr/>
          </p:nvSpPr>
          <p:spPr>
            <a:xfrm>
              <a:off x="5907000" y="1772186"/>
              <a:ext cx="1781400" cy="56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Venus has a beautiful name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076" name="Google Shape;3076;p45"/>
            <p:cNvSpPr txBox="1"/>
            <p:nvPr/>
          </p:nvSpPr>
          <p:spPr>
            <a:xfrm>
              <a:off x="5907000" y="2565425"/>
              <a:ext cx="1781400" cy="8019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03</a:t>
              </a:r>
              <a:endParaRPr sz="3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3085" name="Google Shape;3085;p45"/>
          <p:cNvGrpSpPr/>
          <p:nvPr/>
        </p:nvGrpSpPr>
        <p:grpSpPr>
          <a:xfrm>
            <a:off x="6511647" y="3817285"/>
            <a:ext cx="572129" cy="678946"/>
            <a:chOff x="4155812" y="333320"/>
            <a:chExt cx="835956" cy="992030"/>
          </a:xfrm>
        </p:grpSpPr>
        <p:sp>
          <p:nvSpPr>
            <p:cNvPr id="3086" name="Google Shape;3086;p45"/>
            <p:cNvSpPr/>
            <p:nvPr/>
          </p:nvSpPr>
          <p:spPr>
            <a:xfrm>
              <a:off x="4536237" y="505402"/>
              <a:ext cx="91113" cy="819949"/>
            </a:xfrm>
            <a:custGeom>
              <a:avLst/>
              <a:gdLst/>
              <a:ahLst/>
              <a:cxnLst/>
              <a:rect l="l" t="t" r="r" b="b"/>
              <a:pathLst>
                <a:path w="5425" h="48821" extrusionOk="0">
                  <a:moveTo>
                    <a:pt x="0" y="1"/>
                  </a:moveTo>
                  <a:lnTo>
                    <a:pt x="0" y="48820"/>
                  </a:lnTo>
                  <a:lnTo>
                    <a:pt x="5425" y="48820"/>
                  </a:lnTo>
                  <a:lnTo>
                    <a:pt x="54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5"/>
            <p:cNvSpPr/>
            <p:nvPr/>
          </p:nvSpPr>
          <p:spPr>
            <a:xfrm>
              <a:off x="4171819" y="869820"/>
              <a:ext cx="819949" cy="91113"/>
            </a:xfrm>
            <a:custGeom>
              <a:avLst/>
              <a:gdLst/>
              <a:ahLst/>
              <a:cxnLst/>
              <a:rect l="l" t="t" r="r" b="b"/>
              <a:pathLst>
                <a:path w="48821" h="5425" extrusionOk="0">
                  <a:moveTo>
                    <a:pt x="1" y="0"/>
                  </a:moveTo>
                  <a:lnTo>
                    <a:pt x="1" y="5425"/>
                  </a:lnTo>
                  <a:lnTo>
                    <a:pt x="48820" y="5425"/>
                  </a:lnTo>
                  <a:lnTo>
                    <a:pt x="4882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5"/>
            <p:cNvSpPr/>
            <p:nvPr/>
          </p:nvSpPr>
          <p:spPr>
            <a:xfrm>
              <a:off x="4259691" y="593273"/>
              <a:ext cx="644206" cy="644206"/>
            </a:xfrm>
            <a:custGeom>
              <a:avLst/>
              <a:gdLst/>
              <a:ahLst/>
              <a:cxnLst/>
              <a:rect l="l" t="t" r="r" b="b"/>
              <a:pathLst>
                <a:path w="38357" h="38357" extrusionOk="0">
                  <a:moveTo>
                    <a:pt x="3834" y="0"/>
                  </a:moveTo>
                  <a:lnTo>
                    <a:pt x="0" y="3833"/>
                  </a:lnTo>
                  <a:lnTo>
                    <a:pt x="34524" y="38357"/>
                  </a:lnTo>
                  <a:lnTo>
                    <a:pt x="38357" y="34523"/>
                  </a:lnTo>
                  <a:lnTo>
                    <a:pt x="383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5"/>
            <p:cNvSpPr/>
            <p:nvPr/>
          </p:nvSpPr>
          <p:spPr>
            <a:xfrm>
              <a:off x="4259691" y="593273"/>
              <a:ext cx="644206" cy="644206"/>
            </a:xfrm>
            <a:custGeom>
              <a:avLst/>
              <a:gdLst/>
              <a:ahLst/>
              <a:cxnLst/>
              <a:rect l="l" t="t" r="r" b="b"/>
              <a:pathLst>
                <a:path w="38357" h="38357" extrusionOk="0">
                  <a:moveTo>
                    <a:pt x="34524" y="0"/>
                  </a:moveTo>
                  <a:lnTo>
                    <a:pt x="0" y="34523"/>
                  </a:lnTo>
                  <a:lnTo>
                    <a:pt x="3834" y="38357"/>
                  </a:lnTo>
                  <a:lnTo>
                    <a:pt x="38357" y="3833"/>
                  </a:lnTo>
                  <a:lnTo>
                    <a:pt x="3452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5"/>
            <p:cNvSpPr/>
            <p:nvPr/>
          </p:nvSpPr>
          <p:spPr>
            <a:xfrm>
              <a:off x="4382781" y="519174"/>
              <a:ext cx="398025" cy="792405"/>
            </a:xfrm>
            <a:custGeom>
              <a:avLst/>
              <a:gdLst/>
              <a:ahLst/>
              <a:cxnLst/>
              <a:rect l="l" t="t" r="r" b="b"/>
              <a:pathLst>
                <a:path w="23699" h="47181" extrusionOk="0">
                  <a:moveTo>
                    <a:pt x="5015" y="0"/>
                  </a:moveTo>
                  <a:lnTo>
                    <a:pt x="0" y="2074"/>
                  </a:lnTo>
                  <a:lnTo>
                    <a:pt x="18684" y="47180"/>
                  </a:lnTo>
                  <a:lnTo>
                    <a:pt x="23699" y="45107"/>
                  </a:lnTo>
                  <a:lnTo>
                    <a:pt x="501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45"/>
            <p:cNvSpPr/>
            <p:nvPr/>
          </p:nvSpPr>
          <p:spPr>
            <a:xfrm>
              <a:off x="4182391" y="713126"/>
              <a:ext cx="792405" cy="398025"/>
            </a:xfrm>
            <a:custGeom>
              <a:avLst/>
              <a:gdLst/>
              <a:ahLst/>
              <a:cxnLst/>
              <a:rect l="l" t="t" r="r" b="b"/>
              <a:pathLst>
                <a:path w="47181" h="23699" extrusionOk="0">
                  <a:moveTo>
                    <a:pt x="45107" y="0"/>
                  </a:moveTo>
                  <a:lnTo>
                    <a:pt x="1" y="18684"/>
                  </a:lnTo>
                  <a:lnTo>
                    <a:pt x="2074" y="23699"/>
                  </a:lnTo>
                  <a:lnTo>
                    <a:pt x="47181" y="5015"/>
                  </a:lnTo>
                  <a:lnTo>
                    <a:pt x="45107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45"/>
            <p:cNvSpPr/>
            <p:nvPr/>
          </p:nvSpPr>
          <p:spPr>
            <a:xfrm>
              <a:off x="4185591" y="716364"/>
              <a:ext cx="792405" cy="398025"/>
            </a:xfrm>
            <a:custGeom>
              <a:avLst/>
              <a:gdLst/>
              <a:ahLst/>
              <a:cxnLst/>
              <a:rect l="l" t="t" r="r" b="b"/>
              <a:pathLst>
                <a:path w="47181" h="23699" extrusionOk="0">
                  <a:moveTo>
                    <a:pt x="2074" y="0"/>
                  </a:moveTo>
                  <a:lnTo>
                    <a:pt x="1" y="5015"/>
                  </a:lnTo>
                  <a:lnTo>
                    <a:pt x="45107" y="23699"/>
                  </a:lnTo>
                  <a:lnTo>
                    <a:pt x="47181" y="18684"/>
                  </a:lnTo>
                  <a:lnTo>
                    <a:pt x="207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5"/>
            <p:cNvSpPr/>
            <p:nvPr/>
          </p:nvSpPr>
          <p:spPr>
            <a:xfrm>
              <a:off x="4382781" y="519174"/>
              <a:ext cx="398025" cy="792405"/>
            </a:xfrm>
            <a:custGeom>
              <a:avLst/>
              <a:gdLst/>
              <a:ahLst/>
              <a:cxnLst/>
              <a:rect l="l" t="t" r="r" b="b"/>
              <a:pathLst>
                <a:path w="23699" h="47181" extrusionOk="0">
                  <a:moveTo>
                    <a:pt x="18684" y="0"/>
                  </a:moveTo>
                  <a:lnTo>
                    <a:pt x="0" y="45107"/>
                  </a:lnTo>
                  <a:lnTo>
                    <a:pt x="5015" y="47180"/>
                  </a:lnTo>
                  <a:lnTo>
                    <a:pt x="23699" y="2074"/>
                  </a:lnTo>
                  <a:lnTo>
                    <a:pt x="1868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5"/>
            <p:cNvSpPr/>
            <p:nvPr/>
          </p:nvSpPr>
          <p:spPr>
            <a:xfrm>
              <a:off x="4155812" y="546902"/>
              <a:ext cx="835736" cy="737166"/>
            </a:xfrm>
            <a:custGeom>
              <a:avLst/>
              <a:gdLst/>
              <a:ahLst/>
              <a:cxnLst/>
              <a:rect l="l" t="t" r="r" b="b"/>
              <a:pathLst>
                <a:path w="49761" h="43892" extrusionOk="0">
                  <a:moveTo>
                    <a:pt x="24861" y="0"/>
                  </a:moveTo>
                  <a:cubicBezTo>
                    <a:pt x="22119" y="0"/>
                    <a:pt x="19332" y="516"/>
                    <a:pt x="16636" y="1604"/>
                  </a:cubicBezTo>
                  <a:cubicBezTo>
                    <a:pt x="5425" y="6160"/>
                    <a:pt x="1" y="18962"/>
                    <a:pt x="4557" y="30196"/>
                  </a:cubicBezTo>
                  <a:cubicBezTo>
                    <a:pt x="8016" y="38725"/>
                    <a:pt x="16228" y="43892"/>
                    <a:pt x="24887" y="43892"/>
                  </a:cubicBezTo>
                  <a:cubicBezTo>
                    <a:pt x="27634" y="43892"/>
                    <a:pt x="30426" y="43372"/>
                    <a:pt x="33126" y="42275"/>
                  </a:cubicBezTo>
                  <a:cubicBezTo>
                    <a:pt x="44360" y="37718"/>
                    <a:pt x="49760" y="24917"/>
                    <a:pt x="45228" y="13706"/>
                  </a:cubicBezTo>
                  <a:cubicBezTo>
                    <a:pt x="41765" y="5169"/>
                    <a:pt x="33541" y="0"/>
                    <a:pt x="2486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5"/>
            <p:cNvSpPr/>
            <p:nvPr/>
          </p:nvSpPr>
          <p:spPr>
            <a:xfrm>
              <a:off x="4257035" y="598530"/>
              <a:ext cx="633692" cy="633692"/>
            </a:xfrm>
            <a:custGeom>
              <a:avLst/>
              <a:gdLst/>
              <a:ahLst/>
              <a:cxnLst/>
              <a:rect l="l" t="t" r="r" b="b"/>
              <a:pathLst>
                <a:path w="37731" h="37731" extrusionOk="0">
                  <a:moveTo>
                    <a:pt x="18854" y="1"/>
                  </a:moveTo>
                  <a:cubicBezTo>
                    <a:pt x="8439" y="1"/>
                    <a:pt x="1" y="8438"/>
                    <a:pt x="1" y="18877"/>
                  </a:cubicBezTo>
                  <a:cubicBezTo>
                    <a:pt x="1" y="29292"/>
                    <a:pt x="8439" y="37730"/>
                    <a:pt x="18854" y="37730"/>
                  </a:cubicBezTo>
                  <a:cubicBezTo>
                    <a:pt x="29292" y="37730"/>
                    <a:pt x="37730" y="29292"/>
                    <a:pt x="37730" y="18877"/>
                  </a:cubicBezTo>
                  <a:cubicBezTo>
                    <a:pt x="37730" y="8438"/>
                    <a:pt x="29292" y="1"/>
                    <a:pt x="1885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5"/>
            <p:cNvSpPr/>
            <p:nvPr/>
          </p:nvSpPr>
          <p:spPr>
            <a:xfrm>
              <a:off x="4483602" y="817184"/>
              <a:ext cx="106497" cy="106497"/>
            </a:xfrm>
            <a:custGeom>
              <a:avLst/>
              <a:gdLst/>
              <a:ahLst/>
              <a:cxnLst/>
              <a:rect l="l" t="t" r="r" b="b"/>
              <a:pathLst>
                <a:path w="6341" h="6341" extrusionOk="0">
                  <a:moveTo>
                    <a:pt x="0" y="0"/>
                  </a:moveTo>
                  <a:lnTo>
                    <a:pt x="4846" y="6341"/>
                  </a:lnTo>
                  <a:lnTo>
                    <a:pt x="6341" y="48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5"/>
            <p:cNvSpPr/>
            <p:nvPr/>
          </p:nvSpPr>
          <p:spPr>
            <a:xfrm>
              <a:off x="4573489" y="907474"/>
              <a:ext cx="106497" cy="106094"/>
            </a:xfrm>
            <a:custGeom>
              <a:avLst/>
              <a:gdLst/>
              <a:ahLst/>
              <a:cxnLst/>
              <a:rect l="l" t="t" r="r" b="b"/>
              <a:pathLst>
                <a:path w="6341" h="6317" extrusionOk="0">
                  <a:moveTo>
                    <a:pt x="1495" y="0"/>
                  </a:moveTo>
                  <a:lnTo>
                    <a:pt x="0" y="1471"/>
                  </a:lnTo>
                  <a:lnTo>
                    <a:pt x="6341" y="6317"/>
                  </a:lnTo>
                  <a:lnTo>
                    <a:pt x="149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5"/>
            <p:cNvSpPr/>
            <p:nvPr/>
          </p:nvSpPr>
          <p:spPr>
            <a:xfrm>
              <a:off x="4483602" y="907474"/>
              <a:ext cx="106497" cy="106094"/>
            </a:xfrm>
            <a:custGeom>
              <a:avLst/>
              <a:gdLst/>
              <a:ahLst/>
              <a:cxnLst/>
              <a:rect l="l" t="t" r="r" b="b"/>
              <a:pathLst>
                <a:path w="6341" h="6317" extrusionOk="0">
                  <a:moveTo>
                    <a:pt x="4846" y="0"/>
                  </a:moveTo>
                  <a:lnTo>
                    <a:pt x="0" y="6317"/>
                  </a:lnTo>
                  <a:lnTo>
                    <a:pt x="6341" y="1471"/>
                  </a:lnTo>
                  <a:lnTo>
                    <a:pt x="4846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5"/>
            <p:cNvSpPr/>
            <p:nvPr/>
          </p:nvSpPr>
          <p:spPr>
            <a:xfrm>
              <a:off x="4573489" y="817184"/>
              <a:ext cx="106497" cy="106497"/>
            </a:xfrm>
            <a:custGeom>
              <a:avLst/>
              <a:gdLst/>
              <a:ahLst/>
              <a:cxnLst/>
              <a:rect l="l" t="t" r="r" b="b"/>
              <a:pathLst>
                <a:path w="6341" h="6341" extrusionOk="0">
                  <a:moveTo>
                    <a:pt x="6341" y="0"/>
                  </a:moveTo>
                  <a:lnTo>
                    <a:pt x="0" y="4846"/>
                  </a:lnTo>
                  <a:lnTo>
                    <a:pt x="1495" y="6341"/>
                  </a:lnTo>
                  <a:lnTo>
                    <a:pt x="634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5"/>
            <p:cNvSpPr/>
            <p:nvPr/>
          </p:nvSpPr>
          <p:spPr>
            <a:xfrm>
              <a:off x="4548563" y="716767"/>
              <a:ext cx="50637" cy="189918"/>
            </a:xfrm>
            <a:custGeom>
              <a:avLst/>
              <a:gdLst/>
              <a:ahLst/>
              <a:cxnLst/>
              <a:rect l="l" t="t" r="r" b="b"/>
              <a:pathLst>
                <a:path w="3015" h="11308" extrusionOk="0">
                  <a:moveTo>
                    <a:pt x="1496" y="0"/>
                  </a:moveTo>
                  <a:lnTo>
                    <a:pt x="1" y="11307"/>
                  </a:lnTo>
                  <a:lnTo>
                    <a:pt x="3014" y="11307"/>
                  </a:lnTo>
                  <a:lnTo>
                    <a:pt x="1496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5"/>
            <p:cNvSpPr/>
            <p:nvPr/>
          </p:nvSpPr>
          <p:spPr>
            <a:xfrm>
              <a:off x="4548563" y="924471"/>
              <a:ext cx="50637" cy="189515"/>
            </a:xfrm>
            <a:custGeom>
              <a:avLst/>
              <a:gdLst/>
              <a:ahLst/>
              <a:cxnLst/>
              <a:rect l="l" t="t" r="r" b="b"/>
              <a:pathLst>
                <a:path w="3015" h="11284" extrusionOk="0">
                  <a:moveTo>
                    <a:pt x="1" y="1"/>
                  </a:moveTo>
                  <a:lnTo>
                    <a:pt x="1496" y="11284"/>
                  </a:lnTo>
                  <a:lnTo>
                    <a:pt x="3014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5"/>
            <p:cNvSpPr/>
            <p:nvPr/>
          </p:nvSpPr>
          <p:spPr>
            <a:xfrm>
              <a:off x="4375272" y="890058"/>
              <a:ext cx="189918" cy="50637"/>
            </a:xfrm>
            <a:custGeom>
              <a:avLst/>
              <a:gdLst/>
              <a:ahLst/>
              <a:cxnLst/>
              <a:rect l="l" t="t" r="r" b="b"/>
              <a:pathLst>
                <a:path w="11308" h="3015" extrusionOk="0">
                  <a:moveTo>
                    <a:pt x="11307" y="1"/>
                  </a:moveTo>
                  <a:lnTo>
                    <a:pt x="1" y="1519"/>
                  </a:lnTo>
                  <a:lnTo>
                    <a:pt x="11307" y="3014"/>
                  </a:lnTo>
                  <a:lnTo>
                    <a:pt x="11307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5"/>
            <p:cNvSpPr/>
            <p:nvPr/>
          </p:nvSpPr>
          <p:spPr>
            <a:xfrm>
              <a:off x="4582573" y="890058"/>
              <a:ext cx="189918" cy="50637"/>
            </a:xfrm>
            <a:custGeom>
              <a:avLst/>
              <a:gdLst/>
              <a:ahLst/>
              <a:cxnLst/>
              <a:rect l="l" t="t" r="r" b="b"/>
              <a:pathLst>
                <a:path w="11308" h="3015" extrusionOk="0">
                  <a:moveTo>
                    <a:pt x="1" y="1"/>
                  </a:moveTo>
                  <a:lnTo>
                    <a:pt x="1" y="3014"/>
                  </a:lnTo>
                  <a:lnTo>
                    <a:pt x="11308" y="151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5"/>
            <p:cNvSpPr/>
            <p:nvPr/>
          </p:nvSpPr>
          <p:spPr>
            <a:xfrm>
              <a:off x="4556475" y="890058"/>
              <a:ext cx="50637" cy="50637"/>
            </a:xfrm>
            <a:custGeom>
              <a:avLst/>
              <a:gdLst/>
              <a:ahLst/>
              <a:cxnLst/>
              <a:rect l="l" t="t" r="r" b="b"/>
              <a:pathLst>
                <a:path w="3015" h="3015" extrusionOk="0">
                  <a:moveTo>
                    <a:pt x="1496" y="1"/>
                  </a:moveTo>
                  <a:cubicBezTo>
                    <a:pt x="676" y="1"/>
                    <a:pt x="1" y="676"/>
                    <a:pt x="1" y="1519"/>
                  </a:cubicBezTo>
                  <a:cubicBezTo>
                    <a:pt x="1" y="2339"/>
                    <a:pt x="676" y="3014"/>
                    <a:pt x="1496" y="3014"/>
                  </a:cubicBezTo>
                  <a:cubicBezTo>
                    <a:pt x="2339" y="3014"/>
                    <a:pt x="3014" y="2339"/>
                    <a:pt x="3014" y="1519"/>
                  </a:cubicBezTo>
                  <a:cubicBezTo>
                    <a:pt x="3014" y="676"/>
                    <a:pt x="2339" y="1"/>
                    <a:pt x="149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5"/>
            <p:cNvSpPr/>
            <p:nvPr/>
          </p:nvSpPr>
          <p:spPr>
            <a:xfrm>
              <a:off x="4470012" y="333320"/>
              <a:ext cx="207737" cy="189112"/>
            </a:xfrm>
            <a:custGeom>
              <a:avLst/>
              <a:gdLst/>
              <a:ahLst/>
              <a:cxnLst/>
              <a:rect l="l" t="t" r="r" b="b"/>
              <a:pathLst>
                <a:path w="12369" h="11260" extrusionOk="0">
                  <a:moveTo>
                    <a:pt x="6173" y="2411"/>
                  </a:moveTo>
                  <a:cubicBezTo>
                    <a:pt x="8270" y="2411"/>
                    <a:pt x="9958" y="3858"/>
                    <a:pt x="9958" y="5618"/>
                  </a:cubicBezTo>
                  <a:cubicBezTo>
                    <a:pt x="9958" y="7402"/>
                    <a:pt x="8270" y="8848"/>
                    <a:pt x="6173" y="8848"/>
                  </a:cubicBezTo>
                  <a:cubicBezTo>
                    <a:pt x="4099" y="8848"/>
                    <a:pt x="2412" y="7402"/>
                    <a:pt x="2412" y="5618"/>
                  </a:cubicBezTo>
                  <a:cubicBezTo>
                    <a:pt x="2412" y="3858"/>
                    <a:pt x="4099" y="2411"/>
                    <a:pt x="6173" y="2411"/>
                  </a:cubicBezTo>
                  <a:close/>
                  <a:moveTo>
                    <a:pt x="6173" y="1"/>
                  </a:moveTo>
                  <a:cubicBezTo>
                    <a:pt x="2773" y="1"/>
                    <a:pt x="1" y="2508"/>
                    <a:pt x="1" y="5618"/>
                  </a:cubicBezTo>
                  <a:cubicBezTo>
                    <a:pt x="1" y="8728"/>
                    <a:pt x="2773" y="11259"/>
                    <a:pt x="6173" y="11259"/>
                  </a:cubicBezTo>
                  <a:cubicBezTo>
                    <a:pt x="9596" y="11259"/>
                    <a:pt x="12368" y="8728"/>
                    <a:pt x="12368" y="5618"/>
                  </a:cubicBezTo>
                  <a:cubicBezTo>
                    <a:pt x="12368" y="2508"/>
                    <a:pt x="9596" y="1"/>
                    <a:pt x="617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45"/>
            <p:cNvSpPr/>
            <p:nvPr/>
          </p:nvSpPr>
          <p:spPr>
            <a:xfrm>
              <a:off x="4431552" y="809072"/>
              <a:ext cx="248633" cy="248633"/>
            </a:xfrm>
            <a:custGeom>
              <a:avLst/>
              <a:gdLst/>
              <a:ahLst/>
              <a:cxnLst/>
              <a:rect l="l" t="t" r="r" b="b"/>
              <a:pathLst>
                <a:path w="14804" h="14804" fill="none" extrusionOk="0">
                  <a:moveTo>
                    <a:pt x="14803" y="6341"/>
                  </a:moveTo>
                  <a:cubicBezTo>
                    <a:pt x="14803" y="11983"/>
                    <a:pt x="7980" y="14803"/>
                    <a:pt x="3978" y="10801"/>
                  </a:cubicBezTo>
                  <a:cubicBezTo>
                    <a:pt x="1" y="6824"/>
                    <a:pt x="2821" y="1"/>
                    <a:pt x="8463" y="1"/>
                  </a:cubicBezTo>
                  <a:cubicBezTo>
                    <a:pt x="11958" y="1"/>
                    <a:pt x="14803" y="2846"/>
                    <a:pt x="14803" y="6341"/>
                  </a:cubicBezTo>
                  <a:close/>
                </a:path>
              </a:pathLst>
            </a:custGeom>
            <a:solidFill>
              <a:srgbClr val="784029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45"/>
            <p:cNvSpPr/>
            <p:nvPr/>
          </p:nvSpPr>
          <p:spPr>
            <a:xfrm>
              <a:off x="4552610" y="627686"/>
              <a:ext cx="50637" cy="66424"/>
            </a:xfrm>
            <a:custGeom>
              <a:avLst/>
              <a:gdLst/>
              <a:ahLst/>
              <a:cxnLst/>
              <a:rect l="l" t="t" r="r" b="b"/>
              <a:pathLst>
                <a:path w="3015" h="3955" extrusionOk="0">
                  <a:moveTo>
                    <a:pt x="1" y="0"/>
                  </a:moveTo>
                  <a:lnTo>
                    <a:pt x="1" y="3954"/>
                  </a:lnTo>
                  <a:lnTo>
                    <a:pt x="531" y="3954"/>
                  </a:lnTo>
                  <a:lnTo>
                    <a:pt x="531" y="651"/>
                  </a:lnTo>
                  <a:lnTo>
                    <a:pt x="2291" y="3954"/>
                  </a:lnTo>
                  <a:lnTo>
                    <a:pt x="3014" y="3954"/>
                  </a:lnTo>
                  <a:lnTo>
                    <a:pt x="3014" y="0"/>
                  </a:lnTo>
                  <a:lnTo>
                    <a:pt x="2484" y="0"/>
                  </a:lnTo>
                  <a:lnTo>
                    <a:pt x="2484" y="3303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5"/>
            <p:cNvSpPr/>
            <p:nvPr/>
          </p:nvSpPr>
          <p:spPr>
            <a:xfrm>
              <a:off x="4290239" y="875480"/>
              <a:ext cx="84244" cy="66424"/>
            </a:xfrm>
            <a:custGeom>
              <a:avLst/>
              <a:gdLst/>
              <a:ahLst/>
              <a:cxnLst/>
              <a:rect l="l" t="t" r="r" b="b"/>
              <a:pathLst>
                <a:path w="5016" h="3955" extrusionOk="0">
                  <a:moveTo>
                    <a:pt x="1" y="1"/>
                  </a:moveTo>
                  <a:lnTo>
                    <a:pt x="989" y="3954"/>
                  </a:lnTo>
                  <a:lnTo>
                    <a:pt x="1664" y="3954"/>
                  </a:lnTo>
                  <a:lnTo>
                    <a:pt x="2508" y="507"/>
                  </a:lnTo>
                  <a:lnTo>
                    <a:pt x="3352" y="3954"/>
                  </a:lnTo>
                  <a:lnTo>
                    <a:pt x="4027" y="3954"/>
                  </a:lnTo>
                  <a:lnTo>
                    <a:pt x="5015" y="1"/>
                  </a:lnTo>
                  <a:lnTo>
                    <a:pt x="4461" y="1"/>
                  </a:lnTo>
                  <a:lnTo>
                    <a:pt x="3641" y="3328"/>
                  </a:lnTo>
                  <a:lnTo>
                    <a:pt x="2797" y="1"/>
                  </a:lnTo>
                  <a:lnTo>
                    <a:pt x="2219" y="1"/>
                  </a:lnTo>
                  <a:lnTo>
                    <a:pt x="1375" y="3328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5"/>
            <p:cNvSpPr/>
            <p:nvPr/>
          </p:nvSpPr>
          <p:spPr>
            <a:xfrm>
              <a:off x="4560319" y="1130159"/>
              <a:ext cx="42928" cy="66424"/>
            </a:xfrm>
            <a:custGeom>
              <a:avLst/>
              <a:gdLst/>
              <a:ahLst/>
              <a:cxnLst/>
              <a:rect l="l" t="t" r="r" b="b"/>
              <a:pathLst>
                <a:path w="2556" h="3955" extrusionOk="0">
                  <a:moveTo>
                    <a:pt x="0" y="1"/>
                  </a:moveTo>
                  <a:lnTo>
                    <a:pt x="0" y="3955"/>
                  </a:lnTo>
                  <a:lnTo>
                    <a:pt x="2555" y="3955"/>
                  </a:lnTo>
                  <a:lnTo>
                    <a:pt x="2555" y="3497"/>
                  </a:lnTo>
                  <a:lnTo>
                    <a:pt x="530" y="3497"/>
                  </a:lnTo>
                  <a:lnTo>
                    <a:pt x="530" y="2074"/>
                  </a:lnTo>
                  <a:lnTo>
                    <a:pt x="2435" y="2074"/>
                  </a:lnTo>
                  <a:lnTo>
                    <a:pt x="2435" y="1616"/>
                  </a:lnTo>
                  <a:lnTo>
                    <a:pt x="530" y="1616"/>
                  </a:lnTo>
                  <a:lnTo>
                    <a:pt x="530" y="435"/>
                  </a:lnTo>
                  <a:lnTo>
                    <a:pt x="2507" y="435"/>
                  </a:lnTo>
                  <a:lnTo>
                    <a:pt x="25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5"/>
            <p:cNvSpPr/>
            <p:nvPr/>
          </p:nvSpPr>
          <p:spPr>
            <a:xfrm>
              <a:off x="4812966" y="875076"/>
              <a:ext cx="46992" cy="68843"/>
            </a:xfrm>
            <a:custGeom>
              <a:avLst/>
              <a:gdLst/>
              <a:ahLst/>
              <a:cxnLst/>
              <a:rect l="l" t="t" r="r" b="b"/>
              <a:pathLst>
                <a:path w="2798" h="4099" extrusionOk="0">
                  <a:moveTo>
                    <a:pt x="1399" y="1"/>
                  </a:moveTo>
                  <a:cubicBezTo>
                    <a:pt x="965" y="1"/>
                    <a:pt x="627" y="97"/>
                    <a:pt x="362" y="290"/>
                  </a:cubicBezTo>
                  <a:cubicBezTo>
                    <a:pt x="121" y="507"/>
                    <a:pt x="1" y="772"/>
                    <a:pt x="1" y="1110"/>
                  </a:cubicBezTo>
                  <a:cubicBezTo>
                    <a:pt x="1" y="1423"/>
                    <a:pt x="97" y="1664"/>
                    <a:pt x="266" y="1833"/>
                  </a:cubicBezTo>
                  <a:cubicBezTo>
                    <a:pt x="459" y="2002"/>
                    <a:pt x="748" y="2122"/>
                    <a:pt x="1134" y="2194"/>
                  </a:cubicBezTo>
                  <a:lnTo>
                    <a:pt x="1471" y="2267"/>
                  </a:lnTo>
                  <a:cubicBezTo>
                    <a:pt x="1736" y="2315"/>
                    <a:pt x="1929" y="2411"/>
                    <a:pt x="2050" y="2508"/>
                  </a:cubicBezTo>
                  <a:cubicBezTo>
                    <a:pt x="2170" y="2628"/>
                    <a:pt x="2219" y="2773"/>
                    <a:pt x="2219" y="2966"/>
                  </a:cubicBezTo>
                  <a:cubicBezTo>
                    <a:pt x="2219" y="3183"/>
                    <a:pt x="2146" y="3352"/>
                    <a:pt x="1977" y="3472"/>
                  </a:cubicBezTo>
                  <a:cubicBezTo>
                    <a:pt x="1809" y="3593"/>
                    <a:pt x="1568" y="3665"/>
                    <a:pt x="1278" y="3665"/>
                  </a:cubicBezTo>
                  <a:cubicBezTo>
                    <a:pt x="1061" y="3665"/>
                    <a:pt x="869" y="3641"/>
                    <a:pt x="652" y="3569"/>
                  </a:cubicBezTo>
                  <a:cubicBezTo>
                    <a:pt x="459" y="3496"/>
                    <a:pt x="242" y="3424"/>
                    <a:pt x="25" y="3303"/>
                  </a:cubicBezTo>
                  <a:lnTo>
                    <a:pt x="25" y="3834"/>
                  </a:lnTo>
                  <a:cubicBezTo>
                    <a:pt x="242" y="3930"/>
                    <a:pt x="459" y="3978"/>
                    <a:pt x="676" y="4027"/>
                  </a:cubicBezTo>
                  <a:cubicBezTo>
                    <a:pt x="893" y="4075"/>
                    <a:pt x="1085" y="4099"/>
                    <a:pt x="1278" y="4099"/>
                  </a:cubicBezTo>
                  <a:cubicBezTo>
                    <a:pt x="1761" y="4099"/>
                    <a:pt x="2146" y="4003"/>
                    <a:pt x="2411" y="3810"/>
                  </a:cubicBezTo>
                  <a:cubicBezTo>
                    <a:pt x="2653" y="3593"/>
                    <a:pt x="2797" y="3303"/>
                    <a:pt x="2797" y="2918"/>
                  </a:cubicBezTo>
                  <a:cubicBezTo>
                    <a:pt x="2797" y="2604"/>
                    <a:pt x="2701" y="2339"/>
                    <a:pt x="2508" y="2170"/>
                  </a:cubicBezTo>
                  <a:cubicBezTo>
                    <a:pt x="2315" y="1977"/>
                    <a:pt x="2026" y="1833"/>
                    <a:pt x="1616" y="1760"/>
                  </a:cubicBezTo>
                  <a:lnTo>
                    <a:pt x="1302" y="1688"/>
                  </a:lnTo>
                  <a:cubicBezTo>
                    <a:pt x="1013" y="1640"/>
                    <a:pt x="796" y="1568"/>
                    <a:pt x="700" y="1471"/>
                  </a:cubicBezTo>
                  <a:cubicBezTo>
                    <a:pt x="603" y="1375"/>
                    <a:pt x="531" y="1254"/>
                    <a:pt x="531" y="1085"/>
                  </a:cubicBezTo>
                  <a:cubicBezTo>
                    <a:pt x="531" y="868"/>
                    <a:pt x="627" y="700"/>
                    <a:pt x="772" y="603"/>
                  </a:cubicBezTo>
                  <a:cubicBezTo>
                    <a:pt x="941" y="483"/>
                    <a:pt x="1158" y="435"/>
                    <a:pt x="1447" y="435"/>
                  </a:cubicBezTo>
                  <a:cubicBezTo>
                    <a:pt x="1616" y="435"/>
                    <a:pt x="1785" y="459"/>
                    <a:pt x="1977" y="507"/>
                  </a:cubicBezTo>
                  <a:cubicBezTo>
                    <a:pt x="2146" y="555"/>
                    <a:pt x="2339" y="627"/>
                    <a:pt x="2556" y="724"/>
                  </a:cubicBezTo>
                  <a:lnTo>
                    <a:pt x="2556" y="193"/>
                  </a:lnTo>
                  <a:cubicBezTo>
                    <a:pt x="2339" y="121"/>
                    <a:pt x="2146" y="73"/>
                    <a:pt x="1953" y="49"/>
                  </a:cubicBezTo>
                  <a:cubicBezTo>
                    <a:pt x="1761" y="1"/>
                    <a:pt x="1568" y="1"/>
                    <a:pt x="1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73" name="Google Shape;3073;p45"/>
          <p:cNvSpPr/>
          <p:nvPr/>
        </p:nvSpPr>
        <p:spPr>
          <a:xfrm>
            <a:off x="4125900" y="3770813"/>
            <a:ext cx="892200" cy="799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11" name="Google Shape;3111;p45"/>
          <p:cNvGrpSpPr/>
          <p:nvPr/>
        </p:nvGrpSpPr>
        <p:grpSpPr>
          <a:xfrm>
            <a:off x="3681300" y="1374388"/>
            <a:ext cx="1781400" cy="1992950"/>
            <a:chOff x="3681300" y="1374388"/>
            <a:chExt cx="1781400" cy="1992950"/>
          </a:xfrm>
        </p:grpSpPr>
        <p:sp>
          <p:nvSpPr>
            <p:cNvPr id="3112" name="Google Shape;3112;p45"/>
            <p:cNvSpPr txBox="1"/>
            <p:nvPr/>
          </p:nvSpPr>
          <p:spPr>
            <a:xfrm>
              <a:off x="3681300" y="1374388"/>
              <a:ext cx="1781400" cy="3978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Earth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070" name="Google Shape;3070;p45"/>
            <p:cNvSpPr txBox="1"/>
            <p:nvPr/>
          </p:nvSpPr>
          <p:spPr>
            <a:xfrm>
              <a:off x="3681300" y="1772199"/>
              <a:ext cx="1781400" cy="56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the third planet from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071" name="Google Shape;3071;p45"/>
            <p:cNvSpPr txBox="1"/>
            <p:nvPr/>
          </p:nvSpPr>
          <p:spPr>
            <a:xfrm>
              <a:off x="3681300" y="2565438"/>
              <a:ext cx="1781400" cy="8019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02</a:t>
              </a:r>
              <a:endParaRPr sz="3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3113" name="Google Shape;3113;p45"/>
          <p:cNvGrpSpPr/>
          <p:nvPr/>
        </p:nvGrpSpPr>
        <p:grpSpPr>
          <a:xfrm>
            <a:off x="4407206" y="3841534"/>
            <a:ext cx="329582" cy="654676"/>
            <a:chOff x="4300694" y="1367691"/>
            <a:chExt cx="536516" cy="1065727"/>
          </a:xfrm>
        </p:grpSpPr>
        <p:sp>
          <p:nvSpPr>
            <p:cNvPr id="3114" name="Google Shape;3114;p45"/>
            <p:cNvSpPr/>
            <p:nvPr/>
          </p:nvSpPr>
          <p:spPr>
            <a:xfrm>
              <a:off x="4300694" y="1367691"/>
              <a:ext cx="536516" cy="687134"/>
            </a:xfrm>
            <a:custGeom>
              <a:avLst/>
              <a:gdLst/>
              <a:ahLst/>
              <a:cxnLst/>
              <a:rect l="l" t="t" r="r" b="b"/>
              <a:pathLst>
                <a:path w="31945" h="40913" extrusionOk="0">
                  <a:moveTo>
                    <a:pt x="15960" y="1"/>
                  </a:moveTo>
                  <a:cubicBezTo>
                    <a:pt x="7161" y="1"/>
                    <a:pt x="1" y="9138"/>
                    <a:pt x="1" y="20445"/>
                  </a:cubicBezTo>
                  <a:cubicBezTo>
                    <a:pt x="1" y="31752"/>
                    <a:pt x="7137" y="40913"/>
                    <a:pt x="15960" y="40913"/>
                  </a:cubicBezTo>
                  <a:cubicBezTo>
                    <a:pt x="24784" y="40913"/>
                    <a:pt x="31944" y="31752"/>
                    <a:pt x="31944" y="20445"/>
                  </a:cubicBezTo>
                  <a:cubicBezTo>
                    <a:pt x="31944" y="9162"/>
                    <a:pt x="24784" y="1"/>
                    <a:pt x="1596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5"/>
            <p:cNvSpPr/>
            <p:nvPr/>
          </p:nvSpPr>
          <p:spPr>
            <a:xfrm>
              <a:off x="4568742" y="1367691"/>
              <a:ext cx="268468" cy="687134"/>
            </a:xfrm>
            <a:custGeom>
              <a:avLst/>
              <a:gdLst/>
              <a:ahLst/>
              <a:cxnLst/>
              <a:rect l="l" t="t" r="r" b="b"/>
              <a:pathLst>
                <a:path w="15985" h="40913" extrusionOk="0">
                  <a:moveTo>
                    <a:pt x="0" y="1"/>
                  </a:moveTo>
                  <a:lnTo>
                    <a:pt x="0" y="40913"/>
                  </a:lnTo>
                  <a:cubicBezTo>
                    <a:pt x="8824" y="40913"/>
                    <a:pt x="15984" y="31752"/>
                    <a:pt x="15984" y="20445"/>
                  </a:cubicBezTo>
                  <a:cubicBezTo>
                    <a:pt x="15984" y="9162"/>
                    <a:pt x="8824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5"/>
            <p:cNvSpPr/>
            <p:nvPr/>
          </p:nvSpPr>
          <p:spPr>
            <a:xfrm>
              <a:off x="4380857" y="1469737"/>
              <a:ext cx="106514" cy="91247"/>
            </a:xfrm>
            <a:custGeom>
              <a:avLst/>
              <a:gdLst/>
              <a:ahLst/>
              <a:cxnLst/>
              <a:rect l="l" t="t" r="r" b="b"/>
              <a:pathLst>
                <a:path w="6342" h="5433" extrusionOk="0">
                  <a:moveTo>
                    <a:pt x="3617" y="0"/>
                  </a:moveTo>
                  <a:cubicBezTo>
                    <a:pt x="1206" y="0"/>
                    <a:pt x="1" y="2941"/>
                    <a:pt x="1713" y="4629"/>
                  </a:cubicBezTo>
                  <a:cubicBezTo>
                    <a:pt x="2268" y="5184"/>
                    <a:pt x="2949" y="5432"/>
                    <a:pt x="3617" y="5432"/>
                  </a:cubicBezTo>
                  <a:cubicBezTo>
                    <a:pt x="5009" y="5432"/>
                    <a:pt x="6341" y="4354"/>
                    <a:pt x="6341" y="2724"/>
                  </a:cubicBezTo>
                  <a:cubicBezTo>
                    <a:pt x="6341" y="1230"/>
                    <a:pt x="5136" y="0"/>
                    <a:pt x="361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5"/>
            <p:cNvSpPr/>
            <p:nvPr/>
          </p:nvSpPr>
          <p:spPr>
            <a:xfrm>
              <a:off x="4459424" y="1697696"/>
              <a:ext cx="102450" cy="432858"/>
            </a:xfrm>
            <a:custGeom>
              <a:avLst/>
              <a:gdLst/>
              <a:ahLst/>
              <a:cxnLst/>
              <a:rect l="l" t="t" r="r" b="b"/>
              <a:pathLst>
                <a:path w="6100" h="25773" fill="none" extrusionOk="0">
                  <a:moveTo>
                    <a:pt x="0" y="0"/>
                  </a:moveTo>
                  <a:lnTo>
                    <a:pt x="6099" y="25772"/>
                  </a:lnTo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5"/>
            <p:cNvSpPr/>
            <p:nvPr/>
          </p:nvSpPr>
          <p:spPr>
            <a:xfrm>
              <a:off x="4576031" y="1697696"/>
              <a:ext cx="102046" cy="432858"/>
            </a:xfrm>
            <a:custGeom>
              <a:avLst/>
              <a:gdLst/>
              <a:ahLst/>
              <a:cxnLst/>
              <a:rect l="l" t="t" r="r" b="b"/>
              <a:pathLst>
                <a:path w="6076" h="25773" fill="none" extrusionOk="0">
                  <a:moveTo>
                    <a:pt x="0" y="25772"/>
                  </a:moveTo>
                  <a:lnTo>
                    <a:pt x="6076" y="0"/>
                  </a:lnTo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5"/>
            <p:cNvSpPr/>
            <p:nvPr/>
          </p:nvSpPr>
          <p:spPr>
            <a:xfrm>
              <a:off x="4461439" y="1698905"/>
              <a:ext cx="72487" cy="74922"/>
            </a:xfrm>
            <a:custGeom>
              <a:avLst/>
              <a:gdLst/>
              <a:ahLst/>
              <a:cxnLst/>
              <a:rect l="l" t="t" r="r" b="b"/>
              <a:pathLst>
                <a:path w="4316" h="4461" fill="none" extrusionOk="0">
                  <a:moveTo>
                    <a:pt x="1" y="1"/>
                  </a:moveTo>
                  <a:lnTo>
                    <a:pt x="4316" y="4461"/>
                  </a:lnTo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5"/>
            <p:cNvSpPr/>
            <p:nvPr/>
          </p:nvSpPr>
          <p:spPr>
            <a:xfrm>
              <a:off x="4533910" y="1711048"/>
              <a:ext cx="33624" cy="62780"/>
            </a:xfrm>
            <a:custGeom>
              <a:avLst/>
              <a:gdLst/>
              <a:ahLst/>
              <a:cxnLst/>
              <a:rect l="l" t="t" r="r" b="b"/>
              <a:pathLst>
                <a:path w="2002" h="3738" fill="none" extrusionOk="0">
                  <a:moveTo>
                    <a:pt x="1" y="3738"/>
                  </a:moveTo>
                  <a:lnTo>
                    <a:pt x="2002" y="1"/>
                  </a:lnTo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5"/>
            <p:cNvSpPr/>
            <p:nvPr/>
          </p:nvSpPr>
          <p:spPr>
            <a:xfrm>
              <a:off x="4567516" y="1711048"/>
              <a:ext cx="36865" cy="62780"/>
            </a:xfrm>
            <a:custGeom>
              <a:avLst/>
              <a:gdLst/>
              <a:ahLst/>
              <a:cxnLst/>
              <a:rect l="l" t="t" r="r" b="b"/>
              <a:pathLst>
                <a:path w="2195" h="3738" fill="none" extrusionOk="0">
                  <a:moveTo>
                    <a:pt x="1" y="1"/>
                  </a:moveTo>
                  <a:lnTo>
                    <a:pt x="2195" y="3738"/>
                  </a:lnTo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5"/>
            <p:cNvSpPr/>
            <p:nvPr/>
          </p:nvSpPr>
          <p:spPr>
            <a:xfrm>
              <a:off x="4604365" y="1697696"/>
              <a:ext cx="73713" cy="76132"/>
            </a:xfrm>
            <a:custGeom>
              <a:avLst/>
              <a:gdLst/>
              <a:ahLst/>
              <a:cxnLst/>
              <a:rect l="l" t="t" r="r" b="b"/>
              <a:pathLst>
                <a:path w="4389" h="4533" fill="none" extrusionOk="0">
                  <a:moveTo>
                    <a:pt x="1" y="4533"/>
                  </a:moveTo>
                  <a:lnTo>
                    <a:pt x="4389" y="0"/>
                  </a:lnTo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5"/>
            <p:cNvSpPr/>
            <p:nvPr/>
          </p:nvSpPr>
          <p:spPr>
            <a:xfrm>
              <a:off x="4426220" y="1672587"/>
              <a:ext cx="65198" cy="50620"/>
            </a:xfrm>
            <a:custGeom>
              <a:avLst/>
              <a:gdLst/>
              <a:ahLst/>
              <a:cxnLst/>
              <a:rect l="l" t="t" r="r" b="b"/>
              <a:pathLst>
                <a:path w="3882" h="3014" extrusionOk="0">
                  <a:moveTo>
                    <a:pt x="1953" y="0"/>
                  </a:moveTo>
                  <a:cubicBezTo>
                    <a:pt x="0" y="0"/>
                    <a:pt x="0" y="3014"/>
                    <a:pt x="1953" y="3014"/>
                  </a:cubicBezTo>
                  <a:cubicBezTo>
                    <a:pt x="3882" y="3014"/>
                    <a:pt x="3882" y="0"/>
                    <a:pt x="1953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5"/>
            <p:cNvSpPr/>
            <p:nvPr/>
          </p:nvSpPr>
          <p:spPr>
            <a:xfrm>
              <a:off x="4646486" y="1670975"/>
              <a:ext cx="65198" cy="50620"/>
            </a:xfrm>
            <a:custGeom>
              <a:avLst/>
              <a:gdLst/>
              <a:ahLst/>
              <a:cxnLst/>
              <a:rect l="l" t="t" r="r" b="b"/>
              <a:pathLst>
                <a:path w="3882" h="3014" extrusionOk="0">
                  <a:moveTo>
                    <a:pt x="1929" y="0"/>
                  </a:moveTo>
                  <a:cubicBezTo>
                    <a:pt x="0" y="0"/>
                    <a:pt x="0" y="3014"/>
                    <a:pt x="1929" y="3014"/>
                  </a:cubicBezTo>
                  <a:cubicBezTo>
                    <a:pt x="3881" y="3014"/>
                    <a:pt x="3881" y="0"/>
                    <a:pt x="1929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5"/>
            <p:cNvSpPr/>
            <p:nvPr/>
          </p:nvSpPr>
          <p:spPr>
            <a:xfrm>
              <a:off x="4394226" y="2327307"/>
              <a:ext cx="349454" cy="106111"/>
            </a:xfrm>
            <a:custGeom>
              <a:avLst/>
              <a:gdLst/>
              <a:ahLst/>
              <a:cxnLst/>
              <a:rect l="l" t="t" r="r" b="b"/>
              <a:pathLst>
                <a:path w="20807" h="6318" extrusionOk="0">
                  <a:moveTo>
                    <a:pt x="1" y="1"/>
                  </a:moveTo>
                  <a:cubicBezTo>
                    <a:pt x="1" y="3496"/>
                    <a:pt x="4653" y="6317"/>
                    <a:pt x="10391" y="6317"/>
                  </a:cubicBezTo>
                  <a:cubicBezTo>
                    <a:pt x="16153" y="6317"/>
                    <a:pt x="20806" y="3496"/>
                    <a:pt x="20806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5"/>
            <p:cNvSpPr/>
            <p:nvPr/>
          </p:nvSpPr>
          <p:spPr>
            <a:xfrm>
              <a:off x="4472373" y="2327307"/>
              <a:ext cx="271306" cy="106111"/>
            </a:xfrm>
            <a:custGeom>
              <a:avLst/>
              <a:gdLst/>
              <a:ahLst/>
              <a:cxnLst/>
              <a:rect l="l" t="t" r="r" b="b"/>
              <a:pathLst>
                <a:path w="16154" h="6318" extrusionOk="0">
                  <a:moveTo>
                    <a:pt x="8318" y="1"/>
                  </a:moveTo>
                  <a:cubicBezTo>
                    <a:pt x="8318" y="3496"/>
                    <a:pt x="0" y="6317"/>
                    <a:pt x="5738" y="6317"/>
                  </a:cubicBezTo>
                  <a:cubicBezTo>
                    <a:pt x="11500" y="6317"/>
                    <a:pt x="16153" y="3496"/>
                    <a:pt x="16153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5"/>
            <p:cNvSpPr/>
            <p:nvPr/>
          </p:nvSpPr>
          <p:spPr>
            <a:xfrm>
              <a:off x="4412045" y="1989626"/>
              <a:ext cx="313815" cy="333246"/>
            </a:xfrm>
            <a:custGeom>
              <a:avLst/>
              <a:gdLst/>
              <a:ahLst/>
              <a:cxnLst/>
              <a:rect l="l" t="t" r="r" b="b"/>
              <a:pathLst>
                <a:path w="18685" h="19842" extrusionOk="0">
                  <a:moveTo>
                    <a:pt x="3014" y="0"/>
                  </a:moveTo>
                  <a:cubicBezTo>
                    <a:pt x="1350" y="0"/>
                    <a:pt x="0" y="1350"/>
                    <a:pt x="0" y="3014"/>
                  </a:cubicBezTo>
                  <a:lnTo>
                    <a:pt x="0" y="16828"/>
                  </a:lnTo>
                  <a:cubicBezTo>
                    <a:pt x="0" y="18491"/>
                    <a:pt x="1350" y="19842"/>
                    <a:pt x="3014" y="19842"/>
                  </a:cubicBezTo>
                  <a:lnTo>
                    <a:pt x="15671" y="19842"/>
                  </a:lnTo>
                  <a:cubicBezTo>
                    <a:pt x="17334" y="19842"/>
                    <a:pt x="18684" y="18491"/>
                    <a:pt x="18684" y="16828"/>
                  </a:cubicBezTo>
                  <a:lnTo>
                    <a:pt x="18684" y="3014"/>
                  </a:lnTo>
                  <a:cubicBezTo>
                    <a:pt x="18684" y="1350"/>
                    <a:pt x="17334" y="0"/>
                    <a:pt x="1567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5"/>
            <p:cNvSpPr/>
            <p:nvPr/>
          </p:nvSpPr>
          <p:spPr>
            <a:xfrm>
              <a:off x="4538780" y="1990030"/>
              <a:ext cx="187080" cy="332843"/>
            </a:xfrm>
            <a:custGeom>
              <a:avLst/>
              <a:gdLst/>
              <a:ahLst/>
              <a:cxnLst/>
              <a:rect l="l" t="t" r="r" b="b"/>
              <a:pathLst>
                <a:path w="11139" h="19818" extrusionOk="0">
                  <a:moveTo>
                    <a:pt x="0" y="0"/>
                  </a:moveTo>
                  <a:lnTo>
                    <a:pt x="0" y="19818"/>
                  </a:lnTo>
                  <a:lnTo>
                    <a:pt x="8125" y="19818"/>
                  </a:lnTo>
                  <a:cubicBezTo>
                    <a:pt x="9788" y="19818"/>
                    <a:pt x="11138" y="18467"/>
                    <a:pt x="11138" y="16804"/>
                  </a:cubicBezTo>
                  <a:lnTo>
                    <a:pt x="11138" y="3014"/>
                  </a:lnTo>
                  <a:cubicBezTo>
                    <a:pt x="11138" y="1326"/>
                    <a:pt x="9788" y="0"/>
                    <a:pt x="812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5"/>
            <p:cNvSpPr/>
            <p:nvPr/>
          </p:nvSpPr>
          <p:spPr>
            <a:xfrm>
              <a:off x="4343622" y="2273445"/>
              <a:ext cx="450660" cy="64812"/>
            </a:xfrm>
            <a:custGeom>
              <a:avLst/>
              <a:gdLst/>
              <a:ahLst/>
              <a:cxnLst/>
              <a:rect l="l" t="t" r="r" b="b"/>
              <a:pathLst>
                <a:path w="26833" h="3859" extrusionOk="0">
                  <a:moveTo>
                    <a:pt x="1886" y="1"/>
                  </a:moveTo>
                  <a:cubicBezTo>
                    <a:pt x="844" y="1"/>
                    <a:pt x="0" y="860"/>
                    <a:pt x="0" y="1930"/>
                  </a:cubicBezTo>
                  <a:cubicBezTo>
                    <a:pt x="0" y="2991"/>
                    <a:pt x="868" y="3859"/>
                    <a:pt x="1929" y="3859"/>
                  </a:cubicBezTo>
                  <a:lnTo>
                    <a:pt x="24904" y="3859"/>
                  </a:lnTo>
                  <a:cubicBezTo>
                    <a:pt x="25965" y="3859"/>
                    <a:pt x="26833" y="2991"/>
                    <a:pt x="26833" y="1930"/>
                  </a:cubicBezTo>
                  <a:cubicBezTo>
                    <a:pt x="26833" y="845"/>
                    <a:pt x="25965" y="1"/>
                    <a:pt x="24904" y="1"/>
                  </a:cubicBezTo>
                  <a:lnTo>
                    <a:pt x="1929" y="1"/>
                  </a:lnTo>
                  <a:cubicBezTo>
                    <a:pt x="1914" y="1"/>
                    <a:pt x="1900" y="1"/>
                    <a:pt x="1886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5"/>
            <p:cNvSpPr/>
            <p:nvPr/>
          </p:nvSpPr>
          <p:spPr>
            <a:xfrm>
              <a:off x="4553358" y="2273462"/>
              <a:ext cx="240924" cy="64795"/>
            </a:xfrm>
            <a:custGeom>
              <a:avLst/>
              <a:gdLst/>
              <a:ahLst/>
              <a:cxnLst/>
              <a:rect l="l" t="t" r="r" b="b"/>
              <a:pathLst>
                <a:path w="14345" h="3858" extrusionOk="0">
                  <a:moveTo>
                    <a:pt x="0" y="0"/>
                  </a:moveTo>
                  <a:lnTo>
                    <a:pt x="0" y="3858"/>
                  </a:lnTo>
                  <a:lnTo>
                    <a:pt x="12416" y="3858"/>
                  </a:lnTo>
                  <a:cubicBezTo>
                    <a:pt x="13477" y="3858"/>
                    <a:pt x="14345" y="2990"/>
                    <a:pt x="14345" y="1929"/>
                  </a:cubicBezTo>
                  <a:cubicBezTo>
                    <a:pt x="14345" y="844"/>
                    <a:pt x="13477" y="0"/>
                    <a:pt x="12416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5"/>
            <p:cNvSpPr/>
            <p:nvPr/>
          </p:nvSpPr>
          <p:spPr>
            <a:xfrm>
              <a:off x="4475211" y="2098139"/>
              <a:ext cx="163583" cy="140137"/>
            </a:xfrm>
            <a:custGeom>
              <a:avLst/>
              <a:gdLst/>
              <a:ahLst/>
              <a:cxnLst/>
              <a:rect l="l" t="t" r="r" b="b"/>
              <a:pathLst>
                <a:path w="9740" h="8344" extrusionOk="0">
                  <a:moveTo>
                    <a:pt x="5569" y="0"/>
                  </a:moveTo>
                  <a:cubicBezTo>
                    <a:pt x="1857" y="0"/>
                    <a:pt x="0" y="4509"/>
                    <a:pt x="2628" y="7112"/>
                  </a:cubicBezTo>
                  <a:cubicBezTo>
                    <a:pt x="3479" y="7963"/>
                    <a:pt x="4524" y="8344"/>
                    <a:pt x="5549" y="8344"/>
                  </a:cubicBezTo>
                  <a:cubicBezTo>
                    <a:pt x="7689" y="8344"/>
                    <a:pt x="9740" y="6682"/>
                    <a:pt x="9740" y="4171"/>
                  </a:cubicBezTo>
                  <a:cubicBezTo>
                    <a:pt x="9740" y="1881"/>
                    <a:pt x="7884" y="0"/>
                    <a:pt x="5569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5"/>
            <p:cNvSpPr/>
            <p:nvPr/>
          </p:nvSpPr>
          <p:spPr>
            <a:xfrm>
              <a:off x="4520155" y="2119603"/>
              <a:ext cx="97193" cy="97193"/>
            </a:xfrm>
            <a:custGeom>
              <a:avLst/>
              <a:gdLst/>
              <a:ahLst/>
              <a:cxnLst/>
              <a:rect l="l" t="t" r="r" b="b"/>
              <a:pathLst>
                <a:path w="5787" h="5787" extrusionOk="0">
                  <a:moveTo>
                    <a:pt x="2893" y="0"/>
                  </a:moveTo>
                  <a:cubicBezTo>
                    <a:pt x="1302" y="0"/>
                    <a:pt x="0" y="1302"/>
                    <a:pt x="0" y="2893"/>
                  </a:cubicBezTo>
                  <a:cubicBezTo>
                    <a:pt x="0" y="4508"/>
                    <a:pt x="1302" y="5786"/>
                    <a:pt x="2893" y="5786"/>
                  </a:cubicBezTo>
                  <a:cubicBezTo>
                    <a:pt x="4509" y="5786"/>
                    <a:pt x="5786" y="4508"/>
                    <a:pt x="5786" y="2893"/>
                  </a:cubicBezTo>
                  <a:cubicBezTo>
                    <a:pt x="5786" y="1302"/>
                    <a:pt x="4509" y="0"/>
                    <a:pt x="2893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5"/>
            <p:cNvSpPr/>
            <p:nvPr/>
          </p:nvSpPr>
          <p:spPr>
            <a:xfrm>
              <a:off x="4326609" y="2115958"/>
              <a:ext cx="122704" cy="105036"/>
            </a:xfrm>
            <a:custGeom>
              <a:avLst/>
              <a:gdLst/>
              <a:ahLst/>
              <a:cxnLst/>
              <a:rect l="l" t="t" r="r" b="b"/>
              <a:pathLst>
                <a:path w="7306" h="6254" extrusionOk="0">
                  <a:moveTo>
                    <a:pt x="4171" y="0"/>
                  </a:moveTo>
                  <a:cubicBezTo>
                    <a:pt x="1399" y="0"/>
                    <a:pt x="0" y="3351"/>
                    <a:pt x="1977" y="5328"/>
                  </a:cubicBezTo>
                  <a:cubicBezTo>
                    <a:pt x="2609" y="5968"/>
                    <a:pt x="3390" y="6254"/>
                    <a:pt x="4157" y="6254"/>
                  </a:cubicBezTo>
                  <a:cubicBezTo>
                    <a:pt x="5761" y="6254"/>
                    <a:pt x="7305" y="5002"/>
                    <a:pt x="7305" y="3110"/>
                  </a:cubicBezTo>
                  <a:cubicBezTo>
                    <a:pt x="7305" y="1398"/>
                    <a:pt x="5907" y="0"/>
                    <a:pt x="417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5"/>
            <p:cNvSpPr/>
            <p:nvPr/>
          </p:nvSpPr>
          <p:spPr>
            <a:xfrm>
              <a:off x="4348073" y="2131746"/>
              <a:ext cx="85033" cy="73125"/>
            </a:xfrm>
            <a:custGeom>
              <a:avLst/>
              <a:gdLst/>
              <a:ahLst/>
              <a:cxnLst/>
              <a:rect l="l" t="t" r="r" b="b"/>
              <a:pathLst>
                <a:path w="5063" h="4354" extrusionOk="0">
                  <a:moveTo>
                    <a:pt x="2893" y="0"/>
                  </a:moveTo>
                  <a:cubicBezTo>
                    <a:pt x="965" y="0"/>
                    <a:pt x="0" y="2339"/>
                    <a:pt x="1374" y="3713"/>
                  </a:cubicBezTo>
                  <a:cubicBezTo>
                    <a:pt x="1809" y="4156"/>
                    <a:pt x="2346" y="4353"/>
                    <a:pt x="2875" y="4353"/>
                  </a:cubicBezTo>
                  <a:cubicBezTo>
                    <a:pt x="3988" y="4353"/>
                    <a:pt x="5063" y="3478"/>
                    <a:pt x="5063" y="2170"/>
                  </a:cubicBezTo>
                  <a:cubicBezTo>
                    <a:pt x="5063" y="989"/>
                    <a:pt x="4099" y="0"/>
                    <a:pt x="2893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5"/>
            <p:cNvSpPr/>
            <p:nvPr/>
          </p:nvSpPr>
          <p:spPr>
            <a:xfrm>
              <a:off x="4670772" y="2115958"/>
              <a:ext cx="122704" cy="105036"/>
            </a:xfrm>
            <a:custGeom>
              <a:avLst/>
              <a:gdLst/>
              <a:ahLst/>
              <a:cxnLst/>
              <a:rect l="l" t="t" r="r" b="b"/>
              <a:pathLst>
                <a:path w="7306" h="6254" extrusionOk="0">
                  <a:moveTo>
                    <a:pt x="4171" y="0"/>
                  </a:moveTo>
                  <a:cubicBezTo>
                    <a:pt x="1399" y="0"/>
                    <a:pt x="1" y="3351"/>
                    <a:pt x="1977" y="5328"/>
                  </a:cubicBezTo>
                  <a:cubicBezTo>
                    <a:pt x="2609" y="5968"/>
                    <a:pt x="3390" y="6254"/>
                    <a:pt x="4157" y="6254"/>
                  </a:cubicBezTo>
                  <a:cubicBezTo>
                    <a:pt x="5761" y="6254"/>
                    <a:pt x="7305" y="5002"/>
                    <a:pt x="7305" y="3110"/>
                  </a:cubicBezTo>
                  <a:cubicBezTo>
                    <a:pt x="7305" y="1398"/>
                    <a:pt x="5907" y="0"/>
                    <a:pt x="417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5"/>
            <p:cNvSpPr/>
            <p:nvPr/>
          </p:nvSpPr>
          <p:spPr>
            <a:xfrm>
              <a:off x="4692236" y="2131746"/>
              <a:ext cx="85050" cy="73125"/>
            </a:xfrm>
            <a:custGeom>
              <a:avLst/>
              <a:gdLst/>
              <a:ahLst/>
              <a:cxnLst/>
              <a:rect l="l" t="t" r="r" b="b"/>
              <a:pathLst>
                <a:path w="5064" h="4354" extrusionOk="0">
                  <a:moveTo>
                    <a:pt x="2893" y="0"/>
                  </a:moveTo>
                  <a:cubicBezTo>
                    <a:pt x="965" y="0"/>
                    <a:pt x="0" y="2339"/>
                    <a:pt x="1374" y="3713"/>
                  </a:cubicBezTo>
                  <a:cubicBezTo>
                    <a:pt x="1809" y="4156"/>
                    <a:pt x="2347" y="4353"/>
                    <a:pt x="2875" y="4353"/>
                  </a:cubicBezTo>
                  <a:cubicBezTo>
                    <a:pt x="3988" y="4353"/>
                    <a:pt x="5063" y="3478"/>
                    <a:pt x="5063" y="2170"/>
                  </a:cubicBezTo>
                  <a:cubicBezTo>
                    <a:pt x="5063" y="989"/>
                    <a:pt x="4099" y="0"/>
                    <a:pt x="2893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45"/>
            <p:cNvSpPr/>
            <p:nvPr/>
          </p:nvSpPr>
          <p:spPr>
            <a:xfrm>
              <a:off x="4343622" y="1990013"/>
              <a:ext cx="450660" cy="64812"/>
            </a:xfrm>
            <a:custGeom>
              <a:avLst/>
              <a:gdLst/>
              <a:ahLst/>
              <a:cxnLst/>
              <a:rect l="l" t="t" r="r" b="b"/>
              <a:pathLst>
                <a:path w="26833" h="3859" extrusionOk="0">
                  <a:moveTo>
                    <a:pt x="1886" y="1"/>
                  </a:moveTo>
                  <a:cubicBezTo>
                    <a:pt x="844" y="1"/>
                    <a:pt x="0" y="860"/>
                    <a:pt x="0" y="1930"/>
                  </a:cubicBezTo>
                  <a:cubicBezTo>
                    <a:pt x="0" y="2991"/>
                    <a:pt x="868" y="3859"/>
                    <a:pt x="1929" y="3859"/>
                  </a:cubicBezTo>
                  <a:lnTo>
                    <a:pt x="24904" y="3859"/>
                  </a:lnTo>
                  <a:cubicBezTo>
                    <a:pt x="25965" y="3859"/>
                    <a:pt x="26833" y="2991"/>
                    <a:pt x="26833" y="1930"/>
                  </a:cubicBezTo>
                  <a:cubicBezTo>
                    <a:pt x="26833" y="845"/>
                    <a:pt x="25965" y="1"/>
                    <a:pt x="24904" y="1"/>
                  </a:cubicBezTo>
                  <a:lnTo>
                    <a:pt x="1929" y="1"/>
                  </a:lnTo>
                  <a:cubicBezTo>
                    <a:pt x="1914" y="1"/>
                    <a:pt x="1900" y="1"/>
                    <a:pt x="1886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45"/>
            <p:cNvSpPr/>
            <p:nvPr/>
          </p:nvSpPr>
          <p:spPr>
            <a:xfrm>
              <a:off x="4553358" y="1990030"/>
              <a:ext cx="240924" cy="64795"/>
            </a:xfrm>
            <a:custGeom>
              <a:avLst/>
              <a:gdLst/>
              <a:ahLst/>
              <a:cxnLst/>
              <a:rect l="l" t="t" r="r" b="b"/>
              <a:pathLst>
                <a:path w="14345" h="3858" extrusionOk="0">
                  <a:moveTo>
                    <a:pt x="0" y="0"/>
                  </a:moveTo>
                  <a:lnTo>
                    <a:pt x="0" y="3858"/>
                  </a:lnTo>
                  <a:lnTo>
                    <a:pt x="12416" y="3858"/>
                  </a:lnTo>
                  <a:cubicBezTo>
                    <a:pt x="13477" y="3858"/>
                    <a:pt x="14345" y="2990"/>
                    <a:pt x="14345" y="1929"/>
                  </a:cubicBezTo>
                  <a:cubicBezTo>
                    <a:pt x="14345" y="844"/>
                    <a:pt x="13477" y="0"/>
                    <a:pt x="12416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45"/>
            <p:cNvSpPr/>
            <p:nvPr/>
          </p:nvSpPr>
          <p:spPr>
            <a:xfrm>
              <a:off x="4391790" y="2067337"/>
              <a:ext cx="354307" cy="17047"/>
            </a:xfrm>
            <a:custGeom>
              <a:avLst/>
              <a:gdLst/>
              <a:ahLst/>
              <a:cxnLst/>
              <a:rect l="l" t="t" r="r" b="b"/>
              <a:pathLst>
                <a:path w="21096" h="1015" extrusionOk="0">
                  <a:moveTo>
                    <a:pt x="512" y="0"/>
                  </a:moveTo>
                  <a:cubicBezTo>
                    <a:pt x="240" y="0"/>
                    <a:pt x="1" y="211"/>
                    <a:pt x="1" y="508"/>
                  </a:cubicBezTo>
                  <a:cubicBezTo>
                    <a:pt x="1" y="798"/>
                    <a:pt x="266" y="1015"/>
                    <a:pt x="555" y="1015"/>
                  </a:cubicBezTo>
                  <a:lnTo>
                    <a:pt x="20541" y="1015"/>
                  </a:lnTo>
                  <a:cubicBezTo>
                    <a:pt x="20831" y="1015"/>
                    <a:pt x="21072" y="798"/>
                    <a:pt x="21096" y="508"/>
                  </a:cubicBezTo>
                  <a:cubicBezTo>
                    <a:pt x="21073" y="211"/>
                    <a:pt x="20854" y="0"/>
                    <a:pt x="20585" y="0"/>
                  </a:cubicBezTo>
                  <a:cubicBezTo>
                    <a:pt x="20570" y="0"/>
                    <a:pt x="20556" y="1"/>
                    <a:pt x="20541" y="2"/>
                  </a:cubicBezTo>
                  <a:lnTo>
                    <a:pt x="555" y="2"/>
                  </a:lnTo>
                  <a:cubicBezTo>
                    <a:pt x="541" y="1"/>
                    <a:pt x="526" y="0"/>
                    <a:pt x="512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5"/>
            <p:cNvSpPr/>
            <p:nvPr/>
          </p:nvSpPr>
          <p:spPr>
            <a:xfrm>
              <a:off x="4391790" y="2244306"/>
              <a:ext cx="354307" cy="17047"/>
            </a:xfrm>
            <a:custGeom>
              <a:avLst/>
              <a:gdLst/>
              <a:ahLst/>
              <a:cxnLst/>
              <a:rect l="l" t="t" r="r" b="b"/>
              <a:pathLst>
                <a:path w="21096" h="1015" extrusionOk="0">
                  <a:moveTo>
                    <a:pt x="555" y="0"/>
                  </a:moveTo>
                  <a:cubicBezTo>
                    <a:pt x="266" y="0"/>
                    <a:pt x="1" y="217"/>
                    <a:pt x="1" y="507"/>
                  </a:cubicBezTo>
                  <a:cubicBezTo>
                    <a:pt x="1" y="783"/>
                    <a:pt x="242" y="1015"/>
                    <a:pt x="515" y="1015"/>
                  </a:cubicBezTo>
                  <a:cubicBezTo>
                    <a:pt x="529" y="1015"/>
                    <a:pt x="542" y="1014"/>
                    <a:pt x="555" y="1013"/>
                  </a:cubicBezTo>
                  <a:lnTo>
                    <a:pt x="20541" y="1013"/>
                  </a:lnTo>
                  <a:cubicBezTo>
                    <a:pt x="20555" y="1014"/>
                    <a:pt x="20568" y="1015"/>
                    <a:pt x="20581" y="1015"/>
                  </a:cubicBezTo>
                  <a:cubicBezTo>
                    <a:pt x="20852" y="1015"/>
                    <a:pt x="21073" y="783"/>
                    <a:pt x="21096" y="507"/>
                  </a:cubicBezTo>
                  <a:cubicBezTo>
                    <a:pt x="21072" y="217"/>
                    <a:pt x="20831" y="0"/>
                    <a:pt x="2054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41" name="Google Shape;3141;p45"/>
          <p:cNvGrpSpPr/>
          <p:nvPr/>
        </p:nvGrpSpPr>
        <p:grpSpPr>
          <a:xfrm>
            <a:off x="3292212" y="3687619"/>
            <a:ext cx="333877" cy="938262"/>
            <a:chOff x="856912" y="2305594"/>
            <a:chExt cx="333877" cy="938262"/>
          </a:xfrm>
        </p:grpSpPr>
        <p:grpSp>
          <p:nvGrpSpPr>
            <p:cNvPr id="3142" name="Google Shape;3142;p45"/>
            <p:cNvGrpSpPr/>
            <p:nvPr/>
          </p:nvGrpSpPr>
          <p:grpSpPr>
            <a:xfrm>
              <a:off x="856912" y="2305594"/>
              <a:ext cx="333432" cy="469152"/>
              <a:chOff x="5155490" y="766228"/>
              <a:chExt cx="427422" cy="601323"/>
            </a:xfrm>
          </p:grpSpPr>
          <p:sp>
            <p:nvSpPr>
              <p:cNvPr id="3143" name="Google Shape;3143;p45"/>
              <p:cNvSpPr/>
              <p:nvPr/>
            </p:nvSpPr>
            <p:spPr>
              <a:xfrm>
                <a:off x="5369768" y="775324"/>
                <a:ext cx="141068" cy="232056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4" name="Google Shape;3144;p45"/>
              <p:cNvSpPr/>
              <p:nvPr/>
            </p:nvSpPr>
            <p:spPr>
              <a:xfrm>
                <a:off x="5465976" y="955239"/>
                <a:ext cx="116936" cy="60123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5" name="Google Shape;3145;p45"/>
              <p:cNvSpPr/>
              <p:nvPr/>
            </p:nvSpPr>
            <p:spPr>
              <a:xfrm>
                <a:off x="5321069" y="766228"/>
                <a:ext cx="81986" cy="161588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6" name="Google Shape;3146;p45"/>
              <p:cNvSpPr/>
              <p:nvPr/>
            </p:nvSpPr>
            <p:spPr>
              <a:xfrm>
                <a:off x="5155490" y="833537"/>
                <a:ext cx="402363" cy="534013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47" name="Google Shape;3147;p45"/>
            <p:cNvGrpSpPr/>
            <p:nvPr/>
          </p:nvGrpSpPr>
          <p:grpSpPr>
            <a:xfrm rot="10800000">
              <a:off x="857356" y="2774704"/>
              <a:ext cx="333432" cy="469152"/>
              <a:chOff x="5155490" y="766228"/>
              <a:chExt cx="427422" cy="601323"/>
            </a:xfrm>
          </p:grpSpPr>
          <p:sp>
            <p:nvSpPr>
              <p:cNvPr id="3148" name="Google Shape;3148;p45"/>
              <p:cNvSpPr/>
              <p:nvPr/>
            </p:nvSpPr>
            <p:spPr>
              <a:xfrm>
                <a:off x="5369768" y="775324"/>
                <a:ext cx="141068" cy="232056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9" name="Google Shape;3149;p45"/>
              <p:cNvSpPr/>
              <p:nvPr/>
            </p:nvSpPr>
            <p:spPr>
              <a:xfrm>
                <a:off x="5465976" y="955239"/>
                <a:ext cx="116936" cy="60123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0" name="Google Shape;3150;p45"/>
              <p:cNvSpPr/>
              <p:nvPr/>
            </p:nvSpPr>
            <p:spPr>
              <a:xfrm>
                <a:off x="5321069" y="766228"/>
                <a:ext cx="81986" cy="161588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1" name="Google Shape;3151;p45"/>
              <p:cNvSpPr/>
              <p:nvPr/>
            </p:nvSpPr>
            <p:spPr>
              <a:xfrm>
                <a:off x="5155490" y="833537"/>
                <a:ext cx="402363" cy="534013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152" name="Google Shape;3152;p45"/>
          <p:cNvGrpSpPr/>
          <p:nvPr/>
        </p:nvGrpSpPr>
        <p:grpSpPr>
          <a:xfrm flipH="1">
            <a:off x="5517912" y="3699732"/>
            <a:ext cx="333877" cy="938262"/>
            <a:chOff x="856912" y="2305594"/>
            <a:chExt cx="333877" cy="938262"/>
          </a:xfrm>
        </p:grpSpPr>
        <p:grpSp>
          <p:nvGrpSpPr>
            <p:cNvPr id="3153" name="Google Shape;3153;p45"/>
            <p:cNvGrpSpPr/>
            <p:nvPr/>
          </p:nvGrpSpPr>
          <p:grpSpPr>
            <a:xfrm>
              <a:off x="856912" y="2305594"/>
              <a:ext cx="333432" cy="469152"/>
              <a:chOff x="5155490" y="766228"/>
              <a:chExt cx="427422" cy="601323"/>
            </a:xfrm>
          </p:grpSpPr>
          <p:sp>
            <p:nvSpPr>
              <p:cNvPr id="3154" name="Google Shape;3154;p45"/>
              <p:cNvSpPr/>
              <p:nvPr/>
            </p:nvSpPr>
            <p:spPr>
              <a:xfrm>
                <a:off x="5369768" y="775324"/>
                <a:ext cx="141068" cy="232056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5" name="Google Shape;3155;p45"/>
              <p:cNvSpPr/>
              <p:nvPr/>
            </p:nvSpPr>
            <p:spPr>
              <a:xfrm>
                <a:off x="5465976" y="955239"/>
                <a:ext cx="116936" cy="60123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6" name="Google Shape;3156;p45"/>
              <p:cNvSpPr/>
              <p:nvPr/>
            </p:nvSpPr>
            <p:spPr>
              <a:xfrm>
                <a:off x="5321069" y="766228"/>
                <a:ext cx="81986" cy="161588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7" name="Google Shape;3157;p45"/>
              <p:cNvSpPr/>
              <p:nvPr/>
            </p:nvSpPr>
            <p:spPr>
              <a:xfrm>
                <a:off x="5155490" y="833537"/>
                <a:ext cx="402363" cy="534013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58" name="Google Shape;3158;p45"/>
            <p:cNvGrpSpPr/>
            <p:nvPr/>
          </p:nvGrpSpPr>
          <p:grpSpPr>
            <a:xfrm rot="10800000">
              <a:off x="857356" y="2774704"/>
              <a:ext cx="333432" cy="469152"/>
              <a:chOff x="5155490" y="766228"/>
              <a:chExt cx="427422" cy="601323"/>
            </a:xfrm>
          </p:grpSpPr>
          <p:sp>
            <p:nvSpPr>
              <p:cNvPr id="3159" name="Google Shape;3159;p45"/>
              <p:cNvSpPr/>
              <p:nvPr/>
            </p:nvSpPr>
            <p:spPr>
              <a:xfrm>
                <a:off x="5369768" y="775324"/>
                <a:ext cx="141068" cy="232056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12270" extrusionOk="0">
                    <a:moveTo>
                      <a:pt x="5955" y="0"/>
                    </a:moveTo>
                    <a:cubicBezTo>
                      <a:pt x="5321" y="0"/>
                      <a:pt x="2656" y="1311"/>
                      <a:pt x="2525" y="4199"/>
                    </a:cubicBezTo>
                    <a:cubicBezTo>
                      <a:pt x="2410" y="6723"/>
                      <a:pt x="2142" y="9783"/>
                      <a:pt x="1" y="12269"/>
                    </a:cubicBezTo>
                    <a:cubicBezTo>
                      <a:pt x="1798" y="11389"/>
                      <a:pt x="6311" y="6188"/>
                      <a:pt x="5584" y="2975"/>
                    </a:cubicBezTo>
                    <a:lnTo>
                      <a:pt x="5584" y="2975"/>
                    </a:lnTo>
                    <a:cubicBezTo>
                      <a:pt x="6541" y="5882"/>
                      <a:pt x="4475" y="9401"/>
                      <a:pt x="3251" y="10701"/>
                    </a:cubicBezTo>
                    <a:cubicBezTo>
                      <a:pt x="5623" y="9401"/>
                      <a:pt x="7459" y="7412"/>
                      <a:pt x="7153" y="4390"/>
                    </a:cubicBezTo>
                    <a:cubicBezTo>
                      <a:pt x="7000" y="2593"/>
                      <a:pt x="5584" y="1446"/>
                      <a:pt x="6082" y="107"/>
                    </a:cubicBezTo>
                    <a:cubicBezTo>
                      <a:pt x="6109" y="36"/>
                      <a:pt x="6060" y="0"/>
                      <a:pt x="59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0" name="Google Shape;3160;p45"/>
              <p:cNvSpPr/>
              <p:nvPr/>
            </p:nvSpPr>
            <p:spPr>
              <a:xfrm>
                <a:off x="5465976" y="955239"/>
                <a:ext cx="116936" cy="60123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3179" extrusionOk="0">
                    <a:moveTo>
                      <a:pt x="3348" y="1"/>
                    </a:moveTo>
                    <a:cubicBezTo>
                      <a:pt x="2067" y="1"/>
                      <a:pt x="624" y="736"/>
                      <a:pt x="0" y="1303"/>
                    </a:cubicBezTo>
                    <a:cubicBezTo>
                      <a:pt x="880" y="1647"/>
                      <a:pt x="1760" y="2144"/>
                      <a:pt x="2563" y="2680"/>
                    </a:cubicBezTo>
                    <a:cubicBezTo>
                      <a:pt x="3072" y="3043"/>
                      <a:pt x="3575" y="3178"/>
                      <a:pt x="4034" y="3178"/>
                    </a:cubicBezTo>
                    <a:cubicBezTo>
                      <a:pt x="5267" y="3178"/>
                      <a:pt x="6182" y="2207"/>
                      <a:pt x="6043" y="2068"/>
                    </a:cubicBezTo>
                    <a:cubicBezTo>
                      <a:pt x="5469" y="1532"/>
                      <a:pt x="5622" y="920"/>
                      <a:pt x="4590" y="308"/>
                    </a:cubicBezTo>
                    <a:cubicBezTo>
                      <a:pt x="4223" y="91"/>
                      <a:pt x="3796" y="1"/>
                      <a:pt x="33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1" name="Google Shape;3161;p45"/>
              <p:cNvSpPr/>
              <p:nvPr/>
            </p:nvSpPr>
            <p:spPr>
              <a:xfrm>
                <a:off x="5321069" y="766228"/>
                <a:ext cx="81986" cy="161588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8544" extrusionOk="0">
                    <a:moveTo>
                      <a:pt x="524" y="1"/>
                    </a:moveTo>
                    <a:cubicBezTo>
                      <a:pt x="180" y="1"/>
                      <a:pt x="1" y="98"/>
                      <a:pt x="128" y="167"/>
                    </a:cubicBezTo>
                    <a:cubicBezTo>
                      <a:pt x="1237" y="817"/>
                      <a:pt x="587" y="1582"/>
                      <a:pt x="1696" y="2959"/>
                    </a:cubicBezTo>
                    <a:cubicBezTo>
                      <a:pt x="1614" y="2905"/>
                      <a:pt x="1491" y="2882"/>
                      <a:pt x="1358" y="2882"/>
                    </a:cubicBezTo>
                    <a:cubicBezTo>
                      <a:pt x="929" y="2882"/>
                      <a:pt x="390" y="3110"/>
                      <a:pt x="740" y="3227"/>
                    </a:cubicBezTo>
                    <a:cubicBezTo>
                      <a:pt x="1696" y="3495"/>
                      <a:pt x="3608" y="4833"/>
                      <a:pt x="3608" y="8543"/>
                    </a:cubicBezTo>
                    <a:cubicBezTo>
                      <a:pt x="4335" y="6669"/>
                      <a:pt x="4105" y="4030"/>
                      <a:pt x="3799" y="3112"/>
                    </a:cubicBezTo>
                    <a:cubicBezTo>
                      <a:pt x="2998" y="521"/>
                      <a:pt x="1320" y="1"/>
                      <a:pt x="5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2" name="Google Shape;3162;p45"/>
              <p:cNvSpPr/>
              <p:nvPr/>
            </p:nvSpPr>
            <p:spPr>
              <a:xfrm>
                <a:off x="5155490" y="833537"/>
                <a:ext cx="402363" cy="534013"/>
              </a:xfrm>
              <a:custGeom>
                <a:avLst/>
                <a:gdLst/>
                <a:ahLst/>
                <a:cxnLst/>
                <a:rect l="l" t="t" r="r" b="b"/>
                <a:pathLst>
                  <a:path w="21275" h="28236" extrusionOk="0">
                    <a:moveTo>
                      <a:pt x="6974" y="0"/>
                    </a:moveTo>
                    <a:cubicBezTo>
                      <a:pt x="4283" y="0"/>
                      <a:pt x="2161" y="2661"/>
                      <a:pt x="3949" y="3951"/>
                    </a:cubicBezTo>
                    <a:cubicBezTo>
                      <a:pt x="4265" y="4180"/>
                      <a:pt x="4572" y="4277"/>
                      <a:pt x="4853" y="4277"/>
                    </a:cubicBezTo>
                    <a:cubicBezTo>
                      <a:pt x="5934" y="4277"/>
                      <a:pt x="6620" y="2843"/>
                      <a:pt x="5861" y="1963"/>
                    </a:cubicBezTo>
                    <a:cubicBezTo>
                      <a:pt x="6166" y="1292"/>
                      <a:pt x="6903" y="946"/>
                      <a:pt x="7698" y="946"/>
                    </a:cubicBezTo>
                    <a:cubicBezTo>
                      <a:pt x="8400" y="946"/>
                      <a:pt x="9148" y="1216"/>
                      <a:pt x="9686" y="1771"/>
                    </a:cubicBezTo>
                    <a:cubicBezTo>
                      <a:pt x="11101" y="3187"/>
                      <a:pt x="10948" y="4602"/>
                      <a:pt x="10566" y="4793"/>
                    </a:cubicBezTo>
                    <a:cubicBezTo>
                      <a:pt x="10508" y="4821"/>
                      <a:pt x="10450" y="4834"/>
                      <a:pt x="10392" y="4834"/>
                    </a:cubicBezTo>
                    <a:cubicBezTo>
                      <a:pt x="9822" y="4834"/>
                      <a:pt x="9197" y="3601"/>
                      <a:pt x="8576" y="3601"/>
                    </a:cubicBezTo>
                    <a:cubicBezTo>
                      <a:pt x="8410" y="3601"/>
                      <a:pt x="8244" y="3689"/>
                      <a:pt x="8080" y="3913"/>
                    </a:cubicBezTo>
                    <a:cubicBezTo>
                      <a:pt x="7582" y="4602"/>
                      <a:pt x="7697" y="5558"/>
                      <a:pt x="7965" y="6667"/>
                    </a:cubicBezTo>
                    <a:cubicBezTo>
                      <a:pt x="7429" y="6413"/>
                      <a:pt x="6852" y="6263"/>
                      <a:pt x="6279" y="6263"/>
                    </a:cubicBezTo>
                    <a:cubicBezTo>
                      <a:pt x="6075" y="6263"/>
                      <a:pt x="5871" y="6282"/>
                      <a:pt x="5670" y="6323"/>
                    </a:cubicBezTo>
                    <a:cubicBezTo>
                      <a:pt x="4599" y="6552"/>
                      <a:pt x="3681" y="7202"/>
                      <a:pt x="3108" y="8120"/>
                    </a:cubicBezTo>
                    <a:cubicBezTo>
                      <a:pt x="2840" y="8541"/>
                      <a:pt x="2611" y="9000"/>
                      <a:pt x="2458" y="9459"/>
                    </a:cubicBezTo>
                    <a:cubicBezTo>
                      <a:pt x="2305" y="9918"/>
                      <a:pt x="2190" y="10377"/>
                      <a:pt x="2113" y="10836"/>
                    </a:cubicBezTo>
                    <a:cubicBezTo>
                      <a:pt x="1960" y="11792"/>
                      <a:pt x="1960" y="12786"/>
                      <a:pt x="2190" y="13704"/>
                    </a:cubicBezTo>
                    <a:cubicBezTo>
                      <a:pt x="2381" y="14660"/>
                      <a:pt x="2840" y="15540"/>
                      <a:pt x="3452" y="16305"/>
                    </a:cubicBezTo>
                    <a:cubicBezTo>
                      <a:pt x="3643" y="16534"/>
                      <a:pt x="3834" y="16764"/>
                      <a:pt x="4026" y="16955"/>
                    </a:cubicBezTo>
                    <a:cubicBezTo>
                      <a:pt x="4272" y="18225"/>
                      <a:pt x="3836" y="19429"/>
                      <a:pt x="2987" y="19429"/>
                    </a:cubicBezTo>
                    <a:cubicBezTo>
                      <a:pt x="2916" y="19429"/>
                      <a:pt x="2841" y="19421"/>
                      <a:pt x="2763" y="19403"/>
                    </a:cubicBezTo>
                    <a:cubicBezTo>
                      <a:pt x="2548" y="18725"/>
                      <a:pt x="1969" y="18404"/>
                      <a:pt x="1414" y="18404"/>
                    </a:cubicBezTo>
                    <a:cubicBezTo>
                      <a:pt x="686" y="18404"/>
                      <a:pt x="0" y="18956"/>
                      <a:pt x="239" y="19977"/>
                    </a:cubicBezTo>
                    <a:cubicBezTo>
                      <a:pt x="464" y="20925"/>
                      <a:pt x="1278" y="21394"/>
                      <a:pt x="2179" y="21394"/>
                    </a:cubicBezTo>
                    <a:cubicBezTo>
                      <a:pt x="3421" y="21394"/>
                      <a:pt x="4831" y="20504"/>
                      <a:pt x="5096" y="18753"/>
                    </a:cubicBezTo>
                    <a:cubicBezTo>
                      <a:pt x="6167" y="20474"/>
                      <a:pt x="7353" y="21812"/>
                      <a:pt x="6014" y="23266"/>
                    </a:cubicBezTo>
                    <a:cubicBezTo>
                      <a:pt x="4791" y="24566"/>
                      <a:pt x="3911" y="23916"/>
                      <a:pt x="3222" y="24834"/>
                    </a:cubicBezTo>
                    <a:cubicBezTo>
                      <a:pt x="2511" y="25744"/>
                      <a:pt x="3133" y="26507"/>
                      <a:pt x="3814" y="26507"/>
                    </a:cubicBezTo>
                    <a:cubicBezTo>
                      <a:pt x="4048" y="26507"/>
                      <a:pt x="4289" y="26416"/>
                      <a:pt x="4485" y="26211"/>
                    </a:cubicBezTo>
                    <a:cubicBezTo>
                      <a:pt x="5058" y="25599"/>
                      <a:pt x="4829" y="24949"/>
                      <a:pt x="4293" y="24796"/>
                    </a:cubicBezTo>
                    <a:cubicBezTo>
                      <a:pt x="4393" y="24732"/>
                      <a:pt x="4500" y="24705"/>
                      <a:pt x="4615" y="24705"/>
                    </a:cubicBezTo>
                    <a:cubicBezTo>
                      <a:pt x="4985" y="24705"/>
                      <a:pt x="5449" y="24983"/>
                      <a:pt x="6091" y="25216"/>
                    </a:cubicBezTo>
                    <a:cubicBezTo>
                      <a:pt x="6277" y="25282"/>
                      <a:pt x="6462" y="25313"/>
                      <a:pt x="6640" y="25313"/>
                    </a:cubicBezTo>
                    <a:cubicBezTo>
                      <a:pt x="7594" y="25313"/>
                      <a:pt x="8334" y="24442"/>
                      <a:pt x="7850" y="23572"/>
                    </a:cubicBezTo>
                    <a:lnTo>
                      <a:pt x="7850" y="23572"/>
                    </a:lnTo>
                    <a:cubicBezTo>
                      <a:pt x="7901" y="23586"/>
                      <a:pt x="7950" y="23593"/>
                      <a:pt x="7998" y="23593"/>
                    </a:cubicBezTo>
                    <a:cubicBezTo>
                      <a:pt x="8853" y="23593"/>
                      <a:pt x="9220" y="21434"/>
                      <a:pt x="7735" y="20818"/>
                    </a:cubicBezTo>
                    <a:cubicBezTo>
                      <a:pt x="8080" y="20474"/>
                      <a:pt x="8156" y="19938"/>
                      <a:pt x="7927" y="19518"/>
                    </a:cubicBezTo>
                    <a:lnTo>
                      <a:pt x="7927" y="19518"/>
                    </a:lnTo>
                    <a:cubicBezTo>
                      <a:pt x="8768" y="19862"/>
                      <a:pt x="9610" y="20206"/>
                      <a:pt x="10451" y="20474"/>
                    </a:cubicBezTo>
                    <a:cubicBezTo>
                      <a:pt x="11292" y="20703"/>
                      <a:pt x="12095" y="20971"/>
                      <a:pt x="12899" y="21315"/>
                    </a:cubicBezTo>
                    <a:cubicBezTo>
                      <a:pt x="13664" y="21621"/>
                      <a:pt x="14352" y="22080"/>
                      <a:pt x="14964" y="22654"/>
                    </a:cubicBezTo>
                    <a:cubicBezTo>
                      <a:pt x="15576" y="23227"/>
                      <a:pt x="15997" y="23954"/>
                      <a:pt x="16150" y="24757"/>
                    </a:cubicBezTo>
                    <a:cubicBezTo>
                      <a:pt x="16264" y="25560"/>
                      <a:pt x="16035" y="26402"/>
                      <a:pt x="15538" y="27052"/>
                    </a:cubicBezTo>
                    <a:cubicBezTo>
                      <a:pt x="15071" y="27619"/>
                      <a:pt x="14371" y="27954"/>
                      <a:pt x="13641" y="27954"/>
                    </a:cubicBezTo>
                    <a:cubicBezTo>
                      <a:pt x="13534" y="27954"/>
                      <a:pt x="13427" y="27946"/>
                      <a:pt x="13319" y="27932"/>
                    </a:cubicBezTo>
                    <a:cubicBezTo>
                      <a:pt x="12440" y="27855"/>
                      <a:pt x="11675" y="27396"/>
                      <a:pt x="11139" y="26708"/>
                    </a:cubicBezTo>
                    <a:cubicBezTo>
                      <a:pt x="10604" y="26019"/>
                      <a:pt x="10489" y="25063"/>
                      <a:pt x="10833" y="24260"/>
                    </a:cubicBezTo>
                    <a:lnTo>
                      <a:pt x="10833" y="24260"/>
                    </a:lnTo>
                    <a:cubicBezTo>
                      <a:pt x="10451" y="25063"/>
                      <a:pt x="10527" y="26058"/>
                      <a:pt x="11063" y="26784"/>
                    </a:cubicBezTo>
                    <a:cubicBezTo>
                      <a:pt x="11560" y="27549"/>
                      <a:pt x="12363" y="28085"/>
                      <a:pt x="13281" y="28199"/>
                    </a:cubicBezTo>
                    <a:cubicBezTo>
                      <a:pt x="13432" y="28224"/>
                      <a:pt x="13583" y="28235"/>
                      <a:pt x="13732" y="28235"/>
                    </a:cubicBezTo>
                    <a:cubicBezTo>
                      <a:pt x="14530" y="28235"/>
                      <a:pt x="15290" y="27900"/>
                      <a:pt x="15805" y="27320"/>
                    </a:cubicBezTo>
                    <a:cubicBezTo>
                      <a:pt x="16456" y="26593"/>
                      <a:pt x="16761" y="25637"/>
                      <a:pt x="16685" y="24681"/>
                    </a:cubicBezTo>
                    <a:cubicBezTo>
                      <a:pt x="16570" y="23725"/>
                      <a:pt x="16150" y="22845"/>
                      <a:pt x="15499" y="22157"/>
                    </a:cubicBezTo>
                    <a:cubicBezTo>
                      <a:pt x="14887" y="21468"/>
                      <a:pt x="14123" y="20894"/>
                      <a:pt x="13319" y="20474"/>
                    </a:cubicBezTo>
                    <a:cubicBezTo>
                      <a:pt x="12899" y="20244"/>
                      <a:pt x="12478" y="20053"/>
                      <a:pt x="12057" y="19900"/>
                    </a:cubicBezTo>
                    <a:cubicBezTo>
                      <a:pt x="11637" y="19709"/>
                      <a:pt x="11216" y="19594"/>
                      <a:pt x="10833" y="19441"/>
                    </a:cubicBezTo>
                    <a:cubicBezTo>
                      <a:pt x="9992" y="19173"/>
                      <a:pt x="9189" y="18867"/>
                      <a:pt x="8424" y="18485"/>
                    </a:cubicBezTo>
                    <a:cubicBezTo>
                      <a:pt x="6894" y="17835"/>
                      <a:pt x="5517" y="16840"/>
                      <a:pt x="4408" y="15578"/>
                    </a:cubicBezTo>
                    <a:cubicBezTo>
                      <a:pt x="3911" y="14928"/>
                      <a:pt x="3605" y="14201"/>
                      <a:pt x="3414" y="13436"/>
                    </a:cubicBezTo>
                    <a:cubicBezTo>
                      <a:pt x="3261" y="12633"/>
                      <a:pt x="3261" y="11830"/>
                      <a:pt x="3414" y="11027"/>
                    </a:cubicBezTo>
                    <a:cubicBezTo>
                      <a:pt x="3528" y="10262"/>
                      <a:pt x="3834" y="9535"/>
                      <a:pt x="4255" y="8847"/>
                    </a:cubicBezTo>
                    <a:cubicBezTo>
                      <a:pt x="4599" y="8235"/>
                      <a:pt x="5211" y="7814"/>
                      <a:pt x="5938" y="7661"/>
                    </a:cubicBezTo>
                    <a:cubicBezTo>
                      <a:pt x="6049" y="7642"/>
                      <a:pt x="6162" y="7632"/>
                      <a:pt x="6275" y="7632"/>
                    </a:cubicBezTo>
                    <a:cubicBezTo>
                      <a:pt x="6819" y="7632"/>
                      <a:pt x="7362" y="7855"/>
                      <a:pt x="7774" y="8235"/>
                    </a:cubicBezTo>
                    <a:cubicBezTo>
                      <a:pt x="8309" y="8694"/>
                      <a:pt x="8615" y="9382"/>
                      <a:pt x="8653" y="10109"/>
                    </a:cubicBezTo>
                    <a:cubicBezTo>
                      <a:pt x="8730" y="10874"/>
                      <a:pt x="8615" y="11677"/>
                      <a:pt x="8309" y="12442"/>
                    </a:cubicBezTo>
                    <a:cubicBezTo>
                      <a:pt x="8080" y="12710"/>
                      <a:pt x="7850" y="13016"/>
                      <a:pt x="7621" y="13322"/>
                    </a:cubicBezTo>
                    <a:cubicBezTo>
                      <a:pt x="9418" y="11736"/>
                      <a:pt x="11823" y="10688"/>
                      <a:pt x="13931" y="10688"/>
                    </a:cubicBezTo>
                    <a:cubicBezTo>
                      <a:pt x="15636" y="10688"/>
                      <a:pt x="17147" y="11374"/>
                      <a:pt x="17985" y="13016"/>
                    </a:cubicBezTo>
                    <a:cubicBezTo>
                      <a:pt x="19436" y="15916"/>
                      <a:pt x="17652" y="17959"/>
                      <a:pt x="16105" y="17959"/>
                    </a:cubicBezTo>
                    <a:cubicBezTo>
                      <a:pt x="15612" y="17959"/>
                      <a:pt x="15144" y="17752"/>
                      <a:pt x="14811" y="17299"/>
                    </a:cubicBezTo>
                    <a:cubicBezTo>
                      <a:pt x="16035" y="16611"/>
                      <a:pt x="16150" y="15081"/>
                      <a:pt x="15002" y="14316"/>
                    </a:cubicBezTo>
                    <a:cubicBezTo>
                      <a:pt x="14711" y="14125"/>
                      <a:pt x="14422" y="14040"/>
                      <a:pt x="14151" y="14040"/>
                    </a:cubicBezTo>
                    <a:cubicBezTo>
                      <a:pt x="13174" y="14040"/>
                      <a:pt x="12430" y="15137"/>
                      <a:pt x="12669" y="16305"/>
                    </a:cubicBezTo>
                    <a:cubicBezTo>
                      <a:pt x="12903" y="17641"/>
                      <a:pt x="14012" y="18831"/>
                      <a:pt x="16047" y="18831"/>
                    </a:cubicBezTo>
                    <a:cubicBezTo>
                      <a:pt x="16342" y="18831"/>
                      <a:pt x="16657" y="18806"/>
                      <a:pt x="16991" y="18753"/>
                    </a:cubicBezTo>
                    <a:cubicBezTo>
                      <a:pt x="19592" y="18332"/>
                      <a:pt x="21274" y="15769"/>
                      <a:pt x="20586" y="13245"/>
                    </a:cubicBezTo>
                    <a:cubicBezTo>
                      <a:pt x="19977" y="10514"/>
                      <a:pt x="17688" y="9061"/>
                      <a:pt x="15050" y="9061"/>
                    </a:cubicBezTo>
                    <a:cubicBezTo>
                      <a:pt x="13218" y="9061"/>
                      <a:pt x="11218" y="9761"/>
                      <a:pt x="9495" y="11218"/>
                    </a:cubicBezTo>
                    <a:lnTo>
                      <a:pt x="9495" y="11218"/>
                    </a:lnTo>
                    <a:cubicBezTo>
                      <a:pt x="11369" y="8617"/>
                      <a:pt x="13052" y="3492"/>
                      <a:pt x="9495" y="854"/>
                    </a:cubicBezTo>
                    <a:cubicBezTo>
                      <a:pt x="8665" y="247"/>
                      <a:pt x="7793" y="0"/>
                      <a:pt x="69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7" name="Google Shape;3167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9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cxnSp>
        <p:nvCxnSpPr>
          <p:cNvPr id="3168" name="Google Shape;3168;p46"/>
          <p:cNvCxnSpPr>
            <a:stCxn id="3169" idx="0"/>
            <a:endCxn id="3170" idx="2"/>
          </p:cNvCxnSpPr>
          <p:nvPr/>
        </p:nvCxnSpPr>
        <p:spPr>
          <a:xfrm rot="-5400000">
            <a:off x="2018975" y="3063050"/>
            <a:ext cx="594900" cy="8247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171" name="Google Shape;3171;p46"/>
          <p:cNvCxnSpPr>
            <a:stCxn id="3172" idx="0"/>
            <a:endCxn id="3173" idx="2"/>
          </p:cNvCxnSpPr>
          <p:nvPr/>
        </p:nvCxnSpPr>
        <p:spPr>
          <a:xfrm rot="-5400000">
            <a:off x="5570975" y="1461650"/>
            <a:ext cx="594900" cy="8247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174" name="Google Shape;3174;p46"/>
          <p:cNvCxnSpPr>
            <a:stCxn id="3175" idx="0"/>
            <a:endCxn id="3172" idx="1"/>
          </p:cNvCxnSpPr>
          <p:nvPr/>
        </p:nvCxnSpPr>
        <p:spPr>
          <a:xfrm rot="-5400000">
            <a:off x="3826625" y="2230700"/>
            <a:ext cx="594900" cy="8880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3176" name="Google Shape;3176;p46"/>
          <p:cNvSpPr/>
          <p:nvPr/>
        </p:nvSpPr>
        <p:spPr>
          <a:xfrm>
            <a:off x="4504775" y="2345600"/>
            <a:ext cx="63300" cy="63300"/>
          </a:xfrm>
          <a:prstGeom prst="ellipse">
            <a:avLst/>
          </a:prstGeom>
          <a:solidFill>
            <a:srgbClr val="8F9474"/>
          </a:solidFill>
          <a:ln w="9525" cap="flat" cmpd="sng">
            <a:solidFill>
              <a:srgbClr val="1F1A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77" name="Google Shape;3177;p46"/>
          <p:cNvGrpSpPr/>
          <p:nvPr/>
        </p:nvGrpSpPr>
        <p:grpSpPr>
          <a:xfrm>
            <a:off x="4568075" y="2171450"/>
            <a:ext cx="1776000" cy="800700"/>
            <a:chOff x="4568075" y="2171450"/>
            <a:chExt cx="1776000" cy="800700"/>
          </a:xfrm>
        </p:grpSpPr>
        <p:sp>
          <p:nvSpPr>
            <p:cNvPr id="3178" name="Google Shape;3178;p46"/>
            <p:cNvSpPr txBox="1"/>
            <p:nvPr/>
          </p:nvSpPr>
          <p:spPr>
            <a:xfrm>
              <a:off x="4568075" y="2583050"/>
              <a:ext cx="1776000" cy="38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a cold place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172" name="Google Shape;3172;p46"/>
            <p:cNvSpPr txBox="1"/>
            <p:nvPr/>
          </p:nvSpPr>
          <p:spPr>
            <a:xfrm>
              <a:off x="4568075" y="2171450"/>
              <a:ext cx="17760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3179" name="Google Shape;3179;p46"/>
          <p:cNvGrpSpPr/>
          <p:nvPr/>
        </p:nvGrpSpPr>
        <p:grpSpPr>
          <a:xfrm>
            <a:off x="5372879" y="1894054"/>
            <a:ext cx="166392" cy="165674"/>
            <a:chOff x="5213532" y="1691616"/>
            <a:chExt cx="166392" cy="165674"/>
          </a:xfrm>
        </p:grpSpPr>
        <p:sp>
          <p:nvSpPr>
            <p:cNvPr id="3180" name="Google Shape;3180;p46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46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46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46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46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85" name="Google Shape;3185;p46"/>
          <p:cNvGrpSpPr/>
          <p:nvPr/>
        </p:nvGrpSpPr>
        <p:grpSpPr>
          <a:xfrm>
            <a:off x="1016075" y="3772850"/>
            <a:ext cx="1776000" cy="800700"/>
            <a:chOff x="1016075" y="3772850"/>
            <a:chExt cx="1776000" cy="800700"/>
          </a:xfrm>
        </p:grpSpPr>
        <p:sp>
          <p:nvSpPr>
            <p:cNvPr id="3186" name="Google Shape;3186;p46"/>
            <p:cNvSpPr txBox="1"/>
            <p:nvPr/>
          </p:nvSpPr>
          <p:spPr>
            <a:xfrm>
              <a:off x="1016075" y="4184450"/>
              <a:ext cx="1776000" cy="38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Venus is very hot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169" name="Google Shape;3169;p46"/>
            <p:cNvSpPr txBox="1"/>
            <p:nvPr/>
          </p:nvSpPr>
          <p:spPr>
            <a:xfrm>
              <a:off x="1016075" y="3772850"/>
              <a:ext cx="17760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3187" name="Google Shape;3187;p46"/>
          <p:cNvGrpSpPr/>
          <p:nvPr/>
        </p:nvGrpSpPr>
        <p:grpSpPr>
          <a:xfrm>
            <a:off x="1820879" y="3495466"/>
            <a:ext cx="166392" cy="165674"/>
            <a:chOff x="5213532" y="1691616"/>
            <a:chExt cx="166392" cy="165674"/>
          </a:xfrm>
        </p:grpSpPr>
        <p:sp>
          <p:nvSpPr>
            <p:cNvPr id="3188" name="Google Shape;3188;p46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46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46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46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46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70" name="Google Shape;3170;p46"/>
          <p:cNvSpPr/>
          <p:nvPr/>
        </p:nvSpPr>
        <p:spPr>
          <a:xfrm>
            <a:off x="2728775" y="3146300"/>
            <a:ext cx="63300" cy="63300"/>
          </a:xfrm>
          <a:prstGeom prst="ellipse">
            <a:avLst/>
          </a:prstGeom>
          <a:solidFill>
            <a:srgbClr val="8F9474"/>
          </a:solidFill>
          <a:ln w="9525" cap="flat" cmpd="sng">
            <a:solidFill>
              <a:srgbClr val="1F1A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93" name="Google Shape;3193;p46"/>
          <p:cNvGrpSpPr/>
          <p:nvPr/>
        </p:nvGrpSpPr>
        <p:grpSpPr>
          <a:xfrm>
            <a:off x="2792075" y="2972150"/>
            <a:ext cx="1776000" cy="800700"/>
            <a:chOff x="2792075" y="2972150"/>
            <a:chExt cx="1776000" cy="800700"/>
          </a:xfrm>
        </p:grpSpPr>
        <p:sp>
          <p:nvSpPr>
            <p:cNvPr id="3194" name="Google Shape;3194;p46"/>
            <p:cNvSpPr txBox="1"/>
            <p:nvPr/>
          </p:nvSpPr>
          <p:spPr>
            <a:xfrm>
              <a:off x="2792075" y="3383750"/>
              <a:ext cx="1776000" cy="38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Earth has life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175" name="Google Shape;3175;p46"/>
            <p:cNvSpPr txBox="1"/>
            <p:nvPr/>
          </p:nvSpPr>
          <p:spPr>
            <a:xfrm>
              <a:off x="2792075" y="2972150"/>
              <a:ext cx="17760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Earth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3195" name="Google Shape;3195;p46"/>
          <p:cNvGrpSpPr/>
          <p:nvPr/>
        </p:nvGrpSpPr>
        <p:grpSpPr>
          <a:xfrm>
            <a:off x="3596879" y="2694754"/>
            <a:ext cx="166392" cy="165674"/>
            <a:chOff x="5213532" y="1691616"/>
            <a:chExt cx="166392" cy="165674"/>
          </a:xfrm>
        </p:grpSpPr>
        <p:sp>
          <p:nvSpPr>
            <p:cNvPr id="3196" name="Google Shape;3196;p46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6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6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6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6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01" name="Google Shape;3201;p46"/>
          <p:cNvGrpSpPr/>
          <p:nvPr/>
        </p:nvGrpSpPr>
        <p:grpSpPr>
          <a:xfrm>
            <a:off x="1131729" y="1493691"/>
            <a:ext cx="1607163" cy="966411"/>
            <a:chOff x="1131729" y="1493691"/>
            <a:chExt cx="1607163" cy="966411"/>
          </a:xfrm>
        </p:grpSpPr>
        <p:grpSp>
          <p:nvGrpSpPr>
            <p:cNvPr id="3202" name="Google Shape;3202;p46"/>
            <p:cNvGrpSpPr/>
            <p:nvPr/>
          </p:nvGrpSpPr>
          <p:grpSpPr>
            <a:xfrm rot="10800000">
              <a:off x="1131729" y="1493691"/>
              <a:ext cx="1061992" cy="170161"/>
              <a:chOff x="5601257" y="671954"/>
              <a:chExt cx="1061992" cy="170161"/>
            </a:xfrm>
          </p:grpSpPr>
          <p:grpSp>
            <p:nvGrpSpPr>
              <p:cNvPr id="3203" name="Google Shape;3203;p46"/>
              <p:cNvGrpSpPr/>
              <p:nvPr/>
            </p:nvGrpSpPr>
            <p:grpSpPr>
              <a:xfrm>
                <a:off x="649685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3204" name="Google Shape;3204;p46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5" name="Google Shape;3205;p46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6" name="Google Shape;3206;p46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7" name="Google Shape;3207;p46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8" name="Google Shape;3208;p46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209" name="Google Shape;3209;p46"/>
              <p:cNvGrpSpPr/>
              <p:nvPr/>
            </p:nvGrpSpPr>
            <p:grpSpPr>
              <a:xfrm>
                <a:off x="6058757" y="676441"/>
                <a:ext cx="166392" cy="165674"/>
                <a:chOff x="5213532" y="1691616"/>
                <a:chExt cx="166392" cy="165674"/>
              </a:xfrm>
            </p:grpSpPr>
            <p:sp>
              <p:nvSpPr>
                <p:cNvPr id="3210" name="Google Shape;3210;p46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1" name="Google Shape;3211;p46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2" name="Google Shape;3212;p46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3" name="Google Shape;3213;p46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4" name="Google Shape;3214;p46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215" name="Google Shape;3215;p46"/>
              <p:cNvGrpSpPr/>
              <p:nvPr/>
            </p:nvGrpSpPr>
            <p:grpSpPr>
              <a:xfrm>
                <a:off x="560125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3216" name="Google Shape;3216;p46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7" name="Google Shape;3217;p46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8" name="Google Shape;3218;p46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9" name="Google Shape;3219;p46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20" name="Google Shape;3220;p46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221" name="Google Shape;3221;p46"/>
            <p:cNvGrpSpPr/>
            <p:nvPr/>
          </p:nvGrpSpPr>
          <p:grpSpPr>
            <a:xfrm rot="10800000">
              <a:off x="1131729" y="1896291"/>
              <a:ext cx="166392" cy="165674"/>
              <a:chOff x="5213532" y="1691616"/>
              <a:chExt cx="166392" cy="165674"/>
            </a:xfrm>
          </p:grpSpPr>
          <p:sp>
            <p:nvSpPr>
              <p:cNvPr id="3222" name="Google Shape;3222;p46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3" name="Google Shape;3223;p46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4" name="Google Shape;3224;p46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5" name="Google Shape;3225;p46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6" name="Google Shape;3226;p46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27" name="Google Shape;3227;p46"/>
            <p:cNvGrpSpPr/>
            <p:nvPr/>
          </p:nvGrpSpPr>
          <p:grpSpPr>
            <a:xfrm rot="10800000">
              <a:off x="1131729" y="2294429"/>
              <a:ext cx="166392" cy="165674"/>
              <a:chOff x="5213532" y="1691616"/>
              <a:chExt cx="166392" cy="165674"/>
            </a:xfrm>
          </p:grpSpPr>
          <p:sp>
            <p:nvSpPr>
              <p:cNvPr id="3228" name="Google Shape;3228;p46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9" name="Google Shape;3229;p46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0" name="Google Shape;3230;p46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1" name="Google Shape;3231;p46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2" name="Google Shape;3232;p46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33" name="Google Shape;3233;p46"/>
            <p:cNvGrpSpPr/>
            <p:nvPr/>
          </p:nvGrpSpPr>
          <p:grpSpPr>
            <a:xfrm rot="5400000">
              <a:off x="2082579" y="1382035"/>
              <a:ext cx="118422" cy="1194204"/>
              <a:chOff x="1403454" y="1973735"/>
              <a:chExt cx="118422" cy="1194204"/>
            </a:xfrm>
          </p:grpSpPr>
          <p:sp>
            <p:nvSpPr>
              <p:cNvPr id="3234" name="Google Shape;3234;p46"/>
              <p:cNvSpPr/>
              <p:nvPr/>
            </p:nvSpPr>
            <p:spPr>
              <a:xfrm>
                <a:off x="1463471" y="2105419"/>
                <a:ext cx="25340" cy="19428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27" y="868"/>
                    </a:cubicBezTo>
                    <a:cubicBezTo>
                      <a:pt x="427" y="969"/>
                      <a:pt x="553" y="1014"/>
                      <a:pt x="676" y="1014"/>
                    </a:cubicBezTo>
                    <a:cubicBezTo>
                      <a:pt x="939" y="1014"/>
                      <a:pt x="1194" y="811"/>
                      <a:pt x="1194" y="503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5" name="Google Shape;3235;p46"/>
              <p:cNvSpPr/>
              <p:nvPr/>
            </p:nvSpPr>
            <p:spPr>
              <a:xfrm>
                <a:off x="1463471" y="2344014"/>
                <a:ext cx="25340" cy="19428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27" y="868"/>
                    </a:cubicBezTo>
                    <a:cubicBezTo>
                      <a:pt x="427" y="968"/>
                      <a:pt x="553" y="1014"/>
                      <a:pt x="676" y="1014"/>
                    </a:cubicBezTo>
                    <a:cubicBezTo>
                      <a:pt x="939" y="1014"/>
                      <a:pt x="1194" y="811"/>
                      <a:pt x="1194" y="503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6" name="Google Shape;3236;p46"/>
              <p:cNvSpPr/>
              <p:nvPr/>
            </p:nvSpPr>
            <p:spPr>
              <a:xfrm>
                <a:off x="1463471" y="2224592"/>
                <a:ext cx="25340" cy="19601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23" extrusionOk="0">
                    <a:moveTo>
                      <a:pt x="679" y="1"/>
                    </a:moveTo>
                    <a:cubicBezTo>
                      <a:pt x="226" y="1"/>
                      <a:pt x="0" y="554"/>
                      <a:pt x="327" y="868"/>
                    </a:cubicBezTo>
                    <a:cubicBezTo>
                      <a:pt x="429" y="975"/>
                      <a:pt x="558" y="1023"/>
                      <a:pt x="684" y="1023"/>
                    </a:cubicBezTo>
                    <a:cubicBezTo>
                      <a:pt x="943" y="1023"/>
                      <a:pt x="1194" y="821"/>
                      <a:pt x="1194" y="516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7" name="Google Shape;3237;p46"/>
              <p:cNvSpPr/>
              <p:nvPr/>
            </p:nvSpPr>
            <p:spPr>
              <a:xfrm>
                <a:off x="1463471" y="2463188"/>
                <a:ext cx="25340" cy="19601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23" extrusionOk="0">
                    <a:moveTo>
                      <a:pt x="679" y="1"/>
                    </a:moveTo>
                    <a:cubicBezTo>
                      <a:pt x="226" y="1"/>
                      <a:pt x="0" y="554"/>
                      <a:pt x="327" y="868"/>
                    </a:cubicBezTo>
                    <a:cubicBezTo>
                      <a:pt x="429" y="975"/>
                      <a:pt x="558" y="1022"/>
                      <a:pt x="684" y="1022"/>
                    </a:cubicBezTo>
                    <a:cubicBezTo>
                      <a:pt x="943" y="1022"/>
                      <a:pt x="1194" y="820"/>
                      <a:pt x="1194" y="516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8" name="Google Shape;3238;p46"/>
              <p:cNvSpPr/>
              <p:nvPr/>
            </p:nvSpPr>
            <p:spPr>
              <a:xfrm>
                <a:off x="1463471" y="2588377"/>
                <a:ext cx="25340" cy="19447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5" extrusionOk="0">
                    <a:moveTo>
                      <a:pt x="701" y="1"/>
                    </a:moveTo>
                    <a:cubicBezTo>
                      <a:pt x="693" y="1"/>
                      <a:pt x="686" y="1"/>
                      <a:pt x="679" y="1"/>
                    </a:cubicBezTo>
                    <a:cubicBezTo>
                      <a:pt x="226" y="1"/>
                      <a:pt x="0" y="554"/>
                      <a:pt x="327" y="868"/>
                    </a:cubicBezTo>
                    <a:cubicBezTo>
                      <a:pt x="427" y="969"/>
                      <a:pt x="553" y="1014"/>
                      <a:pt x="676" y="1014"/>
                    </a:cubicBezTo>
                    <a:cubicBezTo>
                      <a:pt x="939" y="1014"/>
                      <a:pt x="1194" y="811"/>
                      <a:pt x="1194" y="504"/>
                    </a:cubicBezTo>
                    <a:cubicBezTo>
                      <a:pt x="1194" y="222"/>
                      <a:pt x="968" y="1"/>
                      <a:pt x="701" y="1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9" name="Google Shape;3239;p46"/>
              <p:cNvSpPr/>
              <p:nvPr/>
            </p:nvSpPr>
            <p:spPr>
              <a:xfrm>
                <a:off x="1463471" y="2826742"/>
                <a:ext cx="25340" cy="19601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23" extrusionOk="0">
                    <a:moveTo>
                      <a:pt x="679" y="0"/>
                    </a:moveTo>
                    <a:cubicBezTo>
                      <a:pt x="226" y="0"/>
                      <a:pt x="0" y="553"/>
                      <a:pt x="327" y="867"/>
                    </a:cubicBezTo>
                    <a:cubicBezTo>
                      <a:pt x="429" y="974"/>
                      <a:pt x="558" y="1022"/>
                      <a:pt x="684" y="1022"/>
                    </a:cubicBezTo>
                    <a:cubicBezTo>
                      <a:pt x="943" y="1022"/>
                      <a:pt x="1194" y="820"/>
                      <a:pt x="1194" y="516"/>
                    </a:cubicBezTo>
                    <a:cubicBezTo>
                      <a:pt x="1194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0" name="Google Shape;3240;p46"/>
              <p:cNvSpPr/>
              <p:nvPr/>
            </p:nvSpPr>
            <p:spPr>
              <a:xfrm>
                <a:off x="1463471" y="2707569"/>
                <a:ext cx="25340" cy="19428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4" extrusionOk="0">
                    <a:moveTo>
                      <a:pt x="679" y="0"/>
                    </a:moveTo>
                    <a:cubicBezTo>
                      <a:pt x="226" y="0"/>
                      <a:pt x="0" y="541"/>
                      <a:pt x="327" y="867"/>
                    </a:cubicBezTo>
                    <a:cubicBezTo>
                      <a:pt x="427" y="968"/>
                      <a:pt x="553" y="1013"/>
                      <a:pt x="676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1" name="Google Shape;3241;p46"/>
              <p:cNvSpPr/>
              <p:nvPr/>
            </p:nvSpPr>
            <p:spPr>
              <a:xfrm>
                <a:off x="1463471" y="2946165"/>
                <a:ext cx="25340" cy="19428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4" extrusionOk="0">
                    <a:moveTo>
                      <a:pt x="679" y="0"/>
                    </a:moveTo>
                    <a:cubicBezTo>
                      <a:pt x="226" y="0"/>
                      <a:pt x="0" y="540"/>
                      <a:pt x="327" y="867"/>
                    </a:cubicBezTo>
                    <a:cubicBezTo>
                      <a:pt x="427" y="968"/>
                      <a:pt x="553" y="1013"/>
                      <a:pt x="676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81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2" name="Google Shape;3242;p46"/>
              <p:cNvSpPr/>
              <p:nvPr/>
            </p:nvSpPr>
            <p:spPr>
              <a:xfrm>
                <a:off x="1426926" y="1973735"/>
                <a:ext cx="94949" cy="1194204"/>
              </a:xfrm>
              <a:custGeom>
                <a:avLst/>
                <a:gdLst/>
                <a:ahLst/>
                <a:cxnLst/>
                <a:rect l="l" t="t" r="r" b="b"/>
                <a:pathLst>
                  <a:path w="4474" h="62328" extrusionOk="0">
                    <a:moveTo>
                      <a:pt x="1860" y="0"/>
                    </a:moveTo>
                    <a:cubicBezTo>
                      <a:pt x="830" y="0"/>
                      <a:pt x="0" y="842"/>
                      <a:pt x="0" y="1873"/>
                    </a:cubicBezTo>
                    <a:lnTo>
                      <a:pt x="0" y="60455"/>
                    </a:lnTo>
                    <a:cubicBezTo>
                      <a:pt x="0" y="61498"/>
                      <a:pt x="830" y="62327"/>
                      <a:pt x="1860" y="62327"/>
                    </a:cubicBezTo>
                    <a:lnTo>
                      <a:pt x="2614" y="62327"/>
                    </a:lnTo>
                    <a:cubicBezTo>
                      <a:pt x="3645" y="62327"/>
                      <a:pt x="4474" y="61498"/>
                      <a:pt x="4474" y="60455"/>
                    </a:cubicBezTo>
                    <a:lnTo>
                      <a:pt x="4474" y="1873"/>
                    </a:lnTo>
                    <a:cubicBezTo>
                      <a:pt x="4474" y="842"/>
                      <a:pt x="3645" y="0"/>
                      <a:pt x="26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3" name="Google Shape;3243;p46"/>
              <p:cNvSpPr/>
              <p:nvPr/>
            </p:nvSpPr>
            <p:spPr>
              <a:xfrm>
                <a:off x="1403454" y="1973735"/>
                <a:ext cx="95225" cy="1194204"/>
              </a:xfrm>
              <a:custGeom>
                <a:avLst/>
                <a:gdLst/>
                <a:ahLst/>
                <a:cxnLst/>
                <a:rect l="l" t="t" r="r" b="b"/>
                <a:pathLst>
                  <a:path w="4487" h="62328" extrusionOk="0">
                    <a:moveTo>
                      <a:pt x="1873" y="0"/>
                    </a:moveTo>
                    <a:cubicBezTo>
                      <a:pt x="830" y="0"/>
                      <a:pt x="1" y="842"/>
                      <a:pt x="1" y="1873"/>
                    </a:cubicBezTo>
                    <a:lnTo>
                      <a:pt x="1" y="60455"/>
                    </a:lnTo>
                    <a:cubicBezTo>
                      <a:pt x="1" y="61498"/>
                      <a:pt x="830" y="62327"/>
                      <a:pt x="1873" y="62327"/>
                    </a:cubicBezTo>
                    <a:lnTo>
                      <a:pt x="2614" y="62327"/>
                    </a:lnTo>
                    <a:cubicBezTo>
                      <a:pt x="3657" y="62327"/>
                      <a:pt x="4487" y="61498"/>
                      <a:pt x="4487" y="60455"/>
                    </a:cubicBezTo>
                    <a:lnTo>
                      <a:pt x="4487" y="1873"/>
                    </a:lnTo>
                    <a:cubicBezTo>
                      <a:pt x="4487" y="842"/>
                      <a:pt x="3657" y="0"/>
                      <a:pt x="26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244" name="Google Shape;3244;p46"/>
              <p:cNvGrpSpPr/>
              <p:nvPr/>
            </p:nvGrpSpPr>
            <p:grpSpPr>
              <a:xfrm>
                <a:off x="1436795" y="2078212"/>
                <a:ext cx="25361" cy="985286"/>
                <a:chOff x="1241778" y="1990541"/>
                <a:chExt cx="25361" cy="1091367"/>
              </a:xfrm>
            </p:grpSpPr>
            <p:sp>
              <p:nvSpPr>
                <p:cNvPr id="3245" name="Google Shape;3245;p46"/>
                <p:cNvSpPr/>
                <p:nvPr/>
              </p:nvSpPr>
              <p:spPr>
                <a:xfrm>
                  <a:off x="1241778" y="1990541"/>
                  <a:ext cx="25361" cy="21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23" extrusionOk="0">
                      <a:moveTo>
                        <a:pt x="679" y="1"/>
                      </a:moveTo>
                      <a:cubicBezTo>
                        <a:pt x="227" y="13"/>
                        <a:pt x="0" y="554"/>
                        <a:pt x="327" y="868"/>
                      </a:cubicBezTo>
                      <a:cubicBezTo>
                        <a:pt x="430" y="975"/>
                        <a:pt x="558" y="1022"/>
                        <a:pt x="684" y="1022"/>
                      </a:cubicBezTo>
                      <a:cubicBezTo>
                        <a:pt x="944" y="1022"/>
                        <a:pt x="1194" y="820"/>
                        <a:pt x="1194" y="516"/>
                      </a:cubicBezTo>
                      <a:cubicBezTo>
                        <a:pt x="1182" y="240"/>
                        <a:pt x="955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6" name="Google Shape;3246;p46"/>
                <p:cNvSpPr/>
                <p:nvPr/>
              </p:nvSpPr>
              <p:spPr>
                <a:xfrm>
                  <a:off x="1241778" y="2254825"/>
                  <a:ext cx="25361" cy="21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23" extrusionOk="0">
                      <a:moveTo>
                        <a:pt x="679" y="1"/>
                      </a:moveTo>
                      <a:cubicBezTo>
                        <a:pt x="227" y="1"/>
                        <a:pt x="0" y="554"/>
                        <a:pt x="327" y="868"/>
                      </a:cubicBezTo>
                      <a:cubicBezTo>
                        <a:pt x="430" y="975"/>
                        <a:pt x="558" y="1022"/>
                        <a:pt x="684" y="1022"/>
                      </a:cubicBezTo>
                      <a:cubicBezTo>
                        <a:pt x="944" y="1022"/>
                        <a:pt x="1194" y="820"/>
                        <a:pt x="1194" y="516"/>
                      </a:cubicBezTo>
                      <a:cubicBezTo>
                        <a:pt x="1194" y="227"/>
                        <a:pt x="955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7" name="Google Shape;3247;p46"/>
                <p:cNvSpPr/>
                <p:nvPr/>
              </p:nvSpPr>
              <p:spPr>
                <a:xfrm>
                  <a:off x="1241778" y="212282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9" y="1"/>
                      </a:moveTo>
                      <a:cubicBezTo>
                        <a:pt x="227" y="1"/>
                        <a:pt x="0" y="541"/>
                        <a:pt x="327" y="868"/>
                      </a:cubicBezTo>
                      <a:cubicBezTo>
                        <a:pt x="428" y="968"/>
                        <a:pt x="553" y="1013"/>
                        <a:pt x="677" y="1013"/>
                      </a:cubicBezTo>
                      <a:cubicBezTo>
                        <a:pt x="939" y="1013"/>
                        <a:pt x="1194" y="811"/>
                        <a:pt x="1194" y="503"/>
                      </a:cubicBezTo>
                      <a:cubicBezTo>
                        <a:pt x="1182" y="227"/>
                        <a:pt x="955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8" name="Google Shape;3248;p46"/>
                <p:cNvSpPr/>
                <p:nvPr/>
              </p:nvSpPr>
              <p:spPr>
                <a:xfrm>
                  <a:off x="1241778" y="2387105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9" y="0"/>
                      </a:moveTo>
                      <a:cubicBezTo>
                        <a:pt x="227" y="0"/>
                        <a:pt x="0" y="541"/>
                        <a:pt x="327" y="867"/>
                      </a:cubicBezTo>
                      <a:cubicBezTo>
                        <a:pt x="428" y="968"/>
                        <a:pt x="553" y="1013"/>
                        <a:pt x="677" y="1013"/>
                      </a:cubicBezTo>
                      <a:cubicBezTo>
                        <a:pt x="939" y="1013"/>
                        <a:pt x="1194" y="810"/>
                        <a:pt x="1194" y="503"/>
                      </a:cubicBezTo>
                      <a:cubicBezTo>
                        <a:pt x="1194" y="227"/>
                        <a:pt x="955" y="0"/>
                        <a:pt x="67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9" name="Google Shape;3249;p46"/>
                <p:cNvSpPr/>
                <p:nvPr/>
              </p:nvSpPr>
              <p:spPr>
                <a:xfrm>
                  <a:off x="1241778" y="2525518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9" y="0"/>
                      </a:moveTo>
                      <a:cubicBezTo>
                        <a:pt x="227" y="13"/>
                        <a:pt x="0" y="553"/>
                        <a:pt x="327" y="867"/>
                      </a:cubicBezTo>
                      <a:cubicBezTo>
                        <a:pt x="428" y="968"/>
                        <a:pt x="553" y="1013"/>
                        <a:pt x="677" y="1013"/>
                      </a:cubicBezTo>
                      <a:cubicBezTo>
                        <a:pt x="939" y="1013"/>
                        <a:pt x="1194" y="810"/>
                        <a:pt x="1194" y="503"/>
                      </a:cubicBezTo>
                      <a:cubicBezTo>
                        <a:pt x="1182" y="226"/>
                        <a:pt x="955" y="0"/>
                        <a:pt x="67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0" name="Google Shape;3250;p46"/>
                <p:cNvSpPr/>
                <p:nvPr/>
              </p:nvSpPr>
              <p:spPr>
                <a:xfrm>
                  <a:off x="1241778" y="2789802"/>
                  <a:ext cx="25361" cy="214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3" extrusionOk="0">
                      <a:moveTo>
                        <a:pt x="679" y="0"/>
                      </a:moveTo>
                      <a:cubicBezTo>
                        <a:pt x="227" y="0"/>
                        <a:pt x="0" y="540"/>
                        <a:pt x="327" y="867"/>
                      </a:cubicBezTo>
                      <a:cubicBezTo>
                        <a:pt x="428" y="968"/>
                        <a:pt x="553" y="1013"/>
                        <a:pt x="677" y="1013"/>
                      </a:cubicBezTo>
                      <a:cubicBezTo>
                        <a:pt x="939" y="1013"/>
                        <a:pt x="1194" y="810"/>
                        <a:pt x="1194" y="503"/>
                      </a:cubicBezTo>
                      <a:cubicBezTo>
                        <a:pt x="1182" y="226"/>
                        <a:pt x="955" y="0"/>
                        <a:pt x="67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1" name="Google Shape;3251;p46"/>
                <p:cNvSpPr/>
                <p:nvPr/>
              </p:nvSpPr>
              <p:spPr>
                <a:xfrm>
                  <a:off x="1241778" y="2657522"/>
                  <a:ext cx="25361" cy="21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22" extrusionOk="0">
                      <a:moveTo>
                        <a:pt x="679" y="0"/>
                      </a:moveTo>
                      <a:cubicBezTo>
                        <a:pt x="227" y="0"/>
                        <a:pt x="0" y="553"/>
                        <a:pt x="327" y="867"/>
                      </a:cubicBezTo>
                      <a:cubicBezTo>
                        <a:pt x="430" y="974"/>
                        <a:pt x="558" y="1022"/>
                        <a:pt x="684" y="1022"/>
                      </a:cubicBezTo>
                      <a:cubicBezTo>
                        <a:pt x="944" y="1022"/>
                        <a:pt x="1194" y="820"/>
                        <a:pt x="1194" y="515"/>
                      </a:cubicBezTo>
                      <a:cubicBezTo>
                        <a:pt x="1182" y="226"/>
                        <a:pt x="955" y="0"/>
                        <a:pt x="67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2" name="Google Shape;3252;p46"/>
                <p:cNvSpPr/>
                <p:nvPr/>
              </p:nvSpPr>
              <p:spPr>
                <a:xfrm>
                  <a:off x="1241778" y="2921806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9" y="0"/>
                      </a:moveTo>
                      <a:cubicBezTo>
                        <a:pt x="227" y="0"/>
                        <a:pt x="0" y="553"/>
                        <a:pt x="327" y="867"/>
                      </a:cubicBezTo>
                      <a:cubicBezTo>
                        <a:pt x="428" y="968"/>
                        <a:pt x="554" y="1014"/>
                        <a:pt x="678" y="1014"/>
                      </a:cubicBezTo>
                      <a:cubicBezTo>
                        <a:pt x="940" y="1014"/>
                        <a:pt x="1194" y="814"/>
                        <a:pt x="1194" y="515"/>
                      </a:cubicBezTo>
                      <a:cubicBezTo>
                        <a:pt x="1194" y="226"/>
                        <a:pt x="955" y="0"/>
                        <a:pt x="67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3" name="Google Shape;3253;p46"/>
                <p:cNvSpPr/>
                <p:nvPr/>
              </p:nvSpPr>
              <p:spPr>
                <a:xfrm>
                  <a:off x="1241778" y="3060198"/>
                  <a:ext cx="25361" cy="21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23" extrusionOk="0">
                      <a:moveTo>
                        <a:pt x="679" y="1"/>
                      </a:moveTo>
                      <a:cubicBezTo>
                        <a:pt x="227" y="1"/>
                        <a:pt x="0" y="554"/>
                        <a:pt x="327" y="868"/>
                      </a:cubicBezTo>
                      <a:cubicBezTo>
                        <a:pt x="430" y="975"/>
                        <a:pt x="558" y="1023"/>
                        <a:pt x="684" y="1023"/>
                      </a:cubicBezTo>
                      <a:cubicBezTo>
                        <a:pt x="944" y="1023"/>
                        <a:pt x="1194" y="821"/>
                        <a:pt x="1194" y="516"/>
                      </a:cubicBezTo>
                      <a:cubicBezTo>
                        <a:pt x="1194" y="227"/>
                        <a:pt x="955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3254" name="Google Shape;3254;p46"/>
          <p:cNvGrpSpPr/>
          <p:nvPr/>
        </p:nvGrpSpPr>
        <p:grpSpPr>
          <a:xfrm>
            <a:off x="6413538" y="3497666"/>
            <a:ext cx="1566108" cy="966411"/>
            <a:chOff x="6413538" y="3497666"/>
            <a:chExt cx="1566108" cy="966411"/>
          </a:xfrm>
        </p:grpSpPr>
        <p:grpSp>
          <p:nvGrpSpPr>
            <p:cNvPr id="3255" name="Google Shape;3255;p46"/>
            <p:cNvGrpSpPr/>
            <p:nvPr/>
          </p:nvGrpSpPr>
          <p:grpSpPr>
            <a:xfrm>
              <a:off x="7813254" y="4293916"/>
              <a:ext cx="166392" cy="165674"/>
              <a:chOff x="5213532" y="1691616"/>
              <a:chExt cx="166392" cy="165674"/>
            </a:xfrm>
          </p:grpSpPr>
          <p:sp>
            <p:nvSpPr>
              <p:cNvPr id="3256" name="Google Shape;3256;p46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7" name="Google Shape;3257;p46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8" name="Google Shape;3258;p46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9" name="Google Shape;3259;p46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0" name="Google Shape;3260;p46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61" name="Google Shape;3261;p46"/>
            <p:cNvGrpSpPr/>
            <p:nvPr/>
          </p:nvGrpSpPr>
          <p:grpSpPr>
            <a:xfrm>
              <a:off x="7375154" y="4298404"/>
              <a:ext cx="166392" cy="165674"/>
              <a:chOff x="5213532" y="1691616"/>
              <a:chExt cx="166392" cy="165674"/>
            </a:xfrm>
          </p:grpSpPr>
          <p:sp>
            <p:nvSpPr>
              <p:cNvPr id="3262" name="Google Shape;3262;p46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3" name="Google Shape;3263;p46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4" name="Google Shape;3264;p46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5" name="Google Shape;3265;p46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6" name="Google Shape;3266;p46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67" name="Google Shape;3267;p46"/>
            <p:cNvGrpSpPr/>
            <p:nvPr/>
          </p:nvGrpSpPr>
          <p:grpSpPr>
            <a:xfrm>
              <a:off x="6917654" y="4293916"/>
              <a:ext cx="166392" cy="165674"/>
              <a:chOff x="5213532" y="1691616"/>
              <a:chExt cx="166392" cy="165674"/>
            </a:xfrm>
          </p:grpSpPr>
          <p:sp>
            <p:nvSpPr>
              <p:cNvPr id="3268" name="Google Shape;3268;p46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9" name="Google Shape;3269;p46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0" name="Google Shape;3270;p46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1" name="Google Shape;3271;p46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2" name="Google Shape;3272;p46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73" name="Google Shape;3273;p46"/>
            <p:cNvGrpSpPr/>
            <p:nvPr/>
          </p:nvGrpSpPr>
          <p:grpSpPr>
            <a:xfrm>
              <a:off x="7813254" y="3895804"/>
              <a:ext cx="166392" cy="165674"/>
              <a:chOff x="5213532" y="1691616"/>
              <a:chExt cx="166392" cy="165674"/>
            </a:xfrm>
          </p:grpSpPr>
          <p:sp>
            <p:nvSpPr>
              <p:cNvPr id="3274" name="Google Shape;3274;p46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5" name="Google Shape;3275;p46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6" name="Google Shape;3276;p46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7" name="Google Shape;3277;p46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8" name="Google Shape;3278;p46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79" name="Google Shape;3279;p46"/>
            <p:cNvGrpSpPr/>
            <p:nvPr/>
          </p:nvGrpSpPr>
          <p:grpSpPr>
            <a:xfrm>
              <a:off x="7813254" y="3497666"/>
              <a:ext cx="166392" cy="165674"/>
              <a:chOff x="5213532" y="1691616"/>
              <a:chExt cx="166392" cy="165674"/>
            </a:xfrm>
          </p:grpSpPr>
          <p:sp>
            <p:nvSpPr>
              <p:cNvPr id="3280" name="Google Shape;3280;p46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1" name="Google Shape;3281;p46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2" name="Google Shape;3282;p46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3" name="Google Shape;3283;p46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4" name="Google Shape;3284;p46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85" name="Google Shape;3285;p46"/>
            <p:cNvGrpSpPr/>
            <p:nvPr/>
          </p:nvGrpSpPr>
          <p:grpSpPr>
            <a:xfrm rot="5400000">
              <a:off x="6951429" y="3381535"/>
              <a:ext cx="118422" cy="1194204"/>
              <a:chOff x="1403454" y="1973735"/>
              <a:chExt cx="118422" cy="1194204"/>
            </a:xfrm>
          </p:grpSpPr>
          <p:sp>
            <p:nvSpPr>
              <p:cNvPr id="3286" name="Google Shape;3286;p46"/>
              <p:cNvSpPr/>
              <p:nvPr/>
            </p:nvSpPr>
            <p:spPr>
              <a:xfrm>
                <a:off x="1463471" y="2105419"/>
                <a:ext cx="25340" cy="19428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27" y="868"/>
                    </a:cubicBezTo>
                    <a:cubicBezTo>
                      <a:pt x="427" y="969"/>
                      <a:pt x="553" y="1014"/>
                      <a:pt x="676" y="1014"/>
                    </a:cubicBezTo>
                    <a:cubicBezTo>
                      <a:pt x="939" y="1014"/>
                      <a:pt x="1194" y="811"/>
                      <a:pt x="1194" y="503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7" name="Google Shape;3287;p46"/>
              <p:cNvSpPr/>
              <p:nvPr/>
            </p:nvSpPr>
            <p:spPr>
              <a:xfrm>
                <a:off x="1463471" y="2344014"/>
                <a:ext cx="25340" cy="19428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27" y="868"/>
                    </a:cubicBezTo>
                    <a:cubicBezTo>
                      <a:pt x="427" y="968"/>
                      <a:pt x="553" y="1014"/>
                      <a:pt x="676" y="1014"/>
                    </a:cubicBezTo>
                    <a:cubicBezTo>
                      <a:pt x="939" y="1014"/>
                      <a:pt x="1194" y="811"/>
                      <a:pt x="1194" y="503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8" name="Google Shape;3288;p46"/>
              <p:cNvSpPr/>
              <p:nvPr/>
            </p:nvSpPr>
            <p:spPr>
              <a:xfrm>
                <a:off x="1463471" y="2224592"/>
                <a:ext cx="25340" cy="19601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23" extrusionOk="0">
                    <a:moveTo>
                      <a:pt x="679" y="1"/>
                    </a:moveTo>
                    <a:cubicBezTo>
                      <a:pt x="226" y="1"/>
                      <a:pt x="0" y="554"/>
                      <a:pt x="327" y="868"/>
                    </a:cubicBezTo>
                    <a:cubicBezTo>
                      <a:pt x="429" y="975"/>
                      <a:pt x="558" y="1023"/>
                      <a:pt x="684" y="1023"/>
                    </a:cubicBezTo>
                    <a:cubicBezTo>
                      <a:pt x="943" y="1023"/>
                      <a:pt x="1194" y="821"/>
                      <a:pt x="1194" y="516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9" name="Google Shape;3289;p46"/>
              <p:cNvSpPr/>
              <p:nvPr/>
            </p:nvSpPr>
            <p:spPr>
              <a:xfrm>
                <a:off x="1463471" y="2463188"/>
                <a:ext cx="25340" cy="19601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23" extrusionOk="0">
                    <a:moveTo>
                      <a:pt x="679" y="1"/>
                    </a:moveTo>
                    <a:cubicBezTo>
                      <a:pt x="226" y="1"/>
                      <a:pt x="0" y="554"/>
                      <a:pt x="327" y="868"/>
                    </a:cubicBezTo>
                    <a:cubicBezTo>
                      <a:pt x="429" y="975"/>
                      <a:pt x="558" y="1022"/>
                      <a:pt x="684" y="1022"/>
                    </a:cubicBezTo>
                    <a:cubicBezTo>
                      <a:pt x="943" y="1022"/>
                      <a:pt x="1194" y="820"/>
                      <a:pt x="1194" y="516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0" name="Google Shape;3290;p46"/>
              <p:cNvSpPr/>
              <p:nvPr/>
            </p:nvSpPr>
            <p:spPr>
              <a:xfrm>
                <a:off x="1463471" y="2588377"/>
                <a:ext cx="25340" cy="19447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5" extrusionOk="0">
                    <a:moveTo>
                      <a:pt x="701" y="1"/>
                    </a:moveTo>
                    <a:cubicBezTo>
                      <a:pt x="693" y="1"/>
                      <a:pt x="686" y="1"/>
                      <a:pt x="679" y="1"/>
                    </a:cubicBezTo>
                    <a:cubicBezTo>
                      <a:pt x="226" y="1"/>
                      <a:pt x="0" y="554"/>
                      <a:pt x="327" y="868"/>
                    </a:cubicBezTo>
                    <a:cubicBezTo>
                      <a:pt x="427" y="969"/>
                      <a:pt x="553" y="1014"/>
                      <a:pt x="676" y="1014"/>
                    </a:cubicBezTo>
                    <a:cubicBezTo>
                      <a:pt x="939" y="1014"/>
                      <a:pt x="1194" y="811"/>
                      <a:pt x="1194" y="504"/>
                    </a:cubicBezTo>
                    <a:cubicBezTo>
                      <a:pt x="1194" y="222"/>
                      <a:pt x="968" y="1"/>
                      <a:pt x="701" y="1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1" name="Google Shape;3291;p46"/>
              <p:cNvSpPr/>
              <p:nvPr/>
            </p:nvSpPr>
            <p:spPr>
              <a:xfrm>
                <a:off x="1463471" y="2826742"/>
                <a:ext cx="25340" cy="19601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23" extrusionOk="0">
                    <a:moveTo>
                      <a:pt x="679" y="0"/>
                    </a:moveTo>
                    <a:cubicBezTo>
                      <a:pt x="226" y="0"/>
                      <a:pt x="0" y="553"/>
                      <a:pt x="327" y="867"/>
                    </a:cubicBezTo>
                    <a:cubicBezTo>
                      <a:pt x="429" y="974"/>
                      <a:pt x="558" y="1022"/>
                      <a:pt x="684" y="1022"/>
                    </a:cubicBezTo>
                    <a:cubicBezTo>
                      <a:pt x="943" y="1022"/>
                      <a:pt x="1194" y="820"/>
                      <a:pt x="1194" y="516"/>
                    </a:cubicBezTo>
                    <a:cubicBezTo>
                      <a:pt x="1194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2" name="Google Shape;3292;p46"/>
              <p:cNvSpPr/>
              <p:nvPr/>
            </p:nvSpPr>
            <p:spPr>
              <a:xfrm>
                <a:off x="1463471" y="2707569"/>
                <a:ext cx="25340" cy="19428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4" extrusionOk="0">
                    <a:moveTo>
                      <a:pt x="679" y="0"/>
                    </a:moveTo>
                    <a:cubicBezTo>
                      <a:pt x="226" y="0"/>
                      <a:pt x="0" y="541"/>
                      <a:pt x="327" y="867"/>
                    </a:cubicBezTo>
                    <a:cubicBezTo>
                      <a:pt x="427" y="968"/>
                      <a:pt x="553" y="1013"/>
                      <a:pt x="676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3" name="Google Shape;3293;p46"/>
              <p:cNvSpPr/>
              <p:nvPr/>
            </p:nvSpPr>
            <p:spPr>
              <a:xfrm>
                <a:off x="1463471" y="2946165"/>
                <a:ext cx="25340" cy="19428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4" extrusionOk="0">
                    <a:moveTo>
                      <a:pt x="679" y="0"/>
                    </a:moveTo>
                    <a:cubicBezTo>
                      <a:pt x="226" y="0"/>
                      <a:pt x="0" y="540"/>
                      <a:pt x="327" y="867"/>
                    </a:cubicBezTo>
                    <a:cubicBezTo>
                      <a:pt x="427" y="968"/>
                      <a:pt x="553" y="1013"/>
                      <a:pt x="676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81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4" name="Google Shape;3294;p46"/>
              <p:cNvSpPr/>
              <p:nvPr/>
            </p:nvSpPr>
            <p:spPr>
              <a:xfrm>
                <a:off x="1426926" y="1973735"/>
                <a:ext cx="94949" cy="1194204"/>
              </a:xfrm>
              <a:custGeom>
                <a:avLst/>
                <a:gdLst/>
                <a:ahLst/>
                <a:cxnLst/>
                <a:rect l="l" t="t" r="r" b="b"/>
                <a:pathLst>
                  <a:path w="4474" h="62328" extrusionOk="0">
                    <a:moveTo>
                      <a:pt x="1860" y="0"/>
                    </a:moveTo>
                    <a:cubicBezTo>
                      <a:pt x="830" y="0"/>
                      <a:pt x="0" y="842"/>
                      <a:pt x="0" y="1873"/>
                    </a:cubicBezTo>
                    <a:lnTo>
                      <a:pt x="0" y="60455"/>
                    </a:lnTo>
                    <a:cubicBezTo>
                      <a:pt x="0" y="61498"/>
                      <a:pt x="830" y="62327"/>
                      <a:pt x="1860" y="62327"/>
                    </a:cubicBezTo>
                    <a:lnTo>
                      <a:pt x="2614" y="62327"/>
                    </a:lnTo>
                    <a:cubicBezTo>
                      <a:pt x="3645" y="62327"/>
                      <a:pt x="4474" y="61498"/>
                      <a:pt x="4474" y="60455"/>
                    </a:cubicBezTo>
                    <a:lnTo>
                      <a:pt x="4474" y="1873"/>
                    </a:lnTo>
                    <a:cubicBezTo>
                      <a:pt x="4474" y="842"/>
                      <a:pt x="3645" y="0"/>
                      <a:pt x="26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5" name="Google Shape;3295;p46"/>
              <p:cNvSpPr/>
              <p:nvPr/>
            </p:nvSpPr>
            <p:spPr>
              <a:xfrm>
                <a:off x="1403454" y="1973735"/>
                <a:ext cx="95225" cy="1194204"/>
              </a:xfrm>
              <a:custGeom>
                <a:avLst/>
                <a:gdLst/>
                <a:ahLst/>
                <a:cxnLst/>
                <a:rect l="l" t="t" r="r" b="b"/>
                <a:pathLst>
                  <a:path w="4487" h="62328" extrusionOk="0">
                    <a:moveTo>
                      <a:pt x="1873" y="0"/>
                    </a:moveTo>
                    <a:cubicBezTo>
                      <a:pt x="830" y="0"/>
                      <a:pt x="1" y="842"/>
                      <a:pt x="1" y="1873"/>
                    </a:cubicBezTo>
                    <a:lnTo>
                      <a:pt x="1" y="60455"/>
                    </a:lnTo>
                    <a:cubicBezTo>
                      <a:pt x="1" y="61498"/>
                      <a:pt x="830" y="62327"/>
                      <a:pt x="1873" y="62327"/>
                    </a:cubicBezTo>
                    <a:lnTo>
                      <a:pt x="2614" y="62327"/>
                    </a:lnTo>
                    <a:cubicBezTo>
                      <a:pt x="3657" y="62327"/>
                      <a:pt x="4487" y="61498"/>
                      <a:pt x="4487" y="60455"/>
                    </a:cubicBezTo>
                    <a:lnTo>
                      <a:pt x="4487" y="1873"/>
                    </a:lnTo>
                    <a:cubicBezTo>
                      <a:pt x="4487" y="842"/>
                      <a:pt x="3657" y="0"/>
                      <a:pt x="26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296" name="Google Shape;3296;p46"/>
              <p:cNvGrpSpPr/>
              <p:nvPr/>
            </p:nvGrpSpPr>
            <p:grpSpPr>
              <a:xfrm>
                <a:off x="1436795" y="2078212"/>
                <a:ext cx="25361" cy="985286"/>
                <a:chOff x="1241778" y="1990541"/>
                <a:chExt cx="25361" cy="1091367"/>
              </a:xfrm>
            </p:grpSpPr>
            <p:sp>
              <p:nvSpPr>
                <p:cNvPr id="3297" name="Google Shape;3297;p46"/>
                <p:cNvSpPr/>
                <p:nvPr/>
              </p:nvSpPr>
              <p:spPr>
                <a:xfrm>
                  <a:off x="1241778" y="1990541"/>
                  <a:ext cx="25361" cy="21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23" extrusionOk="0">
                      <a:moveTo>
                        <a:pt x="679" y="1"/>
                      </a:moveTo>
                      <a:cubicBezTo>
                        <a:pt x="227" y="13"/>
                        <a:pt x="0" y="554"/>
                        <a:pt x="327" y="868"/>
                      </a:cubicBezTo>
                      <a:cubicBezTo>
                        <a:pt x="430" y="975"/>
                        <a:pt x="558" y="1022"/>
                        <a:pt x="684" y="1022"/>
                      </a:cubicBezTo>
                      <a:cubicBezTo>
                        <a:pt x="944" y="1022"/>
                        <a:pt x="1194" y="820"/>
                        <a:pt x="1194" y="516"/>
                      </a:cubicBezTo>
                      <a:cubicBezTo>
                        <a:pt x="1182" y="240"/>
                        <a:pt x="955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8" name="Google Shape;3298;p46"/>
                <p:cNvSpPr/>
                <p:nvPr/>
              </p:nvSpPr>
              <p:spPr>
                <a:xfrm>
                  <a:off x="1241778" y="2254825"/>
                  <a:ext cx="25361" cy="21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23" extrusionOk="0">
                      <a:moveTo>
                        <a:pt x="679" y="1"/>
                      </a:moveTo>
                      <a:cubicBezTo>
                        <a:pt x="227" y="1"/>
                        <a:pt x="0" y="554"/>
                        <a:pt x="327" y="868"/>
                      </a:cubicBezTo>
                      <a:cubicBezTo>
                        <a:pt x="430" y="975"/>
                        <a:pt x="558" y="1022"/>
                        <a:pt x="684" y="1022"/>
                      </a:cubicBezTo>
                      <a:cubicBezTo>
                        <a:pt x="944" y="1022"/>
                        <a:pt x="1194" y="820"/>
                        <a:pt x="1194" y="516"/>
                      </a:cubicBezTo>
                      <a:cubicBezTo>
                        <a:pt x="1194" y="227"/>
                        <a:pt x="955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9" name="Google Shape;3299;p46"/>
                <p:cNvSpPr/>
                <p:nvPr/>
              </p:nvSpPr>
              <p:spPr>
                <a:xfrm>
                  <a:off x="1241778" y="212282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9" y="1"/>
                      </a:moveTo>
                      <a:cubicBezTo>
                        <a:pt x="227" y="1"/>
                        <a:pt x="0" y="541"/>
                        <a:pt x="327" y="868"/>
                      </a:cubicBezTo>
                      <a:cubicBezTo>
                        <a:pt x="428" y="968"/>
                        <a:pt x="553" y="1013"/>
                        <a:pt x="677" y="1013"/>
                      </a:cubicBezTo>
                      <a:cubicBezTo>
                        <a:pt x="939" y="1013"/>
                        <a:pt x="1194" y="811"/>
                        <a:pt x="1194" y="503"/>
                      </a:cubicBezTo>
                      <a:cubicBezTo>
                        <a:pt x="1182" y="227"/>
                        <a:pt x="955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0" name="Google Shape;3300;p46"/>
                <p:cNvSpPr/>
                <p:nvPr/>
              </p:nvSpPr>
              <p:spPr>
                <a:xfrm>
                  <a:off x="1241778" y="2387105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9" y="0"/>
                      </a:moveTo>
                      <a:cubicBezTo>
                        <a:pt x="227" y="0"/>
                        <a:pt x="0" y="541"/>
                        <a:pt x="327" y="867"/>
                      </a:cubicBezTo>
                      <a:cubicBezTo>
                        <a:pt x="428" y="968"/>
                        <a:pt x="553" y="1013"/>
                        <a:pt x="677" y="1013"/>
                      </a:cubicBezTo>
                      <a:cubicBezTo>
                        <a:pt x="939" y="1013"/>
                        <a:pt x="1194" y="810"/>
                        <a:pt x="1194" y="503"/>
                      </a:cubicBezTo>
                      <a:cubicBezTo>
                        <a:pt x="1194" y="227"/>
                        <a:pt x="955" y="0"/>
                        <a:pt x="67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1" name="Google Shape;3301;p46"/>
                <p:cNvSpPr/>
                <p:nvPr/>
              </p:nvSpPr>
              <p:spPr>
                <a:xfrm>
                  <a:off x="1241778" y="2525518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9" y="0"/>
                      </a:moveTo>
                      <a:cubicBezTo>
                        <a:pt x="227" y="13"/>
                        <a:pt x="0" y="553"/>
                        <a:pt x="327" y="867"/>
                      </a:cubicBezTo>
                      <a:cubicBezTo>
                        <a:pt x="428" y="968"/>
                        <a:pt x="553" y="1013"/>
                        <a:pt x="677" y="1013"/>
                      </a:cubicBezTo>
                      <a:cubicBezTo>
                        <a:pt x="939" y="1013"/>
                        <a:pt x="1194" y="810"/>
                        <a:pt x="1194" y="503"/>
                      </a:cubicBezTo>
                      <a:cubicBezTo>
                        <a:pt x="1182" y="226"/>
                        <a:pt x="955" y="0"/>
                        <a:pt x="67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2" name="Google Shape;3302;p46"/>
                <p:cNvSpPr/>
                <p:nvPr/>
              </p:nvSpPr>
              <p:spPr>
                <a:xfrm>
                  <a:off x="1241778" y="2789802"/>
                  <a:ext cx="25361" cy="214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3" extrusionOk="0">
                      <a:moveTo>
                        <a:pt x="679" y="0"/>
                      </a:moveTo>
                      <a:cubicBezTo>
                        <a:pt x="227" y="0"/>
                        <a:pt x="0" y="540"/>
                        <a:pt x="327" y="867"/>
                      </a:cubicBezTo>
                      <a:cubicBezTo>
                        <a:pt x="428" y="968"/>
                        <a:pt x="553" y="1013"/>
                        <a:pt x="677" y="1013"/>
                      </a:cubicBezTo>
                      <a:cubicBezTo>
                        <a:pt x="939" y="1013"/>
                        <a:pt x="1194" y="810"/>
                        <a:pt x="1194" y="503"/>
                      </a:cubicBezTo>
                      <a:cubicBezTo>
                        <a:pt x="1182" y="226"/>
                        <a:pt x="955" y="0"/>
                        <a:pt x="67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3" name="Google Shape;3303;p46"/>
                <p:cNvSpPr/>
                <p:nvPr/>
              </p:nvSpPr>
              <p:spPr>
                <a:xfrm>
                  <a:off x="1241778" y="2657522"/>
                  <a:ext cx="25361" cy="21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22" extrusionOk="0">
                      <a:moveTo>
                        <a:pt x="679" y="0"/>
                      </a:moveTo>
                      <a:cubicBezTo>
                        <a:pt x="227" y="0"/>
                        <a:pt x="0" y="553"/>
                        <a:pt x="327" y="867"/>
                      </a:cubicBezTo>
                      <a:cubicBezTo>
                        <a:pt x="430" y="974"/>
                        <a:pt x="558" y="1022"/>
                        <a:pt x="684" y="1022"/>
                      </a:cubicBezTo>
                      <a:cubicBezTo>
                        <a:pt x="944" y="1022"/>
                        <a:pt x="1194" y="820"/>
                        <a:pt x="1194" y="515"/>
                      </a:cubicBezTo>
                      <a:cubicBezTo>
                        <a:pt x="1182" y="226"/>
                        <a:pt x="955" y="0"/>
                        <a:pt x="67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4" name="Google Shape;3304;p46"/>
                <p:cNvSpPr/>
                <p:nvPr/>
              </p:nvSpPr>
              <p:spPr>
                <a:xfrm>
                  <a:off x="1241778" y="2921806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9" y="0"/>
                      </a:moveTo>
                      <a:cubicBezTo>
                        <a:pt x="227" y="0"/>
                        <a:pt x="0" y="553"/>
                        <a:pt x="327" y="867"/>
                      </a:cubicBezTo>
                      <a:cubicBezTo>
                        <a:pt x="428" y="968"/>
                        <a:pt x="554" y="1014"/>
                        <a:pt x="678" y="1014"/>
                      </a:cubicBezTo>
                      <a:cubicBezTo>
                        <a:pt x="940" y="1014"/>
                        <a:pt x="1194" y="814"/>
                        <a:pt x="1194" y="515"/>
                      </a:cubicBezTo>
                      <a:cubicBezTo>
                        <a:pt x="1194" y="226"/>
                        <a:pt x="955" y="0"/>
                        <a:pt x="67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5" name="Google Shape;3305;p46"/>
                <p:cNvSpPr/>
                <p:nvPr/>
              </p:nvSpPr>
              <p:spPr>
                <a:xfrm>
                  <a:off x="1241778" y="3060198"/>
                  <a:ext cx="25361" cy="21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23" extrusionOk="0">
                      <a:moveTo>
                        <a:pt x="679" y="1"/>
                      </a:moveTo>
                      <a:cubicBezTo>
                        <a:pt x="227" y="1"/>
                        <a:pt x="0" y="554"/>
                        <a:pt x="327" y="868"/>
                      </a:cubicBezTo>
                      <a:cubicBezTo>
                        <a:pt x="430" y="975"/>
                        <a:pt x="558" y="1023"/>
                        <a:pt x="684" y="1023"/>
                      </a:cubicBezTo>
                      <a:cubicBezTo>
                        <a:pt x="944" y="1023"/>
                        <a:pt x="1194" y="821"/>
                        <a:pt x="1194" y="516"/>
                      </a:cubicBezTo>
                      <a:cubicBezTo>
                        <a:pt x="1194" y="227"/>
                        <a:pt x="955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3173" name="Google Shape;3173;p46"/>
          <p:cNvSpPr/>
          <p:nvPr/>
        </p:nvSpPr>
        <p:spPr>
          <a:xfrm>
            <a:off x="6280775" y="1544900"/>
            <a:ext cx="63300" cy="63300"/>
          </a:xfrm>
          <a:prstGeom prst="ellipse">
            <a:avLst/>
          </a:prstGeom>
          <a:solidFill>
            <a:srgbClr val="8F9474"/>
          </a:solidFill>
          <a:ln w="9525" cap="flat" cmpd="sng">
            <a:solidFill>
              <a:srgbClr val="1F1A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06" name="Google Shape;3306;p46"/>
          <p:cNvGrpSpPr/>
          <p:nvPr/>
        </p:nvGrpSpPr>
        <p:grpSpPr>
          <a:xfrm>
            <a:off x="6344075" y="1370750"/>
            <a:ext cx="1776000" cy="800700"/>
            <a:chOff x="6344075" y="1370750"/>
            <a:chExt cx="1776000" cy="800700"/>
          </a:xfrm>
        </p:grpSpPr>
        <p:sp>
          <p:nvSpPr>
            <p:cNvPr id="3307" name="Google Shape;3307;p46"/>
            <p:cNvSpPr txBox="1"/>
            <p:nvPr/>
          </p:nvSpPr>
          <p:spPr>
            <a:xfrm>
              <a:off x="6344075" y="1782350"/>
              <a:ext cx="1776000" cy="38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It’s a gas giant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308" name="Google Shape;3308;p46"/>
            <p:cNvSpPr txBox="1"/>
            <p:nvPr/>
          </p:nvSpPr>
          <p:spPr>
            <a:xfrm>
              <a:off x="6344075" y="1370750"/>
              <a:ext cx="17760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3309" name="Google Shape;3309;p46"/>
          <p:cNvGrpSpPr/>
          <p:nvPr/>
        </p:nvGrpSpPr>
        <p:grpSpPr>
          <a:xfrm>
            <a:off x="7148879" y="1100366"/>
            <a:ext cx="166392" cy="165674"/>
            <a:chOff x="5213532" y="1691616"/>
            <a:chExt cx="166392" cy="165674"/>
          </a:xfrm>
        </p:grpSpPr>
        <p:sp>
          <p:nvSpPr>
            <p:cNvPr id="3310" name="Google Shape;3310;p46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46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46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46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46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9" name="Google Shape;3319;p4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cxnSp>
        <p:nvCxnSpPr>
          <p:cNvPr id="3320" name="Google Shape;3320;p47"/>
          <p:cNvCxnSpPr>
            <a:stCxn id="3321" idx="3"/>
            <a:endCxn id="3322" idx="1"/>
          </p:cNvCxnSpPr>
          <p:nvPr/>
        </p:nvCxnSpPr>
        <p:spPr>
          <a:xfrm>
            <a:off x="2144000" y="2768938"/>
            <a:ext cx="549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323" name="Google Shape;3323;p47"/>
          <p:cNvCxnSpPr>
            <a:stCxn id="3322" idx="3"/>
            <a:endCxn id="3324" idx="1"/>
          </p:cNvCxnSpPr>
          <p:nvPr/>
        </p:nvCxnSpPr>
        <p:spPr>
          <a:xfrm>
            <a:off x="3579198" y="2768938"/>
            <a:ext cx="549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325" name="Google Shape;3325;p47"/>
          <p:cNvCxnSpPr>
            <a:stCxn id="3324" idx="3"/>
            <a:endCxn id="3326" idx="1"/>
          </p:cNvCxnSpPr>
          <p:nvPr/>
        </p:nvCxnSpPr>
        <p:spPr>
          <a:xfrm>
            <a:off x="5014396" y="2768938"/>
            <a:ext cx="549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327" name="Google Shape;3327;p47"/>
          <p:cNvCxnSpPr>
            <a:stCxn id="3326" idx="3"/>
            <a:endCxn id="3328" idx="1"/>
          </p:cNvCxnSpPr>
          <p:nvPr/>
        </p:nvCxnSpPr>
        <p:spPr>
          <a:xfrm>
            <a:off x="6449594" y="2768938"/>
            <a:ext cx="549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3329" name="Google Shape;3329;p47"/>
          <p:cNvGrpSpPr/>
          <p:nvPr/>
        </p:nvGrpSpPr>
        <p:grpSpPr>
          <a:xfrm>
            <a:off x="1026325" y="1380225"/>
            <a:ext cx="7090800" cy="792300"/>
            <a:chOff x="1026325" y="1380225"/>
            <a:chExt cx="7090800" cy="792300"/>
          </a:xfrm>
        </p:grpSpPr>
        <p:sp>
          <p:nvSpPr>
            <p:cNvPr id="3330" name="Google Shape;3330;p47"/>
            <p:cNvSpPr/>
            <p:nvPr/>
          </p:nvSpPr>
          <p:spPr>
            <a:xfrm>
              <a:off x="1026325" y="1380225"/>
              <a:ext cx="7090800" cy="792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31" name="Google Shape;3331;p47"/>
            <p:cNvGrpSpPr/>
            <p:nvPr/>
          </p:nvGrpSpPr>
          <p:grpSpPr>
            <a:xfrm>
              <a:off x="1538747" y="1443554"/>
              <a:ext cx="321642" cy="638903"/>
              <a:chOff x="4300694" y="1367691"/>
              <a:chExt cx="536516" cy="1065727"/>
            </a:xfrm>
          </p:grpSpPr>
          <p:sp>
            <p:nvSpPr>
              <p:cNvPr id="3332" name="Google Shape;3332;p47"/>
              <p:cNvSpPr/>
              <p:nvPr/>
            </p:nvSpPr>
            <p:spPr>
              <a:xfrm>
                <a:off x="4300694" y="1367691"/>
                <a:ext cx="536516" cy="687134"/>
              </a:xfrm>
              <a:custGeom>
                <a:avLst/>
                <a:gdLst/>
                <a:ahLst/>
                <a:cxnLst/>
                <a:rect l="l" t="t" r="r" b="b"/>
                <a:pathLst>
                  <a:path w="31945" h="40913" extrusionOk="0">
                    <a:moveTo>
                      <a:pt x="15960" y="1"/>
                    </a:moveTo>
                    <a:cubicBezTo>
                      <a:pt x="7161" y="1"/>
                      <a:pt x="1" y="9138"/>
                      <a:pt x="1" y="20445"/>
                    </a:cubicBezTo>
                    <a:cubicBezTo>
                      <a:pt x="1" y="31752"/>
                      <a:pt x="7137" y="40913"/>
                      <a:pt x="15960" y="40913"/>
                    </a:cubicBezTo>
                    <a:cubicBezTo>
                      <a:pt x="24784" y="40913"/>
                      <a:pt x="31944" y="31752"/>
                      <a:pt x="31944" y="20445"/>
                    </a:cubicBezTo>
                    <a:cubicBezTo>
                      <a:pt x="31944" y="9162"/>
                      <a:pt x="24784" y="1"/>
                      <a:pt x="159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3" name="Google Shape;3333;p47"/>
              <p:cNvSpPr/>
              <p:nvPr/>
            </p:nvSpPr>
            <p:spPr>
              <a:xfrm>
                <a:off x="4568742" y="1367691"/>
                <a:ext cx="268468" cy="687134"/>
              </a:xfrm>
              <a:custGeom>
                <a:avLst/>
                <a:gdLst/>
                <a:ahLst/>
                <a:cxnLst/>
                <a:rect l="l" t="t" r="r" b="b"/>
                <a:pathLst>
                  <a:path w="15985" h="40913" extrusionOk="0">
                    <a:moveTo>
                      <a:pt x="0" y="1"/>
                    </a:moveTo>
                    <a:lnTo>
                      <a:pt x="0" y="40913"/>
                    </a:lnTo>
                    <a:cubicBezTo>
                      <a:pt x="8824" y="40913"/>
                      <a:pt x="15984" y="31752"/>
                      <a:pt x="15984" y="20445"/>
                    </a:cubicBezTo>
                    <a:cubicBezTo>
                      <a:pt x="15984" y="9162"/>
                      <a:pt x="8824" y="1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4" name="Google Shape;3334;p47"/>
              <p:cNvSpPr/>
              <p:nvPr/>
            </p:nvSpPr>
            <p:spPr>
              <a:xfrm>
                <a:off x="4380857" y="1469737"/>
                <a:ext cx="106514" cy="91247"/>
              </a:xfrm>
              <a:custGeom>
                <a:avLst/>
                <a:gdLst/>
                <a:ahLst/>
                <a:cxnLst/>
                <a:rect l="l" t="t" r="r" b="b"/>
                <a:pathLst>
                  <a:path w="6342" h="5433" extrusionOk="0">
                    <a:moveTo>
                      <a:pt x="3617" y="0"/>
                    </a:moveTo>
                    <a:cubicBezTo>
                      <a:pt x="1206" y="0"/>
                      <a:pt x="1" y="2941"/>
                      <a:pt x="1713" y="4629"/>
                    </a:cubicBezTo>
                    <a:cubicBezTo>
                      <a:pt x="2268" y="5184"/>
                      <a:pt x="2949" y="5432"/>
                      <a:pt x="3617" y="5432"/>
                    </a:cubicBezTo>
                    <a:cubicBezTo>
                      <a:pt x="5009" y="5432"/>
                      <a:pt x="6341" y="4354"/>
                      <a:pt x="6341" y="2724"/>
                    </a:cubicBezTo>
                    <a:cubicBezTo>
                      <a:pt x="6341" y="1230"/>
                      <a:pt x="5136" y="0"/>
                      <a:pt x="3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5" name="Google Shape;3335;p47"/>
              <p:cNvSpPr/>
              <p:nvPr/>
            </p:nvSpPr>
            <p:spPr>
              <a:xfrm>
                <a:off x="4459424" y="1697696"/>
                <a:ext cx="102450" cy="432858"/>
              </a:xfrm>
              <a:custGeom>
                <a:avLst/>
                <a:gdLst/>
                <a:ahLst/>
                <a:cxnLst/>
                <a:rect l="l" t="t" r="r" b="b"/>
                <a:pathLst>
                  <a:path w="6100" h="25773" fill="none" extrusionOk="0">
                    <a:moveTo>
                      <a:pt x="0" y="0"/>
                    </a:moveTo>
                    <a:lnTo>
                      <a:pt x="6099" y="25772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6" name="Google Shape;3336;p47"/>
              <p:cNvSpPr/>
              <p:nvPr/>
            </p:nvSpPr>
            <p:spPr>
              <a:xfrm>
                <a:off x="4576031" y="1697696"/>
                <a:ext cx="102046" cy="432858"/>
              </a:xfrm>
              <a:custGeom>
                <a:avLst/>
                <a:gdLst/>
                <a:ahLst/>
                <a:cxnLst/>
                <a:rect l="l" t="t" r="r" b="b"/>
                <a:pathLst>
                  <a:path w="6076" h="25773" fill="none" extrusionOk="0">
                    <a:moveTo>
                      <a:pt x="0" y="25772"/>
                    </a:moveTo>
                    <a:lnTo>
                      <a:pt x="6076" y="0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7" name="Google Shape;3337;p47"/>
              <p:cNvSpPr/>
              <p:nvPr/>
            </p:nvSpPr>
            <p:spPr>
              <a:xfrm>
                <a:off x="4461439" y="1698905"/>
                <a:ext cx="72487" cy="74922"/>
              </a:xfrm>
              <a:custGeom>
                <a:avLst/>
                <a:gdLst/>
                <a:ahLst/>
                <a:cxnLst/>
                <a:rect l="l" t="t" r="r" b="b"/>
                <a:pathLst>
                  <a:path w="4316" h="4461" fill="none" extrusionOk="0">
                    <a:moveTo>
                      <a:pt x="1" y="1"/>
                    </a:moveTo>
                    <a:lnTo>
                      <a:pt x="4316" y="4461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8" name="Google Shape;3338;p47"/>
              <p:cNvSpPr/>
              <p:nvPr/>
            </p:nvSpPr>
            <p:spPr>
              <a:xfrm>
                <a:off x="4533910" y="1711048"/>
                <a:ext cx="33624" cy="62780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3738" fill="none" extrusionOk="0">
                    <a:moveTo>
                      <a:pt x="1" y="3738"/>
                    </a:moveTo>
                    <a:lnTo>
                      <a:pt x="2002" y="1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9" name="Google Shape;3339;p47"/>
              <p:cNvSpPr/>
              <p:nvPr/>
            </p:nvSpPr>
            <p:spPr>
              <a:xfrm>
                <a:off x="4567516" y="1711048"/>
                <a:ext cx="36865" cy="62780"/>
              </a:xfrm>
              <a:custGeom>
                <a:avLst/>
                <a:gdLst/>
                <a:ahLst/>
                <a:cxnLst/>
                <a:rect l="l" t="t" r="r" b="b"/>
                <a:pathLst>
                  <a:path w="2195" h="3738" fill="none" extrusionOk="0">
                    <a:moveTo>
                      <a:pt x="1" y="1"/>
                    </a:moveTo>
                    <a:lnTo>
                      <a:pt x="2195" y="3738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0" name="Google Shape;3340;p47"/>
              <p:cNvSpPr/>
              <p:nvPr/>
            </p:nvSpPr>
            <p:spPr>
              <a:xfrm>
                <a:off x="4604365" y="1697696"/>
                <a:ext cx="73713" cy="76132"/>
              </a:xfrm>
              <a:custGeom>
                <a:avLst/>
                <a:gdLst/>
                <a:ahLst/>
                <a:cxnLst/>
                <a:rect l="l" t="t" r="r" b="b"/>
                <a:pathLst>
                  <a:path w="4389" h="4533" fill="none" extrusionOk="0">
                    <a:moveTo>
                      <a:pt x="1" y="4533"/>
                    </a:moveTo>
                    <a:lnTo>
                      <a:pt x="4389" y="0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1" name="Google Shape;3341;p47"/>
              <p:cNvSpPr/>
              <p:nvPr/>
            </p:nvSpPr>
            <p:spPr>
              <a:xfrm>
                <a:off x="4426220" y="1672587"/>
                <a:ext cx="65198" cy="50620"/>
              </a:xfrm>
              <a:custGeom>
                <a:avLst/>
                <a:gdLst/>
                <a:ahLst/>
                <a:cxnLst/>
                <a:rect l="l" t="t" r="r" b="b"/>
                <a:pathLst>
                  <a:path w="3882" h="3014" extrusionOk="0">
                    <a:moveTo>
                      <a:pt x="1953" y="0"/>
                    </a:moveTo>
                    <a:cubicBezTo>
                      <a:pt x="0" y="0"/>
                      <a:pt x="0" y="3014"/>
                      <a:pt x="1953" y="3014"/>
                    </a:cubicBezTo>
                    <a:cubicBezTo>
                      <a:pt x="3882" y="3014"/>
                      <a:pt x="3882" y="0"/>
                      <a:pt x="19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2" name="Google Shape;3342;p47"/>
              <p:cNvSpPr/>
              <p:nvPr/>
            </p:nvSpPr>
            <p:spPr>
              <a:xfrm>
                <a:off x="4646486" y="1670975"/>
                <a:ext cx="65198" cy="50620"/>
              </a:xfrm>
              <a:custGeom>
                <a:avLst/>
                <a:gdLst/>
                <a:ahLst/>
                <a:cxnLst/>
                <a:rect l="l" t="t" r="r" b="b"/>
                <a:pathLst>
                  <a:path w="3882" h="3014" extrusionOk="0">
                    <a:moveTo>
                      <a:pt x="1929" y="0"/>
                    </a:moveTo>
                    <a:cubicBezTo>
                      <a:pt x="0" y="0"/>
                      <a:pt x="0" y="3014"/>
                      <a:pt x="1929" y="3014"/>
                    </a:cubicBezTo>
                    <a:cubicBezTo>
                      <a:pt x="3881" y="3014"/>
                      <a:pt x="3881" y="0"/>
                      <a:pt x="19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3" name="Google Shape;3343;p47"/>
              <p:cNvSpPr/>
              <p:nvPr/>
            </p:nvSpPr>
            <p:spPr>
              <a:xfrm>
                <a:off x="4394226" y="2327307"/>
                <a:ext cx="349454" cy="106111"/>
              </a:xfrm>
              <a:custGeom>
                <a:avLst/>
                <a:gdLst/>
                <a:ahLst/>
                <a:cxnLst/>
                <a:rect l="l" t="t" r="r" b="b"/>
                <a:pathLst>
                  <a:path w="20807" h="6318" extrusionOk="0">
                    <a:moveTo>
                      <a:pt x="1" y="1"/>
                    </a:moveTo>
                    <a:cubicBezTo>
                      <a:pt x="1" y="3496"/>
                      <a:pt x="4653" y="6317"/>
                      <a:pt x="10391" y="6317"/>
                    </a:cubicBezTo>
                    <a:cubicBezTo>
                      <a:pt x="16153" y="6317"/>
                      <a:pt x="20806" y="3496"/>
                      <a:pt x="2080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4" name="Google Shape;3344;p47"/>
              <p:cNvSpPr/>
              <p:nvPr/>
            </p:nvSpPr>
            <p:spPr>
              <a:xfrm>
                <a:off x="4472373" y="2327307"/>
                <a:ext cx="271306" cy="106111"/>
              </a:xfrm>
              <a:custGeom>
                <a:avLst/>
                <a:gdLst/>
                <a:ahLst/>
                <a:cxnLst/>
                <a:rect l="l" t="t" r="r" b="b"/>
                <a:pathLst>
                  <a:path w="16154" h="6318" extrusionOk="0">
                    <a:moveTo>
                      <a:pt x="8318" y="1"/>
                    </a:moveTo>
                    <a:cubicBezTo>
                      <a:pt x="8318" y="3496"/>
                      <a:pt x="0" y="6317"/>
                      <a:pt x="5738" y="6317"/>
                    </a:cubicBezTo>
                    <a:cubicBezTo>
                      <a:pt x="11500" y="6317"/>
                      <a:pt x="16153" y="3496"/>
                      <a:pt x="161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5" name="Google Shape;3345;p47"/>
              <p:cNvSpPr/>
              <p:nvPr/>
            </p:nvSpPr>
            <p:spPr>
              <a:xfrm>
                <a:off x="4412045" y="1989626"/>
                <a:ext cx="313815" cy="333246"/>
              </a:xfrm>
              <a:custGeom>
                <a:avLst/>
                <a:gdLst/>
                <a:ahLst/>
                <a:cxnLst/>
                <a:rect l="l" t="t" r="r" b="b"/>
                <a:pathLst>
                  <a:path w="18685" h="19842" extrusionOk="0">
                    <a:moveTo>
                      <a:pt x="3014" y="0"/>
                    </a:moveTo>
                    <a:cubicBezTo>
                      <a:pt x="1350" y="0"/>
                      <a:pt x="0" y="1350"/>
                      <a:pt x="0" y="3014"/>
                    </a:cubicBezTo>
                    <a:lnTo>
                      <a:pt x="0" y="16828"/>
                    </a:lnTo>
                    <a:cubicBezTo>
                      <a:pt x="0" y="18491"/>
                      <a:pt x="1350" y="19842"/>
                      <a:pt x="3014" y="19842"/>
                    </a:cubicBezTo>
                    <a:lnTo>
                      <a:pt x="15671" y="19842"/>
                    </a:lnTo>
                    <a:cubicBezTo>
                      <a:pt x="17334" y="19842"/>
                      <a:pt x="18684" y="18491"/>
                      <a:pt x="18684" y="16828"/>
                    </a:cubicBezTo>
                    <a:lnTo>
                      <a:pt x="18684" y="3014"/>
                    </a:lnTo>
                    <a:cubicBezTo>
                      <a:pt x="18684" y="1350"/>
                      <a:pt x="17334" y="0"/>
                      <a:pt x="156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6" name="Google Shape;3346;p47"/>
              <p:cNvSpPr/>
              <p:nvPr/>
            </p:nvSpPr>
            <p:spPr>
              <a:xfrm>
                <a:off x="4538780" y="1990030"/>
                <a:ext cx="187080" cy="332843"/>
              </a:xfrm>
              <a:custGeom>
                <a:avLst/>
                <a:gdLst/>
                <a:ahLst/>
                <a:cxnLst/>
                <a:rect l="l" t="t" r="r" b="b"/>
                <a:pathLst>
                  <a:path w="11139" h="19818" extrusionOk="0">
                    <a:moveTo>
                      <a:pt x="0" y="0"/>
                    </a:moveTo>
                    <a:lnTo>
                      <a:pt x="0" y="19818"/>
                    </a:lnTo>
                    <a:lnTo>
                      <a:pt x="8125" y="19818"/>
                    </a:lnTo>
                    <a:cubicBezTo>
                      <a:pt x="9788" y="19818"/>
                      <a:pt x="11138" y="18467"/>
                      <a:pt x="11138" y="16804"/>
                    </a:cubicBezTo>
                    <a:lnTo>
                      <a:pt x="11138" y="3014"/>
                    </a:lnTo>
                    <a:cubicBezTo>
                      <a:pt x="11138" y="1326"/>
                      <a:pt x="9788" y="0"/>
                      <a:pt x="812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7" name="Google Shape;3347;p47"/>
              <p:cNvSpPr/>
              <p:nvPr/>
            </p:nvSpPr>
            <p:spPr>
              <a:xfrm>
                <a:off x="4343622" y="2273445"/>
                <a:ext cx="450660" cy="64812"/>
              </a:xfrm>
              <a:custGeom>
                <a:avLst/>
                <a:gdLst/>
                <a:ahLst/>
                <a:cxnLst/>
                <a:rect l="l" t="t" r="r" b="b"/>
                <a:pathLst>
                  <a:path w="26833" h="3859" extrusionOk="0">
                    <a:moveTo>
                      <a:pt x="1886" y="1"/>
                    </a:moveTo>
                    <a:cubicBezTo>
                      <a:pt x="844" y="1"/>
                      <a:pt x="0" y="860"/>
                      <a:pt x="0" y="1930"/>
                    </a:cubicBezTo>
                    <a:cubicBezTo>
                      <a:pt x="0" y="2991"/>
                      <a:pt x="868" y="3859"/>
                      <a:pt x="1929" y="3859"/>
                    </a:cubicBezTo>
                    <a:lnTo>
                      <a:pt x="24904" y="3859"/>
                    </a:lnTo>
                    <a:cubicBezTo>
                      <a:pt x="25965" y="3859"/>
                      <a:pt x="26833" y="2991"/>
                      <a:pt x="26833" y="1930"/>
                    </a:cubicBezTo>
                    <a:cubicBezTo>
                      <a:pt x="26833" y="845"/>
                      <a:pt x="25965" y="1"/>
                      <a:pt x="24904" y="1"/>
                    </a:cubicBezTo>
                    <a:lnTo>
                      <a:pt x="1929" y="1"/>
                    </a:lnTo>
                    <a:cubicBezTo>
                      <a:pt x="1914" y="1"/>
                      <a:pt x="1900" y="1"/>
                      <a:pt x="188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8" name="Google Shape;3348;p47"/>
              <p:cNvSpPr/>
              <p:nvPr/>
            </p:nvSpPr>
            <p:spPr>
              <a:xfrm>
                <a:off x="4553358" y="2273462"/>
                <a:ext cx="240924" cy="64795"/>
              </a:xfrm>
              <a:custGeom>
                <a:avLst/>
                <a:gdLst/>
                <a:ahLst/>
                <a:cxnLst/>
                <a:rect l="l" t="t" r="r" b="b"/>
                <a:pathLst>
                  <a:path w="14345" h="3858" extrusionOk="0">
                    <a:moveTo>
                      <a:pt x="0" y="0"/>
                    </a:moveTo>
                    <a:lnTo>
                      <a:pt x="0" y="3858"/>
                    </a:lnTo>
                    <a:lnTo>
                      <a:pt x="12416" y="3858"/>
                    </a:lnTo>
                    <a:cubicBezTo>
                      <a:pt x="13477" y="3858"/>
                      <a:pt x="14345" y="2990"/>
                      <a:pt x="14345" y="1929"/>
                    </a:cubicBezTo>
                    <a:cubicBezTo>
                      <a:pt x="14345" y="844"/>
                      <a:pt x="13477" y="0"/>
                      <a:pt x="124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9" name="Google Shape;3349;p47"/>
              <p:cNvSpPr/>
              <p:nvPr/>
            </p:nvSpPr>
            <p:spPr>
              <a:xfrm>
                <a:off x="4475211" y="2098139"/>
                <a:ext cx="163583" cy="140137"/>
              </a:xfrm>
              <a:custGeom>
                <a:avLst/>
                <a:gdLst/>
                <a:ahLst/>
                <a:cxnLst/>
                <a:rect l="l" t="t" r="r" b="b"/>
                <a:pathLst>
                  <a:path w="9740" h="8344" extrusionOk="0">
                    <a:moveTo>
                      <a:pt x="5569" y="0"/>
                    </a:moveTo>
                    <a:cubicBezTo>
                      <a:pt x="1857" y="0"/>
                      <a:pt x="0" y="4509"/>
                      <a:pt x="2628" y="7112"/>
                    </a:cubicBezTo>
                    <a:cubicBezTo>
                      <a:pt x="3479" y="7963"/>
                      <a:pt x="4524" y="8344"/>
                      <a:pt x="5549" y="8344"/>
                    </a:cubicBezTo>
                    <a:cubicBezTo>
                      <a:pt x="7689" y="8344"/>
                      <a:pt x="9740" y="6682"/>
                      <a:pt x="9740" y="4171"/>
                    </a:cubicBezTo>
                    <a:cubicBezTo>
                      <a:pt x="9740" y="1881"/>
                      <a:pt x="7884" y="0"/>
                      <a:pt x="55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0" name="Google Shape;3350;p47"/>
              <p:cNvSpPr/>
              <p:nvPr/>
            </p:nvSpPr>
            <p:spPr>
              <a:xfrm>
                <a:off x="4520155" y="2119603"/>
                <a:ext cx="97193" cy="97193"/>
              </a:xfrm>
              <a:custGeom>
                <a:avLst/>
                <a:gdLst/>
                <a:ahLst/>
                <a:cxnLst/>
                <a:rect l="l" t="t" r="r" b="b"/>
                <a:pathLst>
                  <a:path w="5787" h="5787" extrusionOk="0">
                    <a:moveTo>
                      <a:pt x="2893" y="0"/>
                    </a:moveTo>
                    <a:cubicBezTo>
                      <a:pt x="1302" y="0"/>
                      <a:pt x="0" y="1302"/>
                      <a:pt x="0" y="2893"/>
                    </a:cubicBezTo>
                    <a:cubicBezTo>
                      <a:pt x="0" y="4508"/>
                      <a:pt x="1302" y="5786"/>
                      <a:pt x="2893" y="5786"/>
                    </a:cubicBezTo>
                    <a:cubicBezTo>
                      <a:pt x="4509" y="5786"/>
                      <a:pt x="5786" y="4508"/>
                      <a:pt x="5786" y="2893"/>
                    </a:cubicBezTo>
                    <a:cubicBezTo>
                      <a:pt x="5786" y="1302"/>
                      <a:pt x="4509" y="0"/>
                      <a:pt x="28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1" name="Google Shape;3351;p47"/>
              <p:cNvSpPr/>
              <p:nvPr/>
            </p:nvSpPr>
            <p:spPr>
              <a:xfrm>
                <a:off x="4326609" y="2115958"/>
                <a:ext cx="122704" cy="105036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6254" extrusionOk="0">
                    <a:moveTo>
                      <a:pt x="4171" y="0"/>
                    </a:moveTo>
                    <a:cubicBezTo>
                      <a:pt x="1399" y="0"/>
                      <a:pt x="0" y="3351"/>
                      <a:pt x="1977" y="5328"/>
                    </a:cubicBezTo>
                    <a:cubicBezTo>
                      <a:pt x="2609" y="5968"/>
                      <a:pt x="3390" y="6254"/>
                      <a:pt x="4157" y="6254"/>
                    </a:cubicBezTo>
                    <a:cubicBezTo>
                      <a:pt x="5761" y="6254"/>
                      <a:pt x="7305" y="5002"/>
                      <a:pt x="7305" y="3110"/>
                    </a:cubicBezTo>
                    <a:cubicBezTo>
                      <a:pt x="7305" y="1398"/>
                      <a:pt x="5907" y="0"/>
                      <a:pt x="41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2" name="Google Shape;3352;p47"/>
              <p:cNvSpPr/>
              <p:nvPr/>
            </p:nvSpPr>
            <p:spPr>
              <a:xfrm>
                <a:off x="4348073" y="2131746"/>
                <a:ext cx="85033" cy="73125"/>
              </a:xfrm>
              <a:custGeom>
                <a:avLst/>
                <a:gdLst/>
                <a:ahLst/>
                <a:cxnLst/>
                <a:rect l="l" t="t" r="r" b="b"/>
                <a:pathLst>
                  <a:path w="5063" h="4354" extrusionOk="0">
                    <a:moveTo>
                      <a:pt x="2893" y="0"/>
                    </a:moveTo>
                    <a:cubicBezTo>
                      <a:pt x="965" y="0"/>
                      <a:pt x="0" y="2339"/>
                      <a:pt x="1374" y="3713"/>
                    </a:cubicBezTo>
                    <a:cubicBezTo>
                      <a:pt x="1809" y="4156"/>
                      <a:pt x="2346" y="4353"/>
                      <a:pt x="2875" y="4353"/>
                    </a:cubicBezTo>
                    <a:cubicBezTo>
                      <a:pt x="3988" y="4353"/>
                      <a:pt x="5063" y="3478"/>
                      <a:pt x="5063" y="2170"/>
                    </a:cubicBezTo>
                    <a:cubicBezTo>
                      <a:pt x="5063" y="989"/>
                      <a:pt x="4099" y="0"/>
                      <a:pt x="28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3" name="Google Shape;3353;p47"/>
              <p:cNvSpPr/>
              <p:nvPr/>
            </p:nvSpPr>
            <p:spPr>
              <a:xfrm>
                <a:off x="4670772" y="2115958"/>
                <a:ext cx="122704" cy="105036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6254" extrusionOk="0">
                    <a:moveTo>
                      <a:pt x="4171" y="0"/>
                    </a:moveTo>
                    <a:cubicBezTo>
                      <a:pt x="1399" y="0"/>
                      <a:pt x="1" y="3351"/>
                      <a:pt x="1977" y="5328"/>
                    </a:cubicBezTo>
                    <a:cubicBezTo>
                      <a:pt x="2609" y="5968"/>
                      <a:pt x="3390" y="6254"/>
                      <a:pt x="4157" y="6254"/>
                    </a:cubicBezTo>
                    <a:cubicBezTo>
                      <a:pt x="5761" y="6254"/>
                      <a:pt x="7305" y="5002"/>
                      <a:pt x="7305" y="3110"/>
                    </a:cubicBezTo>
                    <a:cubicBezTo>
                      <a:pt x="7305" y="1398"/>
                      <a:pt x="5907" y="0"/>
                      <a:pt x="41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4" name="Google Shape;3354;p47"/>
              <p:cNvSpPr/>
              <p:nvPr/>
            </p:nvSpPr>
            <p:spPr>
              <a:xfrm>
                <a:off x="4692236" y="2131746"/>
                <a:ext cx="85050" cy="73125"/>
              </a:xfrm>
              <a:custGeom>
                <a:avLst/>
                <a:gdLst/>
                <a:ahLst/>
                <a:cxnLst/>
                <a:rect l="l" t="t" r="r" b="b"/>
                <a:pathLst>
                  <a:path w="5064" h="4354" extrusionOk="0">
                    <a:moveTo>
                      <a:pt x="2893" y="0"/>
                    </a:moveTo>
                    <a:cubicBezTo>
                      <a:pt x="965" y="0"/>
                      <a:pt x="0" y="2339"/>
                      <a:pt x="1374" y="3713"/>
                    </a:cubicBezTo>
                    <a:cubicBezTo>
                      <a:pt x="1809" y="4156"/>
                      <a:pt x="2347" y="4353"/>
                      <a:pt x="2875" y="4353"/>
                    </a:cubicBezTo>
                    <a:cubicBezTo>
                      <a:pt x="3988" y="4353"/>
                      <a:pt x="5063" y="3478"/>
                      <a:pt x="5063" y="2170"/>
                    </a:cubicBezTo>
                    <a:cubicBezTo>
                      <a:pt x="5063" y="989"/>
                      <a:pt x="4099" y="0"/>
                      <a:pt x="28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5" name="Google Shape;3355;p47"/>
              <p:cNvSpPr/>
              <p:nvPr/>
            </p:nvSpPr>
            <p:spPr>
              <a:xfrm>
                <a:off x="4343622" y="1990013"/>
                <a:ext cx="450660" cy="64812"/>
              </a:xfrm>
              <a:custGeom>
                <a:avLst/>
                <a:gdLst/>
                <a:ahLst/>
                <a:cxnLst/>
                <a:rect l="l" t="t" r="r" b="b"/>
                <a:pathLst>
                  <a:path w="26833" h="3859" extrusionOk="0">
                    <a:moveTo>
                      <a:pt x="1886" y="1"/>
                    </a:moveTo>
                    <a:cubicBezTo>
                      <a:pt x="844" y="1"/>
                      <a:pt x="0" y="860"/>
                      <a:pt x="0" y="1930"/>
                    </a:cubicBezTo>
                    <a:cubicBezTo>
                      <a:pt x="0" y="2991"/>
                      <a:pt x="868" y="3859"/>
                      <a:pt x="1929" y="3859"/>
                    </a:cubicBezTo>
                    <a:lnTo>
                      <a:pt x="24904" y="3859"/>
                    </a:lnTo>
                    <a:cubicBezTo>
                      <a:pt x="25965" y="3859"/>
                      <a:pt x="26833" y="2991"/>
                      <a:pt x="26833" y="1930"/>
                    </a:cubicBezTo>
                    <a:cubicBezTo>
                      <a:pt x="26833" y="845"/>
                      <a:pt x="25965" y="1"/>
                      <a:pt x="24904" y="1"/>
                    </a:cubicBezTo>
                    <a:lnTo>
                      <a:pt x="1929" y="1"/>
                    </a:lnTo>
                    <a:cubicBezTo>
                      <a:pt x="1914" y="1"/>
                      <a:pt x="1900" y="1"/>
                      <a:pt x="188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6" name="Google Shape;3356;p47"/>
              <p:cNvSpPr/>
              <p:nvPr/>
            </p:nvSpPr>
            <p:spPr>
              <a:xfrm>
                <a:off x="4553358" y="1990030"/>
                <a:ext cx="240924" cy="64795"/>
              </a:xfrm>
              <a:custGeom>
                <a:avLst/>
                <a:gdLst/>
                <a:ahLst/>
                <a:cxnLst/>
                <a:rect l="l" t="t" r="r" b="b"/>
                <a:pathLst>
                  <a:path w="14345" h="3858" extrusionOk="0">
                    <a:moveTo>
                      <a:pt x="0" y="0"/>
                    </a:moveTo>
                    <a:lnTo>
                      <a:pt x="0" y="3858"/>
                    </a:lnTo>
                    <a:lnTo>
                      <a:pt x="12416" y="3858"/>
                    </a:lnTo>
                    <a:cubicBezTo>
                      <a:pt x="13477" y="3858"/>
                      <a:pt x="14345" y="2990"/>
                      <a:pt x="14345" y="1929"/>
                    </a:cubicBezTo>
                    <a:cubicBezTo>
                      <a:pt x="14345" y="844"/>
                      <a:pt x="13477" y="0"/>
                      <a:pt x="124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7" name="Google Shape;3357;p47"/>
              <p:cNvSpPr/>
              <p:nvPr/>
            </p:nvSpPr>
            <p:spPr>
              <a:xfrm>
                <a:off x="4391790" y="2067337"/>
                <a:ext cx="354307" cy="17047"/>
              </a:xfrm>
              <a:custGeom>
                <a:avLst/>
                <a:gdLst/>
                <a:ahLst/>
                <a:cxnLst/>
                <a:rect l="l" t="t" r="r" b="b"/>
                <a:pathLst>
                  <a:path w="21096" h="1015" extrusionOk="0">
                    <a:moveTo>
                      <a:pt x="512" y="0"/>
                    </a:moveTo>
                    <a:cubicBezTo>
                      <a:pt x="240" y="0"/>
                      <a:pt x="1" y="211"/>
                      <a:pt x="1" y="508"/>
                    </a:cubicBezTo>
                    <a:cubicBezTo>
                      <a:pt x="1" y="798"/>
                      <a:pt x="266" y="1015"/>
                      <a:pt x="555" y="1015"/>
                    </a:cubicBezTo>
                    <a:lnTo>
                      <a:pt x="20541" y="1015"/>
                    </a:lnTo>
                    <a:cubicBezTo>
                      <a:pt x="20831" y="1015"/>
                      <a:pt x="21072" y="798"/>
                      <a:pt x="21096" y="508"/>
                    </a:cubicBezTo>
                    <a:cubicBezTo>
                      <a:pt x="21073" y="211"/>
                      <a:pt x="20854" y="0"/>
                      <a:pt x="20585" y="0"/>
                    </a:cubicBezTo>
                    <a:cubicBezTo>
                      <a:pt x="20570" y="0"/>
                      <a:pt x="20556" y="1"/>
                      <a:pt x="20541" y="2"/>
                    </a:cubicBezTo>
                    <a:lnTo>
                      <a:pt x="555" y="2"/>
                    </a:lnTo>
                    <a:cubicBezTo>
                      <a:pt x="541" y="1"/>
                      <a:pt x="526" y="0"/>
                      <a:pt x="51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8" name="Google Shape;3358;p47"/>
              <p:cNvSpPr/>
              <p:nvPr/>
            </p:nvSpPr>
            <p:spPr>
              <a:xfrm>
                <a:off x="4391790" y="2244306"/>
                <a:ext cx="354307" cy="17047"/>
              </a:xfrm>
              <a:custGeom>
                <a:avLst/>
                <a:gdLst/>
                <a:ahLst/>
                <a:cxnLst/>
                <a:rect l="l" t="t" r="r" b="b"/>
                <a:pathLst>
                  <a:path w="21096" h="1015" extrusionOk="0">
                    <a:moveTo>
                      <a:pt x="555" y="0"/>
                    </a:moveTo>
                    <a:cubicBezTo>
                      <a:pt x="266" y="0"/>
                      <a:pt x="1" y="217"/>
                      <a:pt x="1" y="507"/>
                    </a:cubicBezTo>
                    <a:cubicBezTo>
                      <a:pt x="1" y="783"/>
                      <a:pt x="242" y="1015"/>
                      <a:pt x="515" y="1015"/>
                    </a:cubicBezTo>
                    <a:cubicBezTo>
                      <a:pt x="529" y="1015"/>
                      <a:pt x="542" y="1014"/>
                      <a:pt x="555" y="1013"/>
                    </a:cubicBezTo>
                    <a:lnTo>
                      <a:pt x="20541" y="1013"/>
                    </a:lnTo>
                    <a:cubicBezTo>
                      <a:pt x="20555" y="1014"/>
                      <a:pt x="20568" y="1015"/>
                      <a:pt x="20581" y="1015"/>
                    </a:cubicBezTo>
                    <a:cubicBezTo>
                      <a:pt x="20852" y="1015"/>
                      <a:pt x="21073" y="783"/>
                      <a:pt x="21096" y="507"/>
                    </a:cubicBezTo>
                    <a:cubicBezTo>
                      <a:pt x="21072" y="217"/>
                      <a:pt x="20831" y="0"/>
                      <a:pt x="2054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59" name="Google Shape;3359;p47"/>
            <p:cNvGrpSpPr/>
            <p:nvPr/>
          </p:nvGrpSpPr>
          <p:grpSpPr>
            <a:xfrm>
              <a:off x="2951761" y="1446071"/>
              <a:ext cx="369299" cy="633868"/>
              <a:chOff x="1884988" y="379665"/>
              <a:chExt cx="651092" cy="1117539"/>
            </a:xfrm>
          </p:grpSpPr>
          <p:sp>
            <p:nvSpPr>
              <p:cNvPr id="3360" name="Google Shape;3360;p47"/>
              <p:cNvSpPr/>
              <p:nvPr/>
            </p:nvSpPr>
            <p:spPr>
              <a:xfrm>
                <a:off x="2108496" y="386131"/>
                <a:ext cx="191127" cy="380625"/>
              </a:xfrm>
              <a:custGeom>
                <a:avLst/>
                <a:gdLst/>
                <a:ahLst/>
                <a:cxnLst/>
                <a:rect l="l" t="t" r="r" b="b"/>
                <a:pathLst>
                  <a:path w="11380" h="22663" extrusionOk="0">
                    <a:moveTo>
                      <a:pt x="2411" y="1"/>
                    </a:moveTo>
                    <a:lnTo>
                      <a:pt x="0" y="1013"/>
                    </a:lnTo>
                    <a:lnTo>
                      <a:pt x="8969" y="22663"/>
                    </a:lnTo>
                    <a:lnTo>
                      <a:pt x="11379" y="21650"/>
                    </a:lnTo>
                    <a:lnTo>
                      <a:pt x="2411" y="1"/>
                    </a:ln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1" name="Google Shape;3361;p47"/>
              <p:cNvSpPr/>
              <p:nvPr/>
            </p:nvSpPr>
            <p:spPr>
              <a:xfrm>
                <a:off x="2013739" y="480888"/>
                <a:ext cx="380222" cy="191127"/>
              </a:xfrm>
              <a:custGeom>
                <a:avLst/>
                <a:gdLst/>
                <a:ahLst/>
                <a:cxnLst/>
                <a:rect l="l" t="t" r="r" b="b"/>
                <a:pathLst>
                  <a:path w="22639" h="11380" extrusionOk="0">
                    <a:moveTo>
                      <a:pt x="21650" y="0"/>
                    </a:moveTo>
                    <a:lnTo>
                      <a:pt x="1" y="8968"/>
                    </a:lnTo>
                    <a:lnTo>
                      <a:pt x="989" y="11379"/>
                    </a:lnTo>
                    <a:lnTo>
                      <a:pt x="22639" y="2411"/>
                    </a:lnTo>
                    <a:lnTo>
                      <a:pt x="21650" y="0"/>
                    </a:ln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2" name="Google Shape;3362;p47"/>
              <p:cNvSpPr/>
              <p:nvPr/>
            </p:nvSpPr>
            <p:spPr>
              <a:xfrm>
                <a:off x="2013739" y="480888"/>
                <a:ext cx="380625" cy="191127"/>
              </a:xfrm>
              <a:custGeom>
                <a:avLst/>
                <a:gdLst/>
                <a:ahLst/>
                <a:cxnLst/>
                <a:rect l="l" t="t" r="r" b="b"/>
                <a:pathLst>
                  <a:path w="22663" h="11380" extrusionOk="0">
                    <a:moveTo>
                      <a:pt x="1013" y="0"/>
                    </a:moveTo>
                    <a:lnTo>
                      <a:pt x="1" y="2411"/>
                    </a:lnTo>
                    <a:lnTo>
                      <a:pt x="21650" y="11379"/>
                    </a:lnTo>
                    <a:lnTo>
                      <a:pt x="22663" y="8968"/>
                    </a:lnTo>
                    <a:lnTo>
                      <a:pt x="1013" y="0"/>
                    </a:lnTo>
                    <a:close/>
                  </a:path>
                </a:pathLst>
              </a:custGeom>
              <a:solidFill>
                <a:srgbClr val="566155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3" name="Google Shape;3363;p47"/>
              <p:cNvSpPr/>
              <p:nvPr/>
            </p:nvSpPr>
            <p:spPr>
              <a:xfrm>
                <a:off x="2108496" y="386131"/>
                <a:ext cx="191127" cy="380222"/>
              </a:xfrm>
              <a:custGeom>
                <a:avLst/>
                <a:gdLst/>
                <a:ahLst/>
                <a:cxnLst/>
                <a:rect l="l" t="t" r="r" b="b"/>
                <a:pathLst>
                  <a:path w="11380" h="22639" extrusionOk="0">
                    <a:moveTo>
                      <a:pt x="8969" y="1"/>
                    </a:moveTo>
                    <a:lnTo>
                      <a:pt x="0" y="21650"/>
                    </a:lnTo>
                    <a:lnTo>
                      <a:pt x="2411" y="22639"/>
                    </a:lnTo>
                    <a:lnTo>
                      <a:pt x="11379" y="989"/>
                    </a:lnTo>
                    <a:lnTo>
                      <a:pt x="8969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4" name="Google Shape;3364;p47"/>
              <p:cNvSpPr/>
              <p:nvPr/>
            </p:nvSpPr>
            <p:spPr>
              <a:xfrm>
                <a:off x="2182176" y="379665"/>
                <a:ext cx="43751" cy="393574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3434" extrusionOk="0">
                    <a:moveTo>
                      <a:pt x="1" y="0"/>
                    </a:moveTo>
                    <a:lnTo>
                      <a:pt x="1" y="23433"/>
                    </a:lnTo>
                    <a:lnTo>
                      <a:pt x="2605" y="23433"/>
                    </a:lnTo>
                    <a:lnTo>
                      <a:pt x="2605" y="0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5" name="Google Shape;3365;p47"/>
              <p:cNvSpPr/>
              <p:nvPr/>
            </p:nvSpPr>
            <p:spPr>
              <a:xfrm>
                <a:off x="2007273" y="554568"/>
                <a:ext cx="393574" cy="43751"/>
              </a:xfrm>
              <a:custGeom>
                <a:avLst/>
                <a:gdLst/>
                <a:ahLst/>
                <a:cxnLst/>
                <a:rect l="l" t="t" r="r" b="b"/>
                <a:pathLst>
                  <a:path w="23434" h="2605" extrusionOk="0">
                    <a:moveTo>
                      <a:pt x="0" y="1"/>
                    </a:moveTo>
                    <a:lnTo>
                      <a:pt x="0" y="2605"/>
                    </a:lnTo>
                    <a:lnTo>
                      <a:pt x="23433" y="2605"/>
                    </a:lnTo>
                    <a:lnTo>
                      <a:pt x="23433" y="1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6" name="Google Shape;3366;p47"/>
              <p:cNvSpPr/>
              <p:nvPr/>
            </p:nvSpPr>
            <p:spPr>
              <a:xfrm>
                <a:off x="2049378" y="421770"/>
                <a:ext cx="309364" cy="309364"/>
              </a:xfrm>
              <a:custGeom>
                <a:avLst/>
                <a:gdLst/>
                <a:ahLst/>
                <a:cxnLst/>
                <a:rect l="l" t="t" r="r" b="b"/>
                <a:pathLst>
                  <a:path w="18420" h="18420" extrusionOk="0">
                    <a:moveTo>
                      <a:pt x="1833" y="0"/>
                    </a:moveTo>
                    <a:lnTo>
                      <a:pt x="0" y="1857"/>
                    </a:lnTo>
                    <a:lnTo>
                      <a:pt x="16563" y="18419"/>
                    </a:lnTo>
                    <a:lnTo>
                      <a:pt x="18419" y="16587"/>
                    </a:lnTo>
                    <a:lnTo>
                      <a:pt x="1833" y="0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7" name="Google Shape;3367;p47"/>
              <p:cNvSpPr/>
              <p:nvPr/>
            </p:nvSpPr>
            <p:spPr>
              <a:xfrm>
                <a:off x="2049378" y="421770"/>
                <a:ext cx="308961" cy="308961"/>
              </a:xfrm>
              <a:custGeom>
                <a:avLst/>
                <a:gdLst/>
                <a:ahLst/>
                <a:cxnLst/>
                <a:rect l="l" t="t" r="r" b="b"/>
                <a:pathLst>
                  <a:path w="18396" h="18396" extrusionOk="0">
                    <a:moveTo>
                      <a:pt x="16563" y="0"/>
                    </a:moveTo>
                    <a:lnTo>
                      <a:pt x="0" y="16563"/>
                    </a:lnTo>
                    <a:lnTo>
                      <a:pt x="1833" y="18395"/>
                    </a:lnTo>
                    <a:lnTo>
                      <a:pt x="18395" y="1833"/>
                    </a:lnTo>
                    <a:lnTo>
                      <a:pt x="16563" y="0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8" name="Google Shape;3368;p47"/>
              <p:cNvSpPr/>
              <p:nvPr/>
            </p:nvSpPr>
            <p:spPr>
              <a:xfrm>
                <a:off x="2027511" y="415589"/>
                <a:ext cx="353098" cy="321708"/>
              </a:xfrm>
              <a:custGeom>
                <a:avLst/>
                <a:gdLst/>
                <a:ahLst/>
                <a:cxnLst/>
                <a:rect l="l" t="t" r="r" b="b"/>
                <a:pathLst>
                  <a:path w="21024" h="19155" extrusionOk="0">
                    <a:moveTo>
                      <a:pt x="10512" y="1"/>
                    </a:moveTo>
                    <a:cubicBezTo>
                      <a:pt x="8059" y="1"/>
                      <a:pt x="5606" y="935"/>
                      <a:pt x="3737" y="2803"/>
                    </a:cubicBezTo>
                    <a:cubicBezTo>
                      <a:pt x="1" y="6540"/>
                      <a:pt x="1" y="12615"/>
                      <a:pt x="3737" y="16352"/>
                    </a:cubicBezTo>
                    <a:cubicBezTo>
                      <a:pt x="5606" y="18221"/>
                      <a:pt x="8059" y="19155"/>
                      <a:pt x="10512" y="19155"/>
                    </a:cubicBezTo>
                    <a:cubicBezTo>
                      <a:pt x="12965" y="19155"/>
                      <a:pt x="15418" y="18221"/>
                      <a:pt x="17286" y="16352"/>
                    </a:cubicBezTo>
                    <a:cubicBezTo>
                      <a:pt x="21023" y="12615"/>
                      <a:pt x="21023" y="6540"/>
                      <a:pt x="17286" y="2803"/>
                    </a:cubicBezTo>
                    <a:cubicBezTo>
                      <a:pt x="15418" y="935"/>
                      <a:pt x="12965" y="1"/>
                      <a:pt x="1051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9" name="Google Shape;3369;p47"/>
              <p:cNvSpPr/>
              <p:nvPr/>
            </p:nvSpPr>
            <p:spPr>
              <a:xfrm>
                <a:off x="2021851" y="440396"/>
                <a:ext cx="318265" cy="272314"/>
              </a:xfrm>
              <a:custGeom>
                <a:avLst/>
                <a:gdLst/>
                <a:ahLst/>
                <a:cxnLst/>
                <a:rect l="l" t="t" r="r" b="b"/>
                <a:pathLst>
                  <a:path w="18950" h="16214" extrusionOk="0">
                    <a:moveTo>
                      <a:pt x="10893" y="0"/>
                    </a:moveTo>
                    <a:cubicBezTo>
                      <a:pt x="10878" y="0"/>
                      <a:pt x="10864" y="0"/>
                      <a:pt x="10849" y="0"/>
                    </a:cubicBezTo>
                    <a:cubicBezTo>
                      <a:pt x="3616" y="0"/>
                      <a:pt x="0" y="8728"/>
                      <a:pt x="5111" y="13839"/>
                    </a:cubicBezTo>
                    <a:cubicBezTo>
                      <a:pt x="6661" y="15388"/>
                      <a:pt x="8740" y="16214"/>
                      <a:pt x="10850" y="16214"/>
                    </a:cubicBezTo>
                    <a:cubicBezTo>
                      <a:pt x="11891" y="16214"/>
                      <a:pt x="12939" y="16013"/>
                      <a:pt x="13935" y="15598"/>
                    </a:cubicBezTo>
                    <a:cubicBezTo>
                      <a:pt x="16972" y="14345"/>
                      <a:pt x="18949" y="11379"/>
                      <a:pt x="18949" y="8101"/>
                    </a:cubicBezTo>
                    <a:cubicBezTo>
                      <a:pt x="18949" y="3631"/>
                      <a:pt x="15357" y="0"/>
                      <a:pt x="1089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0" name="Google Shape;3370;p47"/>
              <p:cNvSpPr/>
              <p:nvPr/>
            </p:nvSpPr>
            <p:spPr>
              <a:xfrm>
                <a:off x="2182176" y="379665"/>
                <a:ext cx="43751" cy="393574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3434" extrusionOk="0">
                    <a:moveTo>
                      <a:pt x="1" y="0"/>
                    </a:moveTo>
                    <a:lnTo>
                      <a:pt x="1" y="23433"/>
                    </a:lnTo>
                    <a:lnTo>
                      <a:pt x="2605" y="23433"/>
                    </a:lnTo>
                    <a:lnTo>
                      <a:pt x="2605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1" name="Google Shape;3371;p47"/>
              <p:cNvSpPr/>
              <p:nvPr/>
            </p:nvSpPr>
            <p:spPr>
              <a:xfrm>
                <a:off x="2007273" y="554568"/>
                <a:ext cx="393574" cy="43751"/>
              </a:xfrm>
              <a:custGeom>
                <a:avLst/>
                <a:gdLst/>
                <a:ahLst/>
                <a:cxnLst/>
                <a:rect l="l" t="t" r="r" b="b"/>
                <a:pathLst>
                  <a:path w="23434" h="2605" extrusionOk="0">
                    <a:moveTo>
                      <a:pt x="0" y="1"/>
                    </a:moveTo>
                    <a:lnTo>
                      <a:pt x="0" y="2605"/>
                    </a:lnTo>
                    <a:lnTo>
                      <a:pt x="23433" y="2605"/>
                    </a:lnTo>
                    <a:lnTo>
                      <a:pt x="23433" y="1"/>
                    </a:ln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2" name="Google Shape;3372;p47"/>
              <p:cNvSpPr/>
              <p:nvPr/>
            </p:nvSpPr>
            <p:spPr>
              <a:xfrm>
                <a:off x="2049378" y="421770"/>
                <a:ext cx="309364" cy="309364"/>
              </a:xfrm>
              <a:custGeom>
                <a:avLst/>
                <a:gdLst/>
                <a:ahLst/>
                <a:cxnLst/>
                <a:rect l="l" t="t" r="r" b="b"/>
                <a:pathLst>
                  <a:path w="18420" h="18420" extrusionOk="0">
                    <a:moveTo>
                      <a:pt x="1833" y="0"/>
                    </a:moveTo>
                    <a:lnTo>
                      <a:pt x="0" y="1857"/>
                    </a:lnTo>
                    <a:lnTo>
                      <a:pt x="16563" y="18419"/>
                    </a:lnTo>
                    <a:lnTo>
                      <a:pt x="18419" y="16587"/>
                    </a:lnTo>
                    <a:lnTo>
                      <a:pt x="183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3" name="Google Shape;3373;p47"/>
              <p:cNvSpPr/>
              <p:nvPr/>
            </p:nvSpPr>
            <p:spPr>
              <a:xfrm>
                <a:off x="2049378" y="421770"/>
                <a:ext cx="308961" cy="308961"/>
              </a:xfrm>
              <a:custGeom>
                <a:avLst/>
                <a:gdLst/>
                <a:ahLst/>
                <a:cxnLst/>
                <a:rect l="l" t="t" r="r" b="b"/>
                <a:pathLst>
                  <a:path w="18396" h="18396" extrusionOk="0">
                    <a:moveTo>
                      <a:pt x="16563" y="0"/>
                    </a:moveTo>
                    <a:lnTo>
                      <a:pt x="0" y="16563"/>
                    </a:lnTo>
                    <a:lnTo>
                      <a:pt x="1833" y="18395"/>
                    </a:lnTo>
                    <a:lnTo>
                      <a:pt x="18395" y="1833"/>
                    </a:lnTo>
                    <a:lnTo>
                      <a:pt x="1656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4" name="Google Shape;3374;p47"/>
              <p:cNvSpPr/>
              <p:nvPr/>
            </p:nvSpPr>
            <p:spPr>
              <a:xfrm>
                <a:off x="2134411" y="835985"/>
                <a:ext cx="151844" cy="420295"/>
              </a:xfrm>
              <a:custGeom>
                <a:avLst/>
                <a:gdLst/>
                <a:ahLst/>
                <a:cxnLst/>
                <a:rect l="l" t="t" r="r" b="b"/>
                <a:pathLst>
                  <a:path w="9041" h="25025" extrusionOk="0">
                    <a:moveTo>
                      <a:pt x="1808" y="0"/>
                    </a:moveTo>
                    <a:cubicBezTo>
                      <a:pt x="820" y="0"/>
                      <a:pt x="0" y="796"/>
                      <a:pt x="0" y="1808"/>
                    </a:cubicBezTo>
                    <a:lnTo>
                      <a:pt x="0" y="23217"/>
                    </a:lnTo>
                    <a:cubicBezTo>
                      <a:pt x="0" y="24229"/>
                      <a:pt x="820" y="25025"/>
                      <a:pt x="1808" y="25025"/>
                    </a:cubicBezTo>
                    <a:lnTo>
                      <a:pt x="7233" y="25025"/>
                    </a:lnTo>
                    <a:cubicBezTo>
                      <a:pt x="8245" y="25025"/>
                      <a:pt x="9041" y="24229"/>
                      <a:pt x="9041" y="23217"/>
                    </a:cubicBezTo>
                    <a:lnTo>
                      <a:pt x="9041" y="1808"/>
                    </a:lnTo>
                    <a:cubicBezTo>
                      <a:pt x="9041" y="796"/>
                      <a:pt x="8245" y="0"/>
                      <a:pt x="72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5" name="Google Shape;3375;p47"/>
              <p:cNvSpPr/>
              <p:nvPr/>
            </p:nvSpPr>
            <p:spPr>
              <a:xfrm>
                <a:off x="2210526" y="835985"/>
                <a:ext cx="76132" cy="420295"/>
              </a:xfrm>
              <a:custGeom>
                <a:avLst/>
                <a:gdLst/>
                <a:ahLst/>
                <a:cxnLst/>
                <a:rect l="l" t="t" r="r" b="b"/>
                <a:pathLst>
                  <a:path w="4533" h="25025" extrusionOk="0">
                    <a:moveTo>
                      <a:pt x="1" y="0"/>
                    </a:moveTo>
                    <a:lnTo>
                      <a:pt x="314" y="25025"/>
                    </a:lnTo>
                    <a:lnTo>
                      <a:pt x="2725" y="25025"/>
                    </a:lnTo>
                    <a:cubicBezTo>
                      <a:pt x="3713" y="25025"/>
                      <a:pt x="4533" y="24229"/>
                      <a:pt x="4533" y="23217"/>
                    </a:cubicBezTo>
                    <a:lnTo>
                      <a:pt x="4533" y="1808"/>
                    </a:lnTo>
                    <a:cubicBezTo>
                      <a:pt x="4533" y="796"/>
                      <a:pt x="3713" y="0"/>
                      <a:pt x="2725" y="0"/>
                    </a:cubicBezTo>
                    <a:close/>
                  </a:path>
                </a:pathLst>
              </a:custGeom>
              <a:solidFill>
                <a:srgbClr val="E0B77B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6" name="Google Shape;3376;p47"/>
              <p:cNvSpPr/>
              <p:nvPr/>
            </p:nvSpPr>
            <p:spPr>
              <a:xfrm>
                <a:off x="1884988" y="551343"/>
                <a:ext cx="650689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2" extrusionOk="0">
                    <a:moveTo>
                      <a:pt x="1809" y="0"/>
                    </a:moveTo>
                    <a:cubicBezTo>
                      <a:pt x="820" y="0"/>
                      <a:pt x="0" y="820"/>
                      <a:pt x="0" y="1808"/>
                    </a:cubicBezTo>
                    <a:lnTo>
                      <a:pt x="0" y="2073"/>
                    </a:lnTo>
                    <a:cubicBezTo>
                      <a:pt x="0" y="3086"/>
                      <a:pt x="820" y="3881"/>
                      <a:pt x="1809" y="3881"/>
                    </a:cubicBezTo>
                    <a:lnTo>
                      <a:pt x="36934" y="3881"/>
                    </a:lnTo>
                    <a:cubicBezTo>
                      <a:pt x="37947" y="3881"/>
                      <a:pt x="38743" y="3086"/>
                      <a:pt x="38743" y="2073"/>
                    </a:cubicBezTo>
                    <a:lnTo>
                      <a:pt x="38743" y="1808"/>
                    </a:lnTo>
                    <a:cubicBezTo>
                      <a:pt x="38743" y="820"/>
                      <a:pt x="37947" y="0"/>
                      <a:pt x="369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7" name="Google Shape;3377;p47"/>
              <p:cNvSpPr/>
              <p:nvPr/>
            </p:nvSpPr>
            <p:spPr>
              <a:xfrm>
                <a:off x="1884988" y="1431989"/>
                <a:ext cx="650689" cy="65215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3" extrusionOk="0">
                    <a:moveTo>
                      <a:pt x="1809" y="1"/>
                    </a:moveTo>
                    <a:cubicBezTo>
                      <a:pt x="820" y="1"/>
                      <a:pt x="0" y="820"/>
                      <a:pt x="0" y="1809"/>
                    </a:cubicBezTo>
                    <a:lnTo>
                      <a:pt x="0" y="2074"/>
                    </a:lnTo>
                    <a:cubicBezTo>
                      <a:pt x="0" y="3087"/>
                      <a:pt x="820" y="3882"/>
                      <a:pt x="1809" y="3882"/>
                    </a:cubicBezTo>
                    <a:lnTo>
                      <a:pt x="36934" y="3882"/>
                    </a:lnTo>
                    <a:cubicBezTo>
                      <a:pt x="37947" y="3882"/>
                      <a:pt x="38743" y="3087"/>
                      <a:pt x="38743" y="2074"/>
                    </a:cubicBezTo>
                    <a:lnTo>
                      <a:pt x="38743" y="1809"/>
                    </a:lnTo>
                    <a:cubicBezTo>
                      <a:pt x="38743" y="820"/>
                      <a:pt x="37947" y="1"/>
                      <a:pt x="369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8" name="Google Shape;3378;p47"/>
              <p:cNvSpPr/>
              <p:nvPr/>
            </p:nvSpPr>
            <p:spPr>
              <a:xfrm>
                <a:off x="2211735" y="551343"/>
                <a:ext cx="324345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19312" h="3882" extrusionOk="0">
                    <a:moveTo>
                      <a:pt x="1" y="0"/>
                    </a:moveTo>
                    <a:lnTo>
                      <a:pt x="1" y="3881"/>
                    </a:lnTo>
                    <a:lnTo>
                      <a:pt x="17504" y="3881"/>
                    </a:lnTo>
                    <a:cubicBezTo>
                      <a:pt x="18492" y="3881"/>
                      <a:pt x="19312" y="3062"/>
                      <a:pt x="19312" y="2073"/>
                    </a:cubicBezTo>
                    <a:lnTo>
                      <a:pt x="19312" y="1808"/>
                    </a:lnTo>
                    <a:cubicBezTo>
                      <a:pt x="19312" y="820"/>
                      <a:pt x="18492" y="0"/>
                      <a:pt x="1750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9" name="Google Shape;3379;p47"/>
              <p:cNvSpPr/>
              <p:nvPr/>
            </p:nvSpPr>
            <p:spPr>
              <a:xfrm>
                <a:off x="2211735" y="1431989"/>
                <a:ext cx="324345" cy="65215"/>
              </a:xfrm>
              <a:custGeom>
                <a:avLst/>
                <a:gdLst/>
                <a:ahLst/>
                <a:cxnLst/>
                <a:rect l="l" t="t" r="r" b="b"/>
                <a:pathLst>
                  <a:path w="19312" h="3883" extrusionOk="0">
                    <a:moveTo>
                      <a:pt x="1" y="1"/>
                    </a:moveTo>
                    <a:lnTo>
                      <a:pt x="1" y="3882"/>
                    </a:lnTo>
                    <a:lnTo>
                      <a:pt x="17504" y="3882"/>
                    </a:lnTo>
                    <a:cubicBezTo>
                      <a:pt x="18492" y="3882"/>
                      <a:pt x="19312" y="3063"/>
                      <a:pt x="19312" y="2074"/>
                    </a:cubicBezTo>
                    <a:lnTo>
                      <a:pt x="19312" y="1809"/>
                    </a:lnTo>
                    <a:cubicBezTo>
                      <a:pt x="19312" y="820"/>
                      <a:pt x="18492" y="1"/>
                      <a:pt x="175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0" name="Google Shape;3380;p47"/>
              <p:cNvSpPr/>
              <p:nvPr/>
            </p:nvSpPr>
            <p:spPr>
              <a:xfrm>
                <a:off x="1950571" y="652973"/>
                <a:ext cx="506151" cy="313008"/>
              </a:xfrm>
              <a:custGeom>
                <a:avLst/>
                <a:gdLst/>
                <a:ahLst/>
                <a:cxnLst/>
                <a:rect l="l" t="t" r="r" b="b"/>
                <a:pathLst>
                  <a:path w="30137" h="18637" extrusionOk="0">
                    <a:moveTo>
                      <a:pt x="1" y="1"/>
                    </a:moveTo>
                    <a:cubicBezTo>
                      <a:pt x="1" y="8801"/>
                      <a:pt x="6751" y="18637"/>
                      <a:pt x="15069" y="18637"/>
                    </a:cubicBezTo>
                    <a:cubicBezTo>
                      <a:pt x="23386" y="18637"/>
                      <a:pt x="30136" y="8801"/>
                      <a:pt x="301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1" name="Google Shape;3381;p47"/>
              <p:cNvSpPr/>
              <p:nvPr/>
            </p:nvSpPr>
            <p:spPr>
              <a:xfrm>
                <a:off x="1957459" y="1076892"/>
                <a:ext cx="506151" cy="313411"/>
              </a:xfrm>
              <a:custGeom>
                <a:avLst/>
                <a:gdLst/>
                <a:ahLst/>
                <a:cxnLst/>
                <a:rect l="l" t="t" r="r" b="b"/>
                <a:pathLst>
                  <a:path w="30137" h="18661" extrusionOk="0">
                    <a:moveTo>
                      <a:pt x="15069" y="1"/>
                    </a:moveTo>
                    <a:cubicBezTo>
                      <a:pt x="6751" y="1"/>
                      <a:pt x="1" y="9861"/>
                      <a:pt x="1" y="18661"/>
                    </a:cubicBezTo>
                    <a:lnTo>
                      <a:pt x="30136" y="18661"/>
                    </a:lnTo>
                    <a:cubicBezTo>
                      <a:pt x="30136" y="9861"/>
                      <a:pt x="23386" y="1"/>
                      <a:pt x="15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2" name="Google Shape;3382;p47"/>
              <p:cNvSpPr/>
              <p:nvPr/>
            </p:nvSpPr>
            <p:spPr>
              <a:xfrm>
                <a:off x="2134814" y="659436"/>
                <a:ext cx="328796" cy="313008"/>
              </a:xfrm>
              <a:custGeom>
                <a:avLst/>
                <a:gdLst/>
                <a:ahLst/>
                <a:cxnLst/>
                <a:rect l="l" t="t" r="r" b="b"/>
                <a:pathLst>
                  <a:path w="19577" h="18637" extrusionOk="0">
                    <a:moveTo>
                      <a:pt x="10849" y="1"/>
                    </a:moveTo>
                    <a:cubicBezTo>
                      <a:pt x="10849" y="8801"/>
                      <a:pt x="0" y="18613"/>
                      <a:pt x="4509" y="18637"/>
                    </a:cubicBezTo>
                    <a:cubicBezTo>
                      <a:pt x="4529" y="18637"/>
                      <a:pt x="4549" y="18637"/>
                      <a:pt x="4569" y="18637"/>
                    </a:cubicBezTo>
                    <a:cubicBezTo>
                      <a:pt x="12859" y="18637"/>
                      <a:pt x="19576" y="8779"/>
                      <a:pt x="195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3" name="Google Shape;3383;p47"/>
              <p:cNvSpPr/>
              <p:nvPr/>
            </p:nvSpPr>
            <p:spPr>
              <a:xfrm>
                <a:off x="2134814" y="1076892"/>
                <a:ext cx="328796" cy="313411"/>
              </a:xfrm>
              <a:custGeom>
                <a:avLst/>
                <a:gdLst/>
                <a:ahLst/>
                <a:cxnLst/>
                <a:rect l="l" t="t" r="r" b="b"/>
                <a:pathLst>
                  <a:path w="19577" h="18661" extrusionOk="0">
                    <a:moveTo>
                      <a:pt x="4509" y="1"/>
                    </a:moveTo>
                    <a:cubicBezTo>
                      <a:pt x="0" y="1"/>
                      <a:pt x="10849" y="9861"/>
                      <a:pt x="10849" y="18661"/>
                    </a:cubicBezTo>
                    <a:lnTo>
                      <a:pt x="19576" y="18661"/>
                    </a:lnTo>
                    <a:cubicBezTo>
                      <a:pt x="19576" y="9861"/>
                      <a:pt x="12826" y="1"/>
                      <a:pt x="45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4" name="Google Shape;3384;p47"/>
              <p:cNvSpPr/>
              <p:nvPr/>
            </p:nvSpPr>
            <p:spPr>
              <a:xfrm>
                <a:off x="2058682" y="722199"/>
                <a:ext cx="303704" cy="187902"/>
              </a:xfrm>
              <a:custGeom>
                <a:avLst/>
                <a:gdLst/>
                <a:ahLst/>
                <a:cxnLst/>
                <a:rect l="l" t="t" r="r" b="b"/>
                <a:pathLst>
                  <a:path w="18083" h="11188" extrusionOk="0">
                    <a:moveTo>
                      <a:pt x="1" y="1"/>
                    </a:moveTo>
                    <a:cubicBezTo>
                      <a:pt x="1" y="5280"/>
                      <a:pt x="4051" y="11187"/>
                      <a:pt x="9042" y="11187"/>
                    </a:cubicBezTo>
                    <a:cubicBezTo>
                      <a:pt x="14032" y="11187"/>
                      <a:pt x="18082" y="5280"/>
                      <a:pt x="180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5" name="Google Shape;3385;p47"/>
              <p:cNvSpPr/>
              <p:nvPr/>
            </p:nvSpPr>
            <p:spPr>
              <a:xfrm>
                <a:off x="2058682" y="1139655"/>
                <a:ext cx="303704" cy="187886"/>
              </a:xfrm>
              <a:custGeom>
                <a:avLst/>
                <a:gdLst/>
                <a:ahLst/>
                <a:cxnLst/>
                <a:rect l="l" t="t" r="r" b="b"/>
                <a:pathLst>
                  <a:path w="18083" h="11187" extrusionOk="0">
                    <a:moveTo>
                      <a:pt x="9042" y="0"/>
                    </a:moveTo>
                    <a:cubicBezTo>
                      <a:pt x="4051" y="0"/>
                      <a:pt x="7113" y="8221"/>
                      <a:pt x="1" y="11187"/>
                    </a:cubicBezTo>
                    <a:lnTo>
                      <a:pt x="18082" y="11187"/>
                    </a:lnTo>
                    <a:cubicBezTo>
                      <a:pt x="11766" y="10512"/>
                      <a:pt x="14032" y="0"/>
                      <a:pt x="90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6" name="Google Shape;3386;p47"/>
              <p:cNvSpPr/>
              <p:nvPr/>
            </p:nvSpPr>
            <p:spPr>
              <a:xfrm>
                <a:off x="2187853" y="882944"/>
                <a:ext cx="45363" cy="303704"/>
              </a:xfrm>
              <a:custGeom>
                <a:avLst/>
                <a:gdLst/>
                <a:ahLst/>
                <a:cxnLst/>
                <a:rect l="l" t="t" r="r" b="b"/>
                <a:pathLst>
                  <a:path w="2701" h="18083" extrusionOk="0">
                    <a:moveTo>
                      <a:pt x="1" y="1"/>
                    </a:moveTo>
                    <a:lnTo>
                      <a:pt x="1" y="18082"/>
                    </a:lnTo>
                    <a:lnTo>
                      <a:pt x="2701" y="18082"/>
                    </a:lnTo>
                    <a:lnTo>
                      <a:pt x="2701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7" name="Google Shape;3387;p47"/>
              <p:cNvSpPr/>
              <p:nvPr/>
            </p:nvSpPr>
            <p:spPr>
              <a:xfrm>
                <a:off x="2098369" y="1002390"/>
                <a:ext cx="224331" cy="43751"/>
              </a:xfrm>
              <a:custGeom>
                <a:avLst/>
                <a:gdLst/>
                <a:ahLst/>
                <a:cxnLst/>
                <a:rect l="l" t="t" r="r" b="b"/>
                <a:pathLst>
                  <a:path w="13357" h="2605" extrusionOk="0">
                    <a:moveTo>
                      <a:pt x="1302" y="1"/>
                    </a:moveTo>
                    <a:cubicBezTo>
                      <a:pt x="579" y="1"/>
                      <a:pt x="1" y="579"/>
                      <a:pt x="1" y="1303"/>
                    </a:cubicBezTo>
                    <a:cubicBezTo>
                      <a:pt x="1" y="2026"/>
                      <a:pt x="579" y="2604"/>
                      <a:pt x="1302" y="2604"/>
                    </a:cubicBezTo>
                    <a:lnTo>
                      <a:pt x="12055" y="2604"/>
                    </a:lnTo>
                    <a:cubicBezTo>
                      <a:pt x="12778" y="2604"/>
                      <a:pt x="13357" y="2026"/>
                      <a:pt x="13357" y="1303"/>
                    </a:cubicBezTo>
                    <a:lnTo>
                      <a:pt x="13332" y="1303"/>
                    </a:lnTo>
                    <a:cubicBezTo>
                      <a:pt x="13332" y="579"/>
                      <a:pt x="12754" y="1"/>
                      <a:pt x="120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8" name="Google Shape;3388;p47"/>
              <p:cNvSpPr/>
              <p:nvPr/>
            </p:nvSpPr>
            <p:spPr>
              <a:xfrm>
                <a:off x="2014965" y="697107"/>
                <a:ext cx="119463" cy="102030"/>
              </a:xfrm>
              <a:custGeom>
                <a:avLst/>
                <a:gdLst/>
                <a:ahLst/>
                <a:cxnLst/>
                <a:rect l="l" t="t" r="r" b="b"/>
                <a:pathLst>
                  <a:path w="7113" h="6075" extrusionOk="0">
                    <a:moveTo>
                      <a:pt x="4075" y="0"/>
                    </a:moveTo>
                    <a:cubicBezTo>
                      <a:pt x="1374" y="0"/>
                      <a:pt x="0" y="3279"/>
                      <a:pt x="1929" y="5183"/>
                    </a:cubicBezTo>
                    <a:cubicBezTo>
                      <a:pt x="2544" y="5799"/>
                      <a:pt x="3303" y="6074"/>
                      <a:pt x="4049" y="6074"/>
                    </a:cubicBezTo>
                    <a:cubicBezTo>
                      <a:pt x="5610" y="6074"/>
                      <a:pt x="7112" y="4865"/>
                      <a:pt x="7112" y="3038"/>
                    </a:cubicBezTo>
                    <a:cubicBezTo>
                      <a:pt x="7112" y="1350"/>
                      <a:pt x="5738" y="0"/>
                      <a:pt x="4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9" name="Google Shape;3389;p47"/>
              <p:cNvSpPr/>
              <p:nvPr/>
            </p:nvSpPr>
            <p:spPr>
              <a:xfrm>
                <a:off x="1884988" y="604382"/>
                <a:ext cx="650689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2" extrusionOk="0">
                    <a:moveTo>
                      <a:pt x="1809" y="0"/>
                    </a:moveTo>
                    <a:cubicBezTo>
                      <a:pt x="820" y="0"/>
                      <a:pt x="0" y="820"/>
                      <a:pt x="0" y="1808"/>
                    </a:cubicBezTo>
                    <a:lnTo>
                      <a:pt x="0" y="2074"/>
                    </a:lnTo>
                    <a:cubicBezTo>
                      <a:pt x="0" y="3086"/>
                      <a:pt x="820" y="3882"/>
                      <a:pt x="1809" y="3882"/>
                    </a:cubicBezTo>
                    <a:lnTo>
                      <a:pt x="36934" y="3882"/>
                    </a:lnTo>
                    <a:cubicBezTo>
                      <a:pt x="37947" y="3882"/>
                      <a:pt x="38743" y="3086"/>
                      <a:pt x="38743" y="2074"/>
                    </a:cubicBezTo>
                    <a:lnTo>
                      <a:pt x="38743" y="1808"/>
                    </a:lnTo>
                    <a:cubicBezTo>
                      <a:pt x="38743" y="820"/>
                      <a:pt x="37947" y="0"/>
                      <a:pt x="369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0" name="Google Shape;3390;p47"/>
              <p:cNvSpPr/>
              <p:nvPr/>
            </p:nvSpPr>
            <p:spPr>
              <a:xfrm>
                <a:off x="1884988" y="1378950"/>
                <a:ext cx="650689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38743" h="3882" extrusionOk="0">
                    <a:moveTo>
                      <a:pt x="1809" y="1"/>
                    </a:moveTo>
                    <a:cubicBezTo>
                      <a:pt x="820" y="1"/>
                      <a:pt x="0" y="796"/>
                      <a:pt x="0" y="1809"/>
                    </a:cubicBezTo>
                    <a:lnTo>
                      <a:pt x="0" y="2074"/>
                    </a:lnTo>
                    <a:cubicBezTo>
                      <a:pt x="0" y="3062"/>
                      <a:pt x="820" y="3882"/>
                      <a:pt x="1809" y="3882"/>
                    </a:cubicBezTo>
                    <a:lnTo>
                      <a:pt x="36934" y="3882"/>
                    </a:lnTo>
                    <a:cubicBezTo>
                      <a:pt x="37947" y="3882"/>
                      <a:pt x="38743" y="3062"/>
                      <a:pt x="38743" y="2074"/>
                    </a:cubicBezTo>
                    <a:lnTo>
                      <a:pt x="38743" y="1809"/>
                    </a:lnTo>
                    <a:cubicBezTo>
                      <a:pt x="38743" y="796"/>
                      <a:pt x="37947" y="1"/>
                      <a:pt x="369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1" name="Google Shape;3391;p47"/>
              <p:cNvSpPr/>
              <p:nvPr/>
            </p:nvSpPr>
            <p:spPr>
              <a:xfrm>
                <a:off x="2173678" y="604785"/>
                <a:ext cx="362403" cy="64795"/>
              </a:xfrm>
              <a:custGeom>
                <a:avLst/>
                <a:gdLst/>
                <a:ahLst/>
                <a:cxnLst/>
                <a:rect l="l" t="t" r="r" b="b"/>
                <a:pathLst>
                  <a:path w="21578" h="3858" extrusionOk="0">
                    <a:moveTo>
                      <a:pt x="1" y="0"/>
                    </a:moveTo>
                    <a:lnTo>
                      <a:pt x="1" y="3858"/>
                    </a:lnTo>
                    <a:lnTo>
                      <a:pt x="19770" y="3858"/>
                    </a:lnTo>
                    <a:cubicBezTo>
                      <a:pt x="20758" y="3858"/>
                      <a:pt x="21578" y="3062"/>
                      <a:pt x="21578" y="2050"/>
                    </a:cubicBezTo>
                    <a:lnTo>
                      <a:pt x="21578" y="1808"/>
                    </a:lnTo>
                    <a:cubicBezTo>
                      <a:pt x="21578" y="796"/>
                      <a:pt x="20758" y="0"/>
                      <a:pt x="197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2" name="Google Shape;3392;p47"/>
              <p:cNvSpPr/>
              <p:nvPr/>
            </p:nvSpPr>
            <p:spPr>
              <a:xfrm>
                <a:off x="2173678" y="1378950"/>
                <a:ext cx="362403" cy="65198"/>
              </a:xfrm>
              <a:custGeom>
                <a:avLst/>
                <a:gdLst/>
                <a:ahLst/>
                <a:cxnLst/>
                <a:rect l="l" t="t" r="r" b="b"/>
                <a:pathLst>
                  <a:path w="21578" h="3882" extrusionOk="0">
                    <a:moveTo>
                      <a:pt x="1" y="1"/>
                    </a:moveTo>
                    <a:lnTo>
                      <a:pt x="1" y="3882"/>
                    </a:lnTo>
                    <a:lnTo>
                      <a:pt x="19770" y="3882"/>
                    </a:lnTo>
                    <a:cubicBezTo>
                      <a:pt x="20758" y="3882"/>
                      <a:pt x="21578" y="3062"/>
                      <a:pt x="21578" y="2074"/>
                    </a:cubicBezTo>
                    <a:lnTo>
                      <a:pt x="21578" y="1809"/>
                    </a:lnTo>
                    <a:cubicBezTo>
                      <a:pt x="21578" y="820"/>
                      <a:pt x="20758" y="1"/>
                      <a:pt x="197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3" name="Google Shape;3393;p47"/>
              <p:cNvSpPr/>
              <p:nvPr/>
            </p:nvSpPr>
            <p:spPr>
              <a:xfrm>
                <a:off x="2178548" y="753387"/>
                <a:ext cx="16610" cy="12966"/>
              </a:xfrm>
              <a:custGeom>
                <a:avLst/>
                <a:gdLst/>
                <a:ahLst/>
                <a:cxnLst/>
                <a:rect l="l" t="t" r="r" b="b"/>
                <a:pathLst>
                  <a:path w="989" h="772" extrusionOk="0">
                    <a:moveTo>
                      <a:pt x="506" y="0"/>
                    </a:moveTo>
                    <a:cubicBezTo>
                      <a:pt x="0" y="0"/>
                      <a:pt x="0" y="772"/>
                      <a:pt x="506" y="772"/>
                    </a:cubicBezTo>
                    <a:cubicBezTo>
                      <a:pt x="988" y="772"/>
                      <a:pt x="988" y="0"/>
                      <a:pt x="50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4" name="Google Shape;3394;p47"/>
              <p:cNvSpPr/>
              <p:nvPr/>
            </p:nvSpPr>
            <p:spPr>
              <a:xfrm>
                <a:off x="2126719" y="812909"/>
                <a:ext cx="32801" cy="25512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1519" extrusionOk="0">
                    <a:moveTo>
                      <a:pt x="964" y="0"/>
                    </a:moveTo>
                    <a:cubicBezTo>
                      <a:pt x="0" y="0"/>
                      <a:pt x="0" y="1519"/>
                      <a:pt x="964" y="1519"/>
                    </a:cubicBezTo>
                    <a:cubicBezTo>
                      <a:pt x="1953" y="1519"/>
                      <a:pt x="1953" y="0"/>
                      <a:pt x="9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5" name="Google Shape;3395;p47"/>
              <p:cNvSpPr/>
              <p:nvPr/>
            </p:nvSpPr>
            <p:spPr>
              <a:xfrm>
                <a:off x="2234005" y="849740"/>
                <a:ext cx="17030" cy="12579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749" extrusionOk="0">
                    <a:moveTo>
                      <a:pt x="507" y="1"/>
                    </a:moveTo>
                    <a:cubicBezTo>
                      <a:pt x="1" y="1"/>
                      <a:pt x="1" y="748"/>
                      <a:pt x="507" y="748"/>
                    </a:cubicBezTo>
                    <a:cubicBezTo>
                      <a:pt x="1013" y="748"/>
                      <a:pt x="1013" y="1"/>
                      <a:pt x="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6" name="Google Shape;3396;p47"/>
              <p:cNvSpPr/>
              <p:nvPr/>
            </p:nvSpPr>
            <p:spPr>
              <a:xfrm>
                <a:off x="2239682" y="767545"/>
                <a:ext cx="32817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1496" extrusionOk="0">
                    <a:moveTo>
                      <a:pt x="965" y="1"/>
                    </a:moveTo>
                    <a:cubicBezTo>
                      <a:pt x="0" y="1"/>
                      <a:pt x="0" y="1496"/>
                      <a:pt x="965" y="1496"/>
                    </a:cubicBezTo>
                    <a:cubicBezTo>
                      <a:pt x="1953" y="1496"/>
                      <a:pt x="1953" y="1"/>
                      <a:pt x="9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7" name="Google Shape;3397;p47"/>
              <p:cNvSpPr/>
              <p:nvPr/>
            </p:nvSpPr>
            <p:spPr>
              <a:xfrm>
                <a:off x="2310137" y="746904"/>
                <a:ext cx="23496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34" extrusionOk="0">
                    <a:moveTo>
                      <a:pt x="699" y="0"/>
                    </a:moveTo>
                    <a:cubicBezTo>
                      <a:pt x="0" y="49"/>
                      <a:pt x="0" y="1085"/>
                      <a:pt x="699" y="1133"/>
                    </a:cubicBezTo>
                    <a:cubicBezTo>
                      <a:pt x="1399" y="1085"/>
                      <a:pt x="1399" y="49"/>
                      <a:pt x="6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8" name="Google Shape;3398;p47"/>
              <p:cNvSpPr/>
              <p:nvPr/>
            </p:nvSpPr>
            <p:spPr>
              <a:xfrm>
                <a:off x="2193529" y="806023"/>
                <a:ext cx="23496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34" extrusionOk="0">
                    <a:moveTo>
                      <a:pt x="699" y="0"/>
                    </a:moveTo>
                    <a:cubicBezTo>
                      <a:pt x="0" y="48"/>
                      <a:pt x="0" y="1085"/>
                      <a:pt x="699" y="1133"/>
                    </a:cubicBezTo>
                    <a:cubicBezTo>
                      <a:pt x="1398" y="1085"/>
                      <a:pt x="1398" y="48"/>
                      <a:pt x="6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9" name="Google Shape;3399;p47"/>
              <p:cNvSpPr/>
              <p:nvPr/>
            </p:nvSpPr>
            <p:spPr>
              <a:xfrm>
                <a:off x="2166792" y="1178939"/>
                <a:ext cx="23513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1134" extrusionOk="0">
                    <a:moveTo>
                      <a:pt x="700" y="0"/>
                    </a:moveTo>
                    <a:cubicBezTo>
                      <a:pt x="1" y="48"/>
                      <a:pt x="1" y="1085"/>
                      <a:pt x="700" y="1133"/>
                    </a:cubicBezTo>
                    <a:cubicBezTo>
                      <a:pt x="1399" y="1085"/>
                      <a:pt x="1399" y="48"/>
                      <a:pt x="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0" name="Google Shape;3400;p47"/>
              <p:cNvSpPr/>
              <p:nvPr/>
            </p:nvSpPr>
            <p:spPr>
              <a:xfrm>
                <a:off x="2236441" y="1199580"/>
                <a:ext cx="32414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930" h="1496" extrusionOk="0">
                    <a:moveTo>
                      <a:pt x="965" y="1"/>
                    </a:moveTo>
                    <a:cubicBezTo>
                      <a:pt x="1" y="1"/>
                      <a:pt x="1" y="1495"/>
                      <a:pt x="965" y="1495"/>
                    </a:cubicBezTo>
                    <a:cubicBezTo>
                      <a:pt x="1929" y="1495"/>
                      <a:pt x="1929" y="1"/>
                      <a:pt x="9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1" name="Google Shape;3401;p47"/>
              <p:cNvSpPr/>
              <p:nvPr/>
            </p:nvSpPr>
            <p:spPr>
              <a:xfrm>
                <a:off x="2195142" y="1237637"/>
                <a:ext cx="17013" cy="12983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773" extrusionOk="0">
                    <a:moveTo>
                      <a:pt x="507" y="1"/>
                    </a:moveTo>
                    <a:cubicBezTo>
                      <a:pt x="0" y="1"/>
                      <a:pt x="0" y="772"/>
                      <a:pt x="507" y="772"/>
                    </a:cubicBezTo>
                    <a:cubicBezTo>
                      <a:pt x="1013" y="772"/>
                      <a:pt x="1013" y="1"/>
                      <a:pt x="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2" name="Google Shape;3402;p47"/>
              <p:cNvSpPr/>
              <p:nvPr/>
            </p:nvSpPr>
            <p:spPr>
              <a:xfrm>
                <a:off x="2133588" y="1283807"/>
                <a:ext cx="32414" cy="25109"/>
              </a:xfrm>
              <a:custGeom>
                <a:avLst/>
                <a:gdLst/>
                <a:ahLst/>
                <a:cxnLst/>
                <a:rect l="l" t="t" r="r" b="b"/>
                <a:pathLst>
                  <a:path w="1930" h="1495" extrusionOk="0">
                    <a:moveTo>
                      <a:pt x="965" y="0"/>
                    </a:moveTo>
                    <a:cubicBezTo>
                      <a:pt x="1" y="0"/>
                      <a:pt x="1" y="1495"/>
                      <a:pt x="965" y="1495"/>
                    </a:cubicBezTo>
                    <a:cubicBezTo>
                      <a:pt x="1930" y="1495"/>
                      <a:pt x="1930" y="0"/>
                      <a:pt x="96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3" name="Google Shape;3403;p47"/>
              <p:cNvSpPr/>
              <p:nvPr/>
            </p:nvSpPr>
            <p:spPr>
              <a:xfrm>
                <a:off x="2251019" y="1288661"/>
                <a:ext cx="23496" cy="19046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34" extrusionOk="0">
                    <a:moveTo>
                      <a:pt x="700" y="0"/>
                    </a:moveTo>
                    <a:cubicBezTo>
                      <a:pt x="0" y="49"/>
                      <a:pt x="0" y="1085"/>
                      <a:pt x="700" y="1133"/>
                    </a:cubicBezTo>
                    <a:cubicBezTo>
                      <a:pt x="1399" y="1085"/>
                      <a:pt x="1399" y="49"/>
                      <a:pt x="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04" name="Google Shape;3404;p47"/>
            <p:cNvGrpSpPr/>
            <p:nvPr/>
          </p:nvGrpSpPr>
          <p:grpSpPr>
            <a:xfrm>
              <a:off x="4381470" y="1463433"/>
              <a:ext cx="369268" cy="599144"/>
              <a:chOff x="4618060" y="834890"/>
              <a:chExt cx="471246" cy="764604"/>
            </a:xfrm>
          </p:grpSpPr>
          <p:sp>
            <p:nvSpPr>
              <p:cNvPr id="3405" name="Google Shape;3405;p47"/>
              <p:cNvSpPr/>
              <p:nvPr/>
            </p:nvSpPr>
            <p:spPr>
              <a:xfrm rot="-5400000">
                <a:off x="4648196" y="834890"/>
                <a:ext cx="441110" cy="441110"/>
              </a:xfrm>
              <a:custGeom>
                <a:avLst/>
                <a:gdLst/>
                <a:ahLst/>
                <a:cxnLst/>
                <a:rect l="l" t="t" r="r" b="b"/>
                <a:pathLst>
                  <a:path w="20785" h="20785" extrusionOk="0">
                    <a:moveTo>
                      <a:pt x="9927" y="1"/>
                    </a:moveTo>
                    <a:lnTo>
                      <a:pt x="9927" y="1345"/>
                    </a:lnTo>
                    <a:cubicBezTo>
                      <a:pt x="9500" y="1370"/>
                      <a:pt x="9085" y="1421"/>
                      <a:pt x="8658" y="1509"/>
                    </a:cubicBezTo>
                    <a:lnTo>
                      <a:pt x="8344" y="189"/>
                    </a:lnTo>
                    <a:lnTo>
                      <a:pt x="7489" y="403"/>
                    </a:lnTo>
                    <a:lnTo>
                      <a:pt x="7804" y="1722"/>
                    </a:lnTo>
                    <a:cubicBezTo>
                      <a:pt x="7326" y="1860"/>
                      <a:pt x="6861" y="2036"/>
                      <a:pt x="6409" y="2262"/>
                    </a:cubicBezTo>
                    <a:lnTo>
                      <a:pt x="5755" y="1069"/>
                    </a:lnTo>
                    <a:lnTo>
                      <a:pt x="4976" y="1496"/>
                    </a:lnTo>
                    <a:lnTo>
                      <a:pt x="5630" y="2690"/>
                    </a:lnTo>
                    <a:cubicBezTo>
                      <a:pt x="5165" y="2979"/>
                      <a:pt x="4712" y="3318"/>
                      <a:pt x="4298" y="3682"/>
                    </a:cubicBezTo>
                    <a:lnTo>
                      <a:pt x="3343" y="2727"/>
                    </a:lnTo>
                    <a:lnTo>
                      <a:pt x="2714" y="3356"/>
                    </a:lnTo>
                    <a:lnTo>
                      <a:pt x="3669" y="4311"/>
                    </a:lnTo>
                    <a:cubicBezTo>
                      <a:pt x="3393" y="4625"/>
                      <a:pt x="3129" y="4964"/>
                      <a:pt x="2890" y="5316"/>
                    </a:cubicBezTo>
                    <a:lnTo>
                      <a:pt x="1734" y="4625"/>
                    </a:lnTo>
                    <a:lnTo>
                      <a:pt x="1269" y="5379"/>
                    </a:lnTo>
                    <a:lnTo>
                      <a:pt x="2425" y="6083"/>
                    </a:lnTo>
                    <a:cubicBezTo>
                      <a:pt x="2187" y="6522"/>
                      <a:pt x="1986" y="6975"/>
                      <a:pt x="1835" y="7452"/>
                    </a:cubicBezTo>
                    <a:lnTo>
                      <a:pt x="528" y="7075"/>
                    </a:lnTo>
                    <a:lnTo>
                      <a:pt x="289" y="7917"/>
                    </a:lnTo>
                    <a:lnTo>
                      <a:pt x="1583" y="8294"/>
                    </a:lnTo>
                    <a:cubicBezTo>
                      <a:pt x="1458" y="8834"/>
                      <a:pt x="1382" y="9387"/>
                      <a:pt x="1345" y="9953"/>
                    </a:cubicBezTo>
                    <a:lnTo>
                      <a:pt x="0" y="9953"/>
                    </a:lnTo>
                    <a:lnTo>
                      <a:pt x="0" y="10832"/>
                    </a:lnTo>
                    <a:lnTo>
                      <a:pt x="1345" y="10832"/>
                    </a:lnTo>
                    <a:cubicBezTo>
                      <a:pt x="1370" y="11260"/>
                      <a:pt x="1420" y="11687"/>
                      <a:pt x="1508" y="12102"/>
                    </a:cubicBezTo>
                    <a:lnTo>
                      <a:pt x="189" y="12416"/>
                    </a:lnTo>
                    <a:lnTo>
                      <a:pt x="402" y="13283"/>
                    </a:lnTo>
                    <a:lnTo>
                      <a:pt x="1722" y="12969"/>
                    </a:lnTo>
                    <a:cubicBezTo>
                      <a:pt x="1860" y="13446"/>
                      <a:pt x="2036" y="13911"/>
                      <a:pt x="2262" y="14364"/>
                    </a:cubicBezTo>
                    <a:lnTo>
                      <a:pt x="1081" y="15017"/>
                    </a:lnTo>
                    <a:lnTo>
                      <a:pt x="1508" y="15783"/>
                    </a:lnTo>
                    <a:lnTo>
                      <a:pt x="2689" y="15130"/>
                    </a:lnTo>
                    <a:cubicBezTo>
                      <a:pt x="2978" y="15608"/>
                      <a:pt x="3318" y="16060"/>
                      <a:pt x="3694" y="16462"/>
                    </a:cubicBezTo>
                    <a:lnTo>
                      <a:pt x="2727" y="17430"/>
                    </a:lnTo>
                    <a:lnTo>
                      <a:pt x="3355" y="18058"/>
                    </a:lnTo>
                    <a:lnTo>
                      <a:pt x="4323" y="17090"/>
                    </a:lnTo>
                    <a:cubicBezTo>
                      <a:pt x="4637" y="17379"/>
                      <a:pt x="4976" y="17643"/>
                      <a:pt x="5328" y="17882"/>
                    </a:cubicBezTo>
                    <a:lnTo>
                      <a:pt x="4624" y="19038"/>
                    </a:lnTo>
                    <a:lnTo>
                      <a:pt x="5378" y="19503"/>
                    </a:lnTo>
                    <a:lnTo>
                      <a:pt x="6082" y="18334"/>
                    </a:lnTo>
                    <a:cubicBezTo>
                      <a:pt x="6522" y="18586"/>
                      <a:pt x="6987" y="18787"/>
                      <a:pt x="7452" y="18938"/>
                    </a:cubicBezTo>
                    <a:lnTo>
                      <a:pt x="7075" y="20244"/>
                    </a:lnTo>
                    <a:lnTo>
                      <a:pt x="7929" y="20496"/>
                    </a:lnTo>
                    <a:lnTo>
                      <a:pt x="8306" y="19189"/>
                    </a:lnTo>
                    <a:cubicBezTo>
                      <a:pt x="8847" y="19314"/>
                      <a:pt x="9399" y="19390"/>
                      <a:pt x="9952" y="19428"/>
                    </a:cubicBezTo>
                    <a:lnTo>
                      <a:pt x="9952" y="20785"/>
                    </a:lnTo>
                    <a:lnTo>
                      <a:pt x="10845" y="20785"/>
                    </a:lnTo>
                    <a:lnTo>
                      <a:pt x="10845" y="19428"/>
                    </a:lnTo>
                    <a:cubicBezTo>
                      <a:pt x="11272" y="19402"/>
                      <a:pt x="11686" y="19352"/>
                      <a:pt x="12114" y="19264"/>
                    </a:cubicBezTo>
                    <a:lnTo>
                      <a:pt x="12428" y="20584"/>
                    </a:lnTo>
                    <a:lnTo>
                      <a:pt x="13282" y="20370"/>
                    </a:lnTo>
                    <a:lnTo>
                      <a:pt x="12968" y="19063"/>
                    </a:lnTo>
                    <a:cubicBezTo>
                      <a:pt x="13446" y="18912"/>
                      <a:pt x="13923" y="18736"/>
                      <a:pt x="14363" y="18510"/>
                    </a:cubicBezTo>
                    <a:lnTo>
                      <a:pt x="15016" y="19691"/>
                    </a:lnTo>
                    <a:lnTo>
                      <a:pt x="15795" y="19277"/>
                    </a:lnTo>
                    <a:lnTo>
                      <a:pt x="15142" y="18083"/>
                    </a:lnTo>
                    <a:cubicBezTo>
                      <a:pt x="15620" y="17794"/>
                      <a:pt x="16059" y="17455"/>
                      <a:pt x="16474" y="17078"/>
                    </a:cubicBezTo>
                    <a:lnTo>
                      <a:pt x="17429" y="18045"/>
                    </a:lnTo>
                    <a:lnTo>
                      <a:pt x="18057" y="17417"/>
                    </a:lnTo>
                    <a:lnTo>
                      <a:pt x="17102" y="16449"/>
                    </a:lnTo>
                    <a:cubicBezTo>
                      <a:pt x="17379" y="16135"/>
                      <a:pt x="17643" y="15796"/>
                      <a:pt x="17881" y="15444"/>
                    </a:cubicBezTo>
                    <a:lnTo>
                      <a:pt x="19050" y="16148"/>
                    </a:lnTo>
                    <a:lnTo>
                      <a:pt x="19502" y="15394"/>
                    </a:lnTo>
                    <a:lnTo>
                      <a:pt x="18346" y="14690"/>
                    </a:lnTo>
                    <a:cubicBezTo>
                      <a:pt x="18585" y="14250"/>
                      <a:pt x="18786" y="13798"/>
                      <a:pt x="18950" y="13321"/>
                    </a:cubicBezTo>
                    <a:lnTo>
                      <a:pt x="20256" y="13698"/>
                    </a:lnTo>
                    <a:lnTo>
                      <a:pt x="20495" y="12843"/>
                    </a:lnTo>
                    <a:lnTo>
                      <a:pt x="19201" y="12466"/>
                    </a:lnTo>
                    <a:cubicBezTo>
                      <a:pt x="19327" y="11926"/>
                      <a:pt x="19402" y="11373"/>
                      <a:pt x="19427" y="10820"/>
                    </a:cubicBezTo>
                    <a:lnTo>
                      <a:pt x="20784" y="10832"/>
                    </a:lnTo>
                    <a:lnTo>
                      <a:pt x="20784" y="9953"/>
                    </a:lnTo>
                    <a:lnTo>
                      <a:pt x="19427" y="9953"/>
                    </a:lnTo>
                    <a:cubicBezTo>
                      <a:pt x="19402" y="9526"/>
                      <a:pt x="19352" y="9098"/>
                      <a:pt x="19264" y="8671"/>
                    </a:cubicBezTo>
                    <a:lnTo>
                      <a:pt x="20583" y="8357"/>
                    </a:lnTo>
                    <a:lnTo>
                      <a:pt x="20369" y="7490"/>
                    </a:lnTo>
                    <a:lnTo>
                      <a:pt x="19050" y="7804"/>
                    </a:lnTo>
                    <a:cubicBezTo>
                      <a:pt x="18912" y="7327"/>
                      <a:pt x="18736" y="6862"/>
                      <a:pt x="18510" y="6409"/>
                    </a:cubicBezTo>
                    <a:lnTo>
                      <a:pt x="19691" y="5756"/>
                    </a:lnTo>
                    <a:lnTo>
                      <a:pt x="19264" y="4977"/>
                    </a:lnTo>
                    <a:lnTo>
                      <a:pt x="18082" y="5630"/>
                    </a:lnTo>
                    <a:cubicBezTo>
                      <a:pt x="17793" y="5165"/>
                      <a:pt x="17454" y="4713"/>
                      <a:pt x="17077" y="4311"/>
                    </a:cubicBezTo>
                    <a:lnTo>
                      <a:pt x="18045" y="3343"/>
                    </a:lnTo>
                    <a:lnTo>
                      <a:pt x="17416" y="2715"/>
                    </a:lnTo>
                    <a:lnTo>
                      <a:pt x="16449" y="3682"/>
                    </a:lnTo>
                    <a:cubicBezTo>
                      <a:pt x="16135" y="3393"/>
                      <a:pt x="15795" y="3130"/>
                      <a:pt x="15444" y="2891"/>
                    </a:cubicBezTo>
                    <a:lnTo>
                      <a:pt x="16147" y="1735"/>
                    </a:lnTo>
                    <a:lnTo>
                      <a:pt x="15393" y="1270"/>
                    </a:lnTo>
                    <a:lnTo>
                      <a:pt x="14690" y="2438"/>
                    </a:lnTo>
                    <a:cubicBezTo>
                      <a:pt x="14250" y="2187"/>
                      <a:pt x="13798" y="1986"/>
                      <a:pt x="13320" y="1823"/>
                    </a:cubicBezTo>
                    <a:lnTo>
                      <a:pt x="13697" y="528"/>
                    </a:lnTo>
                    <a:lnTo>
                      <a:pt x="12842" y="277"/>
                    </a:lnTo>
                    <a:lnTo>
                      <a:pt x="12466" y="1584"/>
                    </a:lnTo>
                    <a:cubicBezTo>
                      <a:pt x="11925" y="1458"/>
                      <a:pt x="11372" y="1370"/>
                      <a:pt x="10819" y="1345"/>
                    </a:cubicBezTo>
                    <a:lnTo>
                      <a:pt x="10819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6" name="Google Shape;3406;p47"/>
              <p:cNvSpPr/>
              <p:nvPr/>
            </p:nvSpPr>
            <p:spPr>
              <a:xfrm rot="-5400000">
                <a:off x="4583669" y="1169856"/>
                <a:ext cx="633640" cy="172284"/>
              </a:xfrm>
              <a:custGeom>
                <a:avLst/>
                <a:gdLst/>
                <a:ahLst/>
                <a:cxnLst/>
                <a:rect l="l" t="t" r="r" b="b"/>
                <a:pathLst>
                  <a:path w="29857" h="8118" extrusionOk="0">
                    <a:moveTo>
                      <a:pt x="1873" y="0"/>
                    </a:moveTo>
                    <a:cubicBezTo>
                      <a:pt x="842" y="0"/>
                      <a:pt x="0" y="830"/>
                      <a:pt x="0" y="1860"/>
                    </a:cubicBezTo>
                    <a:lnTo>
                      <a:pt x="0" y="6245"/>
                    </a:lnTo>
                    <a:cubicBezTo>
                      <a:pt x="0" y="7276"/>
                      <a:pt x="842" y="8118"/>
                      <a:pt x="1873" y="8118"/>
                    </a:cubicBezTo>
                    <a:lnTo>
                      <a:pt x="27985" y="8118"/>
                    </a:lnTo>
                    <a:cubicBezTo>
                      <a:pt x="29015" y="8118"/>
                      <a:pt x="29857" y="7276"/>
                      <a:pt x="29857" y="6245"/>
                    </a:cubicBezTo>
                    <a:lnTo>
                      <a:pt x="29857" y="1860"/>
                    </a:lnTo>
                    <a:cubicBezTo>
                      <a:pt x="29857" y="830"/>
                      <a:pt x="29015" y="0"/>
                      <a:pt x="2798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7" name="Google Shape;3407;p47"/>
              <p:cNvSpPr/>
              <p:nvPr/>
            </p:nvSpPr>
            <p:spPr>
              <a:xfrm rot="-5400000">
                <a:off x="4551931" y="1169845"/>
                <a:ext cx="633640" cy="172305"/>
              </a:xfrm>
              <a:custGeom>
                <a:avLst/>
                <a:gdLst/>
                <a:ahLst/>
                <a:cxnLst/>
                <a:rect l="l" t="t" r="r" b="b"/>
                <a:pathLst>
                  <a:path w="29857" h="8119" extrusionOk="0">
                    <a:moveTo>
                      <a:pt x="1873" y="1"/>
                    </a:moveTo>
                    <a:cubicBezTo>
                      <a:pt x="842" y="1"/>
                      <a:pt x="0" y="830"/>
                      <a:pt x="0" y="1873"/>
                    </a:cubicBezTo>
                    <a:lnTo>
                      <a:pt x="0" y="6246"/>
                    </a:lnTo>
                    <a:cubicBezTo>
                      <a:pt x="0" y="7289"/>
                      <a:pt x="842" y="8118"/>
                      <a:pt x="1873" y="8118"/>
                    </a:cubicBezTo>
                    <a:lnTo>
                      <a:pt x="27985" y="8118"/>
                    </a:lnTo>
                    <a:cubicBezTo>
                      <a:pt x="29015" y="8118"/>
                      <a:pt x="29857" y="7289"/>
                      <a:pt x="29857" y="6246"/>
                    </a:cubicBezTo>
                    <a:lnTo>
                      <a:pt x="29857" y="1873"/>
                    </a:lnTo>
                    <a:cubicBezTo>
                      <a:pt x="29857" y="830"/>
                      <a:pt x="29015" y="1"/>
                      <a:pt x="27985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rgbClr val="1F1A1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8" name="Google Shape;3408;p47"/>
              <p:cNvSpPr/>
              <p:nvPr/>
            </p:nvSpPr>
            <p:spPr>
              <a:xfrm rot="-5400000">
                <a:off x="4617922" y="861705"/>
                <a:ext cx="441386" cy="441110"/>
              </a:xfrm>
              <a:custGeom>
                <a:avLst/>
                <a:gdLst/>
                <a:ahLst/>
                <a:cxnLst/>
                <a:rect l="l" t="t" r="r" b="b"/>
                <a:pathLst>
                  <a:path w="20798" h="20785" extrusionOk="0">
                    <a:moveTo>
                      <a:pt x="9953" y="1"/>
                    </a:moveTo>
                    <a:lnTo>
                      <a:pt x="9953" y="1358"/>
                    </a:lnTo>
                    <a:cubicBezTo>
                      <a:pt x="9513" y="1383"/>
                      <a:pt x="9099" y="1433"/>
                      <a:pt x="8671" y="1521"/>
                    </a:cubicBezTo>
                    <a:lnTo>
                      <a:pt x="8357" y="202"/>
                    </a:lnTo>
                    <a:lnTo>
                      <a:pt x="7503" y="415"/>
                    </a:lnTo>
                    <a:lnTo>
                      <a:pt x="7817" y="1722"/>
                    </a:lnTo>
                    <a:cubicBezTo>
                      <a:pt x="7339" y="1873"/>
                      <a:pt x="6862" y="2049"/>
                      <a:pt x="6422" y="2275"/>
                    </a:cubicBezTo>
                    <a:lnTo>
                      <a:pt x="5769" y="1081"/>
                    </a:lnTo>
                    <a:lnTo>
                      <a:pt x="4990" y="1509"/>
                    </a:lnTo>
                    <a:lnTo>
                      <a:pt x="5643" y="2690"/>
                    </a:lnTo>
                    <a:cubicBezTo>
                      <a:pt x="5178" y="2979"/>
                      <a:pt x="4726" y="3318"/>
                      <a:pt x="4324" y="3695"/>
                    </a:cubicBezTo>
                    <a:lnTo>
                      <a:pt x="3356" y="2740"/>
                    </a:lnTo>
                    <a:lnTo>
                      <a:pt x="2728" y="3368"/>
                    </a:lnTo>
                    <a:lnTo>
                      <a:pt x="3695" y="4323"/>
                    </a:lnTo>
                    <a:cubicBezTo>
                      <a:pt x="3406" y="4637"/>
                      <a:pt x="3142" y="4977"/>
                      <a:pt x="2904" y="5329"/>
                    </a:cubicBezTo>
                    <a:lnTo>
                      <a:pt x="1748" y="4625"/>
                    </a:lnTo>
                    <a:lnTo>
                      <a:pt x="1283" y="5379"/>
                    </a:lnTo>
                    <a:lnTo>
                      <a:pt x="2451" y="6083"/>
                    </a:lnTo>
                    <a:cubicBezTo>
                      <a:pt x="2200" y="6522"/>
                      <a:pt x="1999" y="6987"/>
                      <a:pt x="1848" y="7452"/>
                    </a:cubicBezTo>
                    <a:lnTo>
                      <a:pt x="541" y="7075"/>
                    </a:lnTo>
                    <a:lnTo>
                      <a:pt x="303" y="7930"/>
                    </a:lnTo>
                    <a:lnTo>
                      <a:pt x="1597" y="8307"/>
                    </a:lnTo>
                    <a:cubicBezTo>
                      <a:pt x="1471" y="8847"/>
                      <a:pt x="1396" y="9400"/>
                      <a:pt x="1371" y="9953"/>
                    </a:cubicBezTo>
                    <a:lnTo>
                      <a:pt x="1" y="9953"/>
                    </a:lnTo>
                    <a:lnTo>
                      <a:pt x="1" y="10833"/>
                    </a:lnTo>
                    <a:lnTo>
                      <a:pt x="1358" y="10833"/>
                    </a:lnTo>
                    <a:cubicBezTo>
                      <a:pt x="1383" y="11260"/>
                      <a:pt x="1433" y="11687"/>
                      <a:pt x="1521" y="12114"/>
                    </a:cubicBezTo>
                    <a:lnTo>
                      <a:pt x="202" y="12428"/>
                    </a:lnTo>
                    <a:lnTo>
                      <a:pt x="416" y="13283"/>
                    </a:lnTo>
                    <a:lnTo>
                      <a:pt x="1735" y="12969"/>
                    </a:lnTo>
                    <a:cubicBezTo>
                      <a:pt x="1873" y="13446"/>
                      <a:pt x="2049" y="13924"/>
                      <a:pt x="2275" y="14364"/>
                    </a:cubicBezTo>
                    <a:lnTo>
                      <a:pt x="1082" y="15017"/>
                    </a:lnTo>
                    <a:lnTo>
                      <a:pt x="1509" y="15796"/>
                    </a:lnTo>
                    <a:lnTo>
                      <a:pt x="2703" y="15143"/>
                    </a:lnTo>
                    <a:cubicBezTo>
                      <a:pt x="2992" y="15620"/>
                      <a:pt x="3331" y="16060"/>
                      <a:pt x="3708" y="16475"/>
                    </a:cubicBezTo>
                    <a:lnTo>
                      <a:pt x="2740" y="17430"/>
                    </a:lnTo>
                    <a:lnTo>
                      <a:pt x="3369" y="18058"/>
                    </a:lnTo>
                    <a:lnTo>
                      <a:pt x="4324" y="17103"/>
                    </a:lnTo>
                    <a:cubicBezTo>
                      <a:pt x="4650" y="17392"/>
                      <a:pt x="4977" y="17643"/>
                      <a:pt x="5341" y="17882"/>
                    </a:cubicBezTo>
                    <a:lnTo>
                      <a:pt x="4638" y="19051"/>
                    </a:lnTo>
                    <a:lnTo>
                      <a:pt x="5392" y="19503"/>
                    </a:lnTo>
                    <a:lnTo>
                      <a:pt x="6095" y="18347"/>
                    </a:lnTo>
                    <a:cubicBezTo>
                      <a:pt x="6535" y="18586"/>
                      <a:pt x="6988" y="18787"/>
                      <a:pt x="7465" y="18950"/>
                    </a:cubicBezTo>
                    <a:lnTo>
                      <a:pt x="7088" y="20244"/>
                    </a:lnTo>
                    <a:lnTo>
                      <a:pt x="7943" y="20496"/>
                    </a:lnTo>
                    <a:lnTo>
                      <a:pt x="8320" y="19189"/>
                    </a:lnTo>
                    <a:cubicBezTo>
                      <a:pt x="8860" y="19327"/>
                      <a:pt x="9413" y="19403"/>
                      <a:pt x="9966" y="19428"/>
                    </a:cubicBezTo>
                    <a:lnTo>
                      <a:pt x="9966" y="20785"/>
                    </a:lnTo>
                    <a:lnTo>
                      <a:pt x="10845" y="20785"/>
                    </a:lnTo>
                    <a:lnTo>
                      <a:pt x="10845" y="19428"/>
                    </a:lnTo>
                    <a:cubicBezTo>
                      <a:pt x="11273" y="19403"/>
                      <a:pt x="11700" y="19352"/>
                      <a:pt x="12127" y="19277"/>
                    </a:cubicBezTo>
                    <a:lnTo>
                      <a:pt x="12441" y="20584"/>
                    </a:lnTo>
                    <a:lnTo>
                      <a:pt x="13296" y="20383"/>
                    </a:lnTo>
                    <a:lnTo>
                      <a:pt x="12982" y="19063"/>
                    </a:lnTo>
                    <a:cubicBezTo>
                      <a:pt x="13459" y="18925"/>
                      <a:pt x="13924" y="18737"/>
                      <a:pt x="14376" y="18523"/>
                    </a:cubicBezTo>
                    <a:lnTo>
                      <a:pt x="15030" y="19704"/>
                    </a:lnTo>
                    <a:lnTo>
                      <a:pt x="15809" y="19277"/>
                    </a:lnTo>
                    <a:lnTo>
                      <a:pt x="15155" y="18096"/>
                    </a:lnTo>
                    <a:cubicBezTo>
                      <a:pt x="15620" y="17794"/>
                      <a:pt x="16073" y="17467"/>
                      <a:pt x="16487" y="17090"/>
                    </a:cubicBezTo>
                    <a:lnTo>
                      <a:pt x="17442" y="18045"/>
                    </a:lnTo>
                    <a:lnTo>
                      <a:pt x="18071" y="17417"/>
                    </a:lnTo>
                    <a:lnTo>
                      <a:pt x="17116" y="16462"/>
                    </a:lnTo>
                    <a:cubicBezTo>
                      <a:pt x="17392" y="16148"/>
                      <a:pt x="17656" y="15809"/>
                      <a:pt x="17895" y="15457"/>
                    </a:cubicBezTo>
                    <a:lnTo>
                      <a:pt x="19051" y="16160"/>
                    </a:lnTo>
                    <a:lnTo>
                      <a:pt x="19516" y="15394"/>
                    </a:lnTo>
                    <a:lnTo>
                      <a:pt x="18360" y="14703"/>
                    </a:lnTo>
                    <a:cubicBezTo>
                      <a:pt x="18599" y="14263"/>
                      <a:pt x="18800" y="13798"/>
                      <a:pt x="18963" y="13321"/>
                    </a:cubicBezTo>
                    <a:lnTo>
                      <a:pt x="20257" y="13698"/>
                    </a:lnTo>
                    <a:lnTo>
                      <a:pt x="20509" y="12856"/>
                    </a:lnTo>
                    <a:lnTo>
                      <a:pt x="19214" y="12479"/>
                    </a:lnTo>
                    <a:cubicBezTo>
                      <a:pt x="19340" y="11938"/>
                      <a:pt x="19415" y="11385"/>
                      <a:pt x="19440" y="10820"/>
                    </a:cubicBezTo>
                    <a:lnTo>
                      <a:pt x="20798" y="10833"/>
                    </a:lnTo>
                    <a:lnTo>
                      <a:pt x="20798" y="9953"/>
                    </a:lnTo>
                    <a:lnTo>
                      <a:pt x="19440" y="9953"/>
                    </a:lnTo>
                    <a:cubicBezTo>
                      <a:pt x="19415" y="9526"/>
                      <a:pt x="19365" y="9098"/>
                      <a:pt x="19277" y="8684"/>
                    </a:cubicBezTo>
                    <a:lnTo>
                      <a:pt x="20597" y="8370"/>
                    </a:lnTo>
                    <a:lnTo>
                      <a:pt x="20383" y="7503"/>
                    </a:lnTo>
                    <a:lnTo>
                      <a:pt x="19063" y="7817"/>
                    </a:lnTo>
                    <a:cubicBezTo>
                      <a:pt x="18925" y="7339"/>
                      <a:pt x="18737" y="6874"/>
                      <a:pt x="18523" y="6422"/>
                    </a:cubicBezTo>
                    <a:lnTo>
                      <a:pt x="19704" y="5768"/>
                    </a:lnTo>
                    <a:lnTo>
                      <a:pt x="19290" y="5002"/>
                    </a:lnTo>
                    <a:lnTo>
                      <a:pt x="18096" y="5655"/>
                    </a:lnTo>
                    <a:cubicBezTo>
                      <a:pt x="17807" y="5178"/>
                      <a:pt x="17468" y="4725"/>
                      <a:pt x="17091" y="4323"/>
                    </a:cubicBezTo>
                    <a:lnTo>
                      <a:pt x="18058" y="3356"/>
                    </a:lnTo>
                    <a:lnTo>
                      <a:pt x="17430" y="2727"/>
                    </a:lnTo>
                    <a:lnTo>
                      <a:pt x="16462" y="3695"/>
                    </a:lnTo>
                    <a:cubicBezTo>
                      <a:pt x="16148" y="3406"/>
                      <a:pt x="15809" y="3142"/>
                      <a:pt x="15457" y="2903"/>
                    </a:cubicBezTo>
                    <a:lnTo>
                      <a:pt x="16161" y="1747"/>
                    </a:lnTo>
                    <a:lnTo>
                      <a:pt x="15407" y="1282"/>
                    </a:lnTo>
                    <a:lnTo>
                      <a:pt x="14703" y="2438"/>
                    </a:lnTo>
                    <a:cubicBezTo>
                      <a:pt x="14263" y="2200"/>
                      <a:pt x="13798" y="1999"/>
                      <a:pt x="13333" y="1835"/>
                    </a:cubicBezTo>
                    <a:lnTo>
                      <a:pt x="13710" y="541"/>
                    </a:lnTo>
                    <a:lnTo>
                      <a:pt x="12856" y="290"/>
                    </a:lnTo>
                    <a:lnTo>
                      <a:pt x="12479" y="1597"/>
                    </a:lnTo>
                    <a:cubicBezTo>
                      <a:pt x="11939" y="1471"/>
                      <a:pt x="11386" y="1383"/>
                      <a:pt x="10833" y="1358"/>
                    </a:cubicBezTo>
                    <a:lnTo>
                      <a:pt x="1083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9" name="Google Shape;3409;p47"/>
              <p:cNvSpPr/>
              <p:nvPr/>
            </p:nvSpPr>
            <p:spPr>
              <a:xfrm rot="-5400000">
                <a:off x="4553522" y="1196522"/>
                <a:ext cx="633661" cy="172284"/>
              </a:xfrm>
              <a:custGeom>
                <a:avLst/>
                <a:gdLst/>
                <a:ahLst/>
                <a:cxnLst/>
                <a:rect l="l" t="t" r="r" b="b"/>
                <a:pathLst>
                  <a:path w="29858" h="8118" extrusionOk="0">
                    <a:moveTo>
                      <a:pt x="1873" y="0"/>
                    </a:moveTo>
                    <a:cubicBezTo>
                      <a:pt x="843" y="0"/>
                      <a:pt x="1" y="842"/>
                      <a:pt x="1" y="1873"/>
                    </a:cubicBezTo>
                    <a:lnTo>
                      <a:pt x="1" y="6258"/>
                    </a:lnTo>
                    <a:cubicBezTo>
                      <a:pt x="1" y="7289"/>
                      <a:pt x="843" y="8118"/>
                      <a:pt x="1873" y="8118"/>
                    </a:cubicBezTo>
                    <a:lnTo>
                      <a:pt x="27985" y="8118"/>
                    </a:lnTo>
                    <a:cubicBezTo>
                      <a:pt x="29015" y="8118"/>
                      <a:pt x="29857" y="7289"/>
                      <a:pt x="29857" y="6258"/>
                    </a:cubicBezTo>
                    <a:lnTo>
                      <a:pt x="29857" y="1873"/>
                    </a:lnTo>
                    <a:cubicBezTo>
                      <a:pt x="29857" y="842"/>
                      <a:pt x="29015" y="0"/>
                      <a:pt x="279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0" name="Google Shape;3410;p47"/>
              <p:cNvSpPr/>
              <p:nvPr/>
            </p:nvSpPr>
            <p:spPr>
              <a:xfrm rot="-5400000">
                <a:off x="4521784" y="1196511"/>
                <a:ext cx="633661" cy="172305"/>
              </a:xfrm>
              <a:custGeom>
                <a:avLst/>
                <a:gdLst/>
                <a:ahLst/>
                <a:cxnLst/>
                <a:rect l="l" t="t" r="r" b="b"/>
                <a:pathLst>
                  <a:path w="29858" h="8119" extrusionOk="0">
                    <a:moveTo>
                      <a:pt x="1873" y="1"/>
                    </a:moveTo>
                    <a:cubicBezTo>
                      <a:pt x="843" y="1"/>
                      <a:pt x="1" y="843"/>
                      <a:pt x="1" y="1873"/>
                    </a:cubicBezTo>
                    <a:lnTo>
                      <a:pt x="1" y="6259"/>
                    </a:lnTo>
                    <a:cubicBezTo>
                      <a:pt x="1" y="7289"/>
                      <a:pt x="843" y="8119"/>
                      <a:pt x="1873" y="8119"/>
                    </a:cubicBezTo>
                    <a:lnTo>
                      <a:pt x="27985" y="8119"/>
                    </a:lnTo>
                    <a:cubicBezTo>
                      <a:pt x="29015" y="8119"/>
                      <a:pt x="29857" y="7289"/>
                      <a:pt x="29857" y="6259"/>
                    </a:cubicBezTo>
                    <a:lnTo>
                      <a:pt x="29857" y="1873"/>
                    </a:lnTo>
                    <a:cubicBezTo>
                      <a:pt x="29857" y="843"/>
                      <a:pt x="29015" y="1"/>
                      <a:pt x="279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11" name="Google Shape;3411;p47"/>
            <p:cNvGrpSpPr/>
            <p:nvPr/>
          </p:nvGrpSpPr>
          <p:grpSpPr>
            <a:xfrm>
              <a:off x="5729819" y="1446076"/>
              <a:ext cx="553962" cy="633860"/>
              <a:chOff x="7166157" y="1228528"/>
              <a:chExt cx="738418" cy="844921"/>
            </a:xfrm>
          </p:grpSpPr>
          <p:sp>
            <p:nvSpPr>
              <p:cNvPr id="3412" name="Google Shape;3412;p47"/>
              <p:cNvSpPr/>
              <p:nvPr/>
            </p:nvSpPr>
            <p:spPr>
              <a:xfrm>
                <a:off x="7516426" y="1335030"/>
                <a:ext cx="37893" cy="738418"/>
              </a:xfrm>
              <a:custGeom>
                <a:avLst/>
                <a:gdLst/>
                <a:ahLst/>
                <a:cxnLst/>
                <a:rect l="l" t="t" r="r" b="b"/>
                <a:pathLst>
                  <a:path w="2556" h="49809" extrusionOk="0">
                    <a:moveTo>
                      <a:pt x="1278" y="1"/>
                    </a:moveTo>
                    <a:cubicBezTo>
                      <a:pt x="579" y="1"/>
                      <a:pt x="0" y="580"/>
                      <a:pt x="0" y="1279"/>
                    </a:cubicBezTo>
                    <a:lnTo>
                      <a:pt x="0" y="48531"/>
                    </a:lnTo>
                    <a:cubicBezTo>
                      <a:pt x="0" y="49230"/>
                      <a:pt x="579" y="49809"/>
                      <a:pt x="1278" y="49809"/>
                    </a:cubicBezTo>
                    <a:cubicBezTo>
                      <a:pt x="1977" y="49809"/>
                      <a:pt x="2556" y="49230"/>
                      <a:pt x="2556" y="48531"/>
                    </a:cubicBezTo>
                    <a:lnTo>
                      <a:pt x="2556" y="1279"/>
                    </a:lnTo>
                    <a:cubicBezTo>
                      <a:pt x="2556" y="580"/>
                      <a:pt x="1977" y="1"/>
                      <a:pt x="127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3" name="Google Shape;3413;p47"/>
              <p:cNvSpPr/>
              <p:nvPr/>
            </p:nvSpPr>
            <p:spPr>
              <a:xfrm>
                <a:off x="7166157" y="1685299"/>
                <a:ext cx="738418" cy="37893"/>
              </a:xfrm>
              <a:custGeom>
                <a:avLst/>
                <a:gdLst/>
                <a:ahLst/>
                <a:cxnLst/>
                <a:rect l="l" t="t" r="r" b="b"/>
                <a:pathLst>
                  <a:path w="49809" h="2556" extrusionOk="0">
                    <a:moveTo>
                      <a:pt x="1279" y="0"/>
                    </a:moveTo>
                    <a:cubicBezTo>
                      <a:pt x="579" y="0"/>
                      <a:pt x="1" y="579"/>
                      <a:pt x="1" y="1278"/>
                    </a:cubicBezTo>
                    <a:cubicBezTo>
                      <a:pt x="1" y="1977"/>
                      <a:pt x="579" y="2556"/>
                      <a:pt x="1279" y="2556"/>
                    </a:cubicBezTo>
                    <a:lnTo>
                      <a:pt x="48531" y="2556"/>
                    </a:lnTo>
                    <a:cubicBezTo>
                      <a:pt x="49230" y="2556"/>
                      <a:pt x="49809" y="1977"/>
                      <a:pt x="49809" y="1278"/>
                    </a:cubicBezTo>
                    <a:cubicBezTo>
                      <a:pt x="49809" y="579"/>
                      <a:pt x="49230" y="0"/>
                      <a:pt x="485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4" name="Google Shape;3414;p47"/>
              <p:cNvSpPr/>
              <p:nvPr/>
            </p:nvSpPr>
            <p:spPr>
              <a:xfrm>
                <a:off x="7266952" y="1437708"/>
                <a:ext cx="536843" cy="533077"/>
              </a:xfrm>
              <a:custGeom>
                <a:avLst/>
                <a:gdLst/>
                <a:ahLst/>
                <a:cxnLst/>
                <a:rect l="l" t="t" r="r" b="b"/>
                <a:pathLst>
                  <a:path w="36212" h="35958" extrusionOk="0">
                    <a:moveTo>
                      <a:pt x="1402" y="0"/>
                    </a:moveTo>
                    <a:cubicBezTo>
                      <a:pt x="1073" y="0"/>
                      <a:pt x="748" y="127"/>
                      <a:pt x="507" y="380"/>
                    </a:cubicBezTo>
                    <a:cubicBezTo>
                      <a:pt x="0" y="862"/>
                      <a:pt x="0" y="1682"/>
                      <a:pt x="507" y="2188"/>
                    </a:cubicBezTo>
                    <a:lnTo>
                      <a:pt x="33921" y="35578"/>
                    </a:lnTo>
                    <a:cubicBezTo>
                      <a:pt x="34162" y="35831"/>
                      <a:pt x="34487" y="35958"/>
                      <a:pt x="34816" y="35958"/>
                    </a:cubicBezTo>
                    <a:cubicBezTo>
                      <a:pt x="35144" y="35958"/>
                      <a:pt x="35476" y="35831"/>
                      <a:pt x="35729" y="35578"/>
                    </a:cubicBezTo>
                    <a:cubicBezTo>
                      <a:pt x="36211" y="35096"/>
                      <a:pt x="36211" y="34276"/>
                      <a:pt x="35729" y="33770"/>
                    </a:cubicBezTo>
                    <a:lnTo>
                      <a:pt x="2315" y="380"/>
                    </a:lnTo>
                    <a:cubicBezTo>
                      <a:pt x="2062" y="127"/>
                      <a:pt x="1730" y="0"/>
                      <a:pt x="140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5" name="Google Shape;3415;p47"/>
              <p:cNvSpPr/>
              <p:nvPr/>
            </p:nvSpPr>
            <p:spPr>
              <a:xfrm>
                <a:off x="7266952" y="1437708"/>
                <a:ext cx="536843" cy="533166"/>
              </a:xfrm>
              <a:custGeom>
                <a:avLst/>
                <a:gdLst/>
                <a:ahLst/>
                <a:cxnLst/>
                <a:rect l="l" t="t" r="r" b="b"/>
                <a:pathLst>
                  <a:path w="36212" h="35964" extrusionOk="0">
                    <a:moveTo>
                      <a:pt x="34810" y="0"/>
                    </a:moveTo>
                    <a:cubicBezTo>
                      <a:pt x="34481" y="0"/>
                      <a:pt x="34150" y="127"/>
                      <a:pt x="33897" y="380"/>
                    </a:cubicBezTo>
                    <a:lnTo>
                      <a:pt x="507" y="33794"/>
                    </a:lnTo>
                    <a:cubicBezTo>
                      <a:pt x="0" y="34276"/>
                      <a:pt x="0" y="35096"/>
                      <a:pt x="507" y="35602"/>
                    </a:cubicBezTo>
                    <a:cubicBezTo>
                      <a:pt x="748" y="35843"/>
                      <a:pt x="1073" y="35964"/>
                      <a:pt x="1402" y="35964"/>
                    </a:cubicBezTo>
                    <a:cubicBezTo>
                      <a:pt x="1730" y="35964"/>
                      <a:pt x="2062" y="35843"/>
                      <a:pt x="2315" y="35602"/>
                    </a:cubicBezTo>
                    <a:lnTo>
                      <a:pt x="35705" y="2188"/>
                    </a:lnTo>
                    <a:cubicBezTo>
                      <a:pt x="36211" y="1682"/>
                      <a:pt x="36211" y="862"/>
                      <a:pt x="35705" y="380"/>
                    </a:cubicBezTo>
                    <a:cubicBezTo>
                      <a:pt x="35464" y="127"/>
                      <a:pt x="35138" y="0"/>
                      <a:pt x="348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6" name="Google Shape;3416;p47"/>
              <p:cNvSpPr/>
              <p:nvPr/>
            </p:nvSpPr>
            <p:spPr>
              <a:xfrm>
                <a:off x="7379889" y="1361671"/>
                <a:ext cx="310954" cy="685152"/>
              </a:xfrm>
              <a:custGeom>
                <a:avLst/>
                <a:gdLst/>
                <a:ahLst/>
                <a:cxnLst/>
                <a:rect l="l" t="t" r="r" b="b"/>
                <a:pathLst>
                  <a:path w="20975" h="46216" extrusionOk="0">
                    <a:moveTo>
                      <a:pt x="1468" y="1"/>
                    </a:moveTo>
                    <a:cubicBezTo>
                      <a:pt x="1300" y="1"/>
                      <a:pt x="1130" y="35"/>
                      <a:pt x="965" y="109"/>
                    </a:cubicBezTo>
                    <a:cubicBezTo>
                      <a:pt x="290" y="374"/>
                      <a:pt x="1" y="1121"/>
                      <a:pt x="266" y="1772"/>
                    </a:cubicBezTo>
                    <a:lnTo>
                      <a:pt x="18347" y="45432"/>
                    </a:lnTo>
                    <a:cubicBezTo>
                      <a:pt x="18545" y="45918"/>
                      <a:pt x="19011" y="46215"/>
                      <a:pt x="19505" y="46215"/>
                    </a:cubicBezTo>
                    <a:cubicBezTo>
                      <a:pt x="19673" y="46215"/>
                      <a:pt x="19845" y="46181"/>
                      <a:pt x="20011" y="46107"/>
                    </a:cubicBezTo>
                    <a:cubicBezTo>
                      <a:pt x="20661" y="45842"/>
                      <a:pt x="20975" y="45095"/>
                      <a:pt x="20710" y="44444"/>
                    </a:cubicBezTo>
                    <a:lnTo>
                      <a:pt x="2628" y="808"/>
                    </a:lnTo>
                    <a:cubicBezTo>
                      <a:pt x="2430" y="303"/>
                      <a:pt x="1963" y="1"/>
                      <a:pt x="14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7" name="Google Shape;3417;p47"/>
              <p:cNvSpPr/>
              <p:nvPr/>
            </p:nvSpPr>
            <p:spPr>
              <a:xfrm>
                <a:off x="7190470" y="1551252"/>
                <a:ext cx="690163" cy="305944"/>
              </a:xfrm>
              <a:custGeom>
                <a:avLst/>
                <a:gdLst/>
                <a:ahLst/>
                <a:cxnLst/>
                <a:rect l="l" t="t" r="r" b="b"/>
                <a:pathLst>
                  <a:path w="46554" h="20637" extrusionOk="0">
                    <a:moveTo>
                      <a:pt x="45095" y="0"/>
                    </a:moveTo>
                    <a:cubicBezTo>
                      <a:pt x="44930" y="0"/>
                      <a:pt x="44762" y="32"/>
                      <a:pt x="44601" y="98"/>
                    </a:cubicBezTo>
                    <a:lnTo>
                      <a:pt x="965" y="18179"/>
                    </a:lnTo>
                    <a:cubicBezTo>
                      <a:pt x="290" y="18444"/>
                      <a:pt x="0" y="19192"/>
                      <a:pt x="265" y="19843"/>
                    </a:cubicBezTo>
                    <a:cubicBezTo>
                      <a:pt x="467" y="20337"/>
                      <a:pt x="945" y="20636"/>
                      <a:pt x="1449" y="20636"/>
                    </a:cubicBezTo>
                    <a:cubicBezTo>
                      <a:pt x="1609" y="20636"/>
                      <a:pt x="1772" y="20606"/>
                      <a:pt x="1929" y="20542"/>
                    </a:cubicBezTo>
                    <a:lnTo>
                      <a:pt x="45589" y="2461"/>
                    </a:lnTo>
                    <a:cubicBezTo>
                      <a:pt x="46240" y="2195"/>
                      <a:pt x="46553" y="1448"/>
                      <a:pt x="46288" y="797"/>
                    </a:cubicBezTo>
                    <a:cubicBezTo>
                      <a:pt x="46071" y="290"/>
                      <a:pt x="45595" y="0"/>
                      <a:pt x="4509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8" name="Google Shape;3418;p47"/>
              <p:cNvSpPr/>
              <p:nvPr/>
            </p:nvSpPr>
            <p:spPr>
              <a:xfrm>
                <a:off x="7190115" y="1551296"/>
                <a:ext cx="690519" cy="305944"/>
              </a:xfrm>
              <a:custGeom>
                <a:avLst/>
                <a:gdLst/>
                <a:ahLst/>
                <a:cxnLst/>
                <a:rect l="l" t="t" r="r" b="b"/>
                <a:pathLst>
                  <a:path w="46578" h="20637" extrusionOk="0">
                    <a:moveTo>
                      <a:pt x="1473" y="1"/>
                    </a:moveTo>
                    <a:cubicBezTo>
                      <a:pt x="969" y="1"/>
                      <a:pt x="491" y="300"/>
                      <a:pt x="289" y="794"/>
                    </a:cubicBezTo>
                    <a:cubicBezTo>
                      <a:pt x="0" y="1445"/>
                      <a:pt x="314" y="2192"/>
                      <a:pt x="964" y="2458"/>
                    </a:cubicBezTo>
                    <a:lnTo>
                      <a:pt x="44625" y="20539"/>
                    </a:lnTo>
                    <a:cubicBezTo>
                      <a:pt x="44786" y="20605"/>
                      <a:pt x="44954" y="20636"/>
                      <a:pt x="45119" y="20636"/>
                    </a:cubicBezTo>
                    <a:cubicBezTo>
                      <a:pt x="45617" y="20636"/>
                      <a:pt x="46089" y="20347"/>
                      <a:pt x="46288" y="19840"/>
                    </a:cubicBezTo>
                    <a:cubicBezTo>
                      <a:pt x="46577" y="19189"/>
                      <a:pt x="46264" y="18441"/>
                      <a:pt x="45613" y="18176"/>
                    </a:cubicBezTo>
                    <a:lnTo>
                      <a:pt x="1953" y="95"/>
                    </a:lnTo>
                    <a:cubicBezTo>
                      <a:pt x="1796" y="31"/>
                      <a:pt x="1633" y="1"/>
                      <a:pt x="14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9" name="Google Shape;3419;p47"/>
              <p:cNvSpPr/>
              <p:nvPr/>
            </p:nvSpPr>
            <p:spPr>
              <a:xfrm>
                <a:off x="7379533" y="1361819"/>
                <a:ext cx="311310" cy="685152"/>
              </a:xfrm>
              <a:custGeom>
                <a:avLst/>
                <a:gdLst/>
                <a:ahLst/>
                <a:cxnLst/>
                <a:rect l="l" t="t" r="r" b="b"/>
                <a:pathLst>
                  <a:path w="20999" h="46216" extrusionOk="0">
                    <a:moveTo>
                      <a:pt x="19540" y="1"/>
                    </a:moveTo>
                    <a:cubicBezTo>
                      <a:pt x="19042" y="1"/>
                      <a:pt x="18570" y="290"/>
                      <a:pt x="18371" y="798"/>
                    </a:cubicBezTo>
                    <a:lnTo>
                      <a:pt x="290" y="44434"/>
                    </a:lnTo>
                    <a:cubicBezTo>
                      <a:pt x="1" y="45085"/>
                      <a:pt x="314" y="45832"/>
                      <a:pt x="989" y="46121"/>
                    </a:cubicBezTo>
                    <a:cubicBezTo>
                      <a:pt x="1146" y="46185"/>
                      <a:pt x="1309" y="46216"/>
                      <a:pt x="1469" y="46216"/>
                    </a:cubicBezTo>
                    <a:cubicBezTo>
                      <a:pt x="1973" y="46216"/>
                      <a:pt x="2451" y="45916"/>
                      <a:pt x="2652" y="45422"/>
                    </a:cubicBezTo>
                    <a:lnTo>
                      <a:pt x="20734" y="1762"/>
                    </a:lnTo>
                    <a:cubicBezTo>
                      <a:pt x="20999" y="1111"/>
                      <a:pt x="20685" y="364"/>
                      <a:pt x="20035" y="99"/>
                    </a:cubicBezTo>
                    <a:cubicBezTo>
                      <a:pt x="19873" y="33"/>
                      <a:pt x="19705" y="1"/>
                      <a:pt x="195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0" name="Google Shape;3420;p47"/>
              <p:cNvSpPr/>
              <p:nvPr/>
            </p:nvSpPr>
            <p:spPr>
              <a:xfrm>
                <a:off x="7462093" y="1228528"/>
                <a:ext cx="146545" cy="133692"/>
              </a:xfrm>
              <a:custGeom>
                <a:avLst/>
                <a:gdLst/>
                <a:ahLst/>
                <a:cxnLst/>
                <a:rect l="l" t="t" r="r" b="b"/>
                <a:pathLst>
                  <a:path w="9885" h="9018" extrusionOk="0">
                    <a:moveTo>
                      <a:pt x="4943" y="1929"/>
                    </a:moveTo>
                    <a:cubicBezTo>
                      <a:pt x="6606" y="1929"/>
                      <a:pt x="7956" y="3087"/>
                      <a:pt x="7956" y="4509"/>
                    </a:cubicBezTo>
                    <a:cubicBezTo>
                      <a:pt x="7956" y="5931"/>
                      <a:pt x="6606" y="7089"/>
                      <a:pt x="4943" y="7089"/>
                    </a:cubicBezTo>
                    <a:cubicBezTo>
                      <a:pt x="3279" y="7089"/>
                      <a:pt x="1929" y="5931"/>
                      <a:pt x="1929" y="4509"/>
                    </a:cubicBezTo>
                    <a:cubicBezTo>
                      <a:pt x="1929" y="3087"/>
                      <a:pt x="3279" y="1929"/>
                      <a:pt x="4943" y="1929"/>
                    </a:cubicBezTo>
                    <a:close/>
                    <a:moveTo>
                      <a:pt x="4943" y="1"/>
                    </a:moveTo>
                    <a:cubicBezTo>
                      <a:pt x="2219" y="1"/>
                      <a:pt x="1" y="2026"/>
                      <a:pt x="1" y="4509"/>
                    </a:cubicBezTo>
                    <a:cubicBezTo>
                      <a:pt x="1" y="6992"/>
                      <a:pt x="2219" y="9017"/>
                      <a:pt x="4943" y="9017"/>
                    </a:cubicBezTo>
                    <a:cubicBezTo>
                      <a:pt x="7667" y="9017"/>
                      <a:pt x="9885" y="6992"/>
                      <a:pt x="9885" y="4509"/>
                    </a:cubicBezTo>
                    <a:cubicBezTo>
                      <a:pt x="9885" y="2026"/>
                      <a:pt x="7667" y="1"/>
                      <a:pt x="49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1" name="Google Shape;3421;p47"/>
              <p:cNvSpPr/>
              <p:nvPr/>
            </p:nvSpPr>
            <p:spPr>
              <a:xfrm>
                <a:off x="7216918" y="1386147"/>
                <a:ext cx="636912" cy="636556"/>
              </a:xfrm>
              <a:custGeom>
                <a:avLst/>
                <a:gdLst/>
                <a:ahLst/>
                <a:cxnLst/>
                <a:rect l="l" t="t" r="r" b="b"/>
                <a:pathLst>
                  <a:path w="42962" h="42938" extrusionOk="0">
                    <a:moveTo>
                      <a:pt x="21481" y="0"/>
                    </a:moveTo>
                    <a:cubicBezTo>
                      <a:pt x="9619" y="0"/>
                      <a:pt x="0" y="9596"/>
                      <a:pt x="0" y="21457"/>
                    </a:cubicBezTo>
                    <a:cubicBezTo>
                      <a:pt x="0" y="33318"/>
                      <a:pt x="9619" y="42938"/>
                      <a:pt x="21481" y="42938"/>
                    </a:cubicBezTo>
                    <a:cubicBezTo>
                      <a:pt x="33342" y="42938"/>
                      <a:pt x="42961" y="33318"/>
                      <a:pt x="42961" y="21457"/>
                    </a:cubicBezTo>
                    <a:cubicBezTo>
                      <a:pt x="42961" y="9596"/>
                      <a:pt x="33342" y="0"/>
                      <a:pt x="214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2" name="Google Shape;3422;p47"/>
              <p:cNvSpPr/>
              <p:nvPr/>
            </p:nvSpPr>
            <p:spPr>
              <a:xfrm>
                <a:off x="7256234" y="1425107"/>
                <a:ext cx="558280" cy="558280"/>
              </a:xfrm>
              <a:custGeom>
                <a:avLst/>
                <a:gdLst/>
                <a:ahLst/>
                <a:cxnLst/>
                <a:rect l="l" t="t" r="r" b="b"/>
                <a:pathLst>
                  <a:path w="37658" h="37658" extrusionOk="0">
                    <a:moveTo>
                      <a:pt x="18829" y="0"/>
                    </a:moveTo>
                    <a:cubicBezTo>
                      <a:pt x="8438" y="0"/>
                      <a:pt x="0" y="8438"/>
                      <a:pt x="0" y="18829"/>
                    </a:cubicBezTo>
                    <a:cubicBezTo>
                      <a:pt x="0" y="29244"/>
                      <a:pt x="8438" y="37658"/>
                      <a:pt x="18829" y="37658"/>
                    </a:cubicBezTo>
                    <a:cubicBezTo>
                      <a:pt x="29219" y="37658"/>
                      <a:pt x="37657" y="29244"/>
                      <a:pt x="37657" y="18829"/>
                    </a:cubicBezTo>
                    <a:cubicBezTo>
                      <a:pt x="37657" y="8438"/>
                      <a:pt x="29219" y="0"/>
                      <a:pt x="18829" y="0"/>
                    </a:cubicBezTo>
                    <a:close/>
                  </a:path>
                </a:pathLst>
              </a:custGeom>
              <a:solidFill>
                <a:srgbClr val="78402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3" name="Google Shape;3423;p47"/>
              <p:cNvSpPr/>
              <p:nvPr/>
            </p:nvSpPr>
            <p:spPr>
              <a:xfrm>
                <a:off x="7281243" y="1450116"/>
                <a:ext cx="508245" cy="508245"/>
              </a:xfrm>
              <a:custGeom>
                <a:avLst/>
                <a:gdLst/>
                <a:ahLst/>
                <a:cxnLst/>
                <a:rect l="l" t="t" r="r" b="b"/>
                <a:pathLst>
                  <a:path w="34283" h="34283" extrusionOk="0">
                    <a:moveTo>
                      <a:pt x="17142" y="1"/>
                    </a:moveTo>
                    <a:cubicBezTo>
                      <a:pt x="7667" y="1"/>
                      <a:pt x="1" y="7691"/>
                      <a:pt x="1" y="17142"/>
                    </a:cubicBezTo>
                    <a:cubicBezTo>
                      <a:pt x="1" y="26617"/>
                      <a:pt x="7667" y="34283"/>
                      <a:pt x="17142" y="34283"/>
                    </a:cubicBezTo>
                    <a:cubicBezTo>
                      <a:pt x="26616" y="34283"/>
                      <a:pt x="34283" y="26617"/>
                      <a:pt x="34283" y="17142"/>
                    </a:cubicBezTo>
                    <a:cubicBezTo>
                      <a:pt x="34283" y="7691"/>
                      <a:pt x="26616" y="1"/>
                      <a:pt x="171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4" name="Google Shape;3424;p47"/>
              <p:cNvSpPr/>
              <p:nvPr/>
            </p:nvSpPr>
            <p:spPr>
              <a:xfrm>
                <a:off x="7358452" y="1571992"/>
                <a:ext cx="309161" cy="274870"/>
              </a:xfrm>
              <a:custGeom>
                <a:avLst/>
                <a:gdLst/>
                <a:ahLst/>
                <a:cxnLst/>
                <a:rect l="l" t="t" r="r" b="b"/>
                <a:pathLst>
                  <a:path w="20854" h="18541" fill="none" extrusionOk="0">
                    <a:moveTo>
                      <a:pt x="20854" y="8921"/>
                    </a:moveTo>
                    <a:cubicBezTo>
                      <a:pt x="20854" y="12537"/>
                      <a:pt x="18684" y="15792"/>
                      <a:pt x="15357" y="17166"/>
                    </a:cubicBezTo>
                    <a:cubicBezTo>
                      <a:pt x="12006" y="18540"/>
                      <a:pt x="8173" y="17769"/>
                      <a:pt x="5617" y="15237"/>
                    </a:cubicBezTo>
                    <a:cubicBezTo>
                      <a:pt x="0" y="9620"/>
                      <a:pt x="3978" y="1"/>
                      <a:pt x="11934" y="1"/>
                    </a:cubicBezTo>
                    <a:cubicBezTo>
                      <a:pt x="16852" y="1"/>
                      <a:pt x="20854" y="4003"/>
                      <a:pt x="20854" y="892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5" name="Google Shape;3425;p47"/>
              <p:cNvSpPr/>
              <p:nvPr/>
            </p:nvSpPr>
            <p:spPr>
              <a:xfrm>
                <a:off x="7445296" y="1636688"/>
                <a:ext cx="157634" cy="157634"/>
              </a:xfrm>
              <a:custGeom>
                <a:avLst/>
                <a:gdLst/>
                <a:ahLst/>
                <a:cxnLst/>
                <a:rect l="l" t="t" r="r" b="b"/>
                <a:pathLst>
                  <a:path w="10633" h="10633" fill="none" extrusionOk="0">
                    <a:moveTo>
                      <a:pt x="10632" y="4557"/>
                    </a:moveTo>
                    <a:cubicBezTo>
                      <a:pt x="10632" y="8607"/>
                      <a:pt x="5714" y="10632"/>
                      <a:pt x="2869" y="7787"/>
                    </a:cubicBezTo>
                    <a:cubicBezTo>
                      <a:pt x="0" y="4919"/>
                      <a:pt x="2026" y="0"/>
                      <a:pt x="6076" y="0"/>
                    </a:cubicBezTo>
                    <a:cubicBezTo>
                      <a:pt x="8583" y="0"/>
                      <a:pt x="10632" y="2050"/>
                      <a:pt x="10632" y="4557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6" name="Google Shape;3426;p47"/>
              <p:cNvSpPr/>
              <p:nvPr/>
            </p:nvSpPr>
            <p:spPr>
              <a:xfrm>
                <a:off x="7367021" y="1548406"/>
                <a:ext cx="324178" cy="324178"/>
              </a:xfrm>
              <a:custGeom>
                <a:avLst/>
                <a:gdLst/>
                <a:ahLst/>
                <a:cxnLst/>
                <a:rect l="l" t="t" r="r" b="b"/>
                <a:pathLst>
                  <a:path w="21867" h="21867" fill="none" extrusionOk="0">
                    <a:moveTo>
                      <a:pt x="21867" y="10512"/>
                    </a:moveTo>
                    <a:cubicBezTo>
                      <a:pt x="21867" y="14779"/>
                      <a:pt x="19312" y="18612"/>
                      <a:pt x="15382" y="20228"/>
                    </a:cubicBezTo>
                    <a:cubicBezTo>
                      <a:pt x="11452" y="21867"/>
                      <a:pt x="6920" y="20975"/>
                      <a:pt x="3906" y="17961"/>
                    </a:cubicBezTo>
                    <a:cubicBezTo>
                      <a:pt x="917" y="14948"/>
                      <a:pt x="1" y="10416"/>
                      <a:pt x="1640" y="6486"/>
                    </a:cubicBezTo>
                    <a:cubicBezTo>
                      <a:pt x="3255" y="2556"/>
                      <a:pt x="7089" y="1"/>
                      <a:pt x="11356" y="1"/>
                    </a:cubicBezTo>
                    <a:cubicBezTo>
                      <a:pt x="17166" y="1"/>
                      <a:pt x="21867" y="4702"/>
                      <a:pt x="21867" y="10512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24108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7" name="Google Shape;3427;p47"/>
              <p:cNvSpPr/>
              <p:nvPr/>
            </p:nvSpPr>
            <p:spPr>
              <a:xfrm>
                <a:off x="7491758" y="1474785"/>
                <a:ext cx="76497" cy="65838"/>
              </a:xfrm>
              <a:custGeom>
                <a:avLst/>
                <a:gdLst/>
                <a:ahLst/>
                <a:cxnLst/>
                <a:rect l="l" t="t" r="r" b="b"/>
                <a:pathLst>
                  <a:path w="5160" h="4441" extrusionOk="0">
                    <a:moveTo>
                      <a:pt x="2942" y="0"/>
                    </a:moveTo>
                    <a:cubicBezTo>
                      <a:pt x="989" y="0"/>
                      <a:pt x="1" y="2387"/>
                      <a:pt x="1375" y="3785"/>
                    </a:cubicBezTo>
                    <a:cubicBezTo>
                      <a:pt x="1827" y="4238"/>
                      <a:pt x="2383" y="4440"/>
                      <a:pt x="2928" y="4440"/>
                    </a:cubicBezTo>
                    <a:cubicBezTo>
                      <a:pt x="4068" y="4440"/>
                      <a:pt x="5160" y="3555"/>
                      <a:pt x="5160" y="2218"/>
                    </a:cubicBezTo>
                    <a:cubicBezTo>
                      <a:pt x="5160" y="989"/>
                      <a:pt x="4171" y="0"/>
                      <a:pt x="29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8" name="Google Shape;3428;p47"/>
              <p:cNvSpPr/>
              <p:nvPr/>
            </p:nvSpPr>
            <p:spPr>
              <a:xfrm>
                <a:off x="7491758" y="1867928"/>
                <a:ext cx="76497" cy="65838"/>
              </a:xfrm>
              <a:custGeom>
                <a:avLst/>
                <a:gdLst/>
                <a:ahLst/>
                <a:cxnLst/>
                <a:rect l="l" t="t" r="r" b="b"/>
                <a:pathLst>
                  <a:path w="5160" h="4441" extrusionOk="0">
                    <a:moveTo>
                      <a:pt x="2942" y="1"/>
                    </a:moveTo>
                    <a:cubicBezTo>
                      <a:pt x="989" y="1"/>
                      <a:pt x="1" y="2387"/>
                      <a:pt x="1375" y="3786"/>
                    </a:cubicBezTo>
                    <a:cubicBezTo>
                      <a:pt x="1827" y="4238"/>
                      <a:pt x="2383" y="4441"/>
                      <a:pt x="2928" y="4441"/>
                    </a:cubicBezTo>
                    <a:cubicBezTo>
                      <a:pt x="4068" y="4441"/>
                      <a:pt x="5160" y="3556"/>
                      <a:pt x="5160" y="2219"/>
                    </a:cubicBezTo>
                    <a:cubicBezTo>
                      <a:pt x="5160" y="989"/>
                      <a:pt x="4171" y="1"/>
                      <a:pt x="29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9" name="Google Shape;3429;p47"/>
              <p:cNvSpPr/>
              <p:nvPr/>
            </p:nvSpPr>
            <p:spPr>
              <a:xfrm>
                <a:off x="7305912" y="1671349"/>
                <a:ext cx="768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5184" h="4442" extrusionOk="0">
                    <a:moveTo>
                      <a:pt x="2218" y="1"/>
                    </a:moveTo>
                    <a:cubicBezTo>
                      <a:pt x="989" y="1"/>
                      <a:pt x="0" y="1014"/>
                      <a:pt x="0" y="2219"/>
                    </a:cubicBezTo>
                    <a:cubicBezTo>
                      <a:pt x="0" y="3556"/>
                      <a:pt x="1092" y="4441"/>
                      <a:pt x="2232" y="4441"/>
                    </a:cubicBezTo>
                    <a:cubicBezTo>
                      <a:pt x="2777" y="4441"/>
                      <a:pt x="3333" y="4238"/>
                      <a:pt x="3785" y="3786"/>
                    </a:cubicBezTo>
                    <a:cubicBezTo>
                      <a:pt x="5184" y="2388"/>
                      <a:pt x="4195" y="1"/>
                      <a:pt x="22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0" name="Google Shape;3430;p47"/>
              <p:cNvSpPr/>
              <p:nvPr/>
            </p:nvSpPr>
            <p:spPr>
              <a:xfrm>
                <a:off x="7699055" y="1671349"/>
                <a:ext cx="768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5184" h="4442" extrusionOk="0">
                    <a:moveTo>
                      <a:pt x="2218" y="1"/>
                    </a:moveTo>
                    <a:cubicBezTo>
                      <a:pt x="989" y="1"/>
                      <a:pt x="0" y="1014"/>
                      <a:pt x="0" y="2219"/>
                    </a:cubicBezTo>
                    <a:cubicBezTo>
                      <a:pt x="0" y="3556"/>
                      <a:pt x="1092" y="4441"/>
                      <a:pt x="2232" y="4441"/>
                    </a:cubicBezTo>
                    <a:cubicBezTo>
                      <a:pt x="2777" y="4441"/>
                      <a:pt x="3333" y="4238"/>
                      <a:pt x="3785" y="3786"/>
                    </a:cubicBezTo>
                    <a:cubicBezTo>
                      <a:pt x="5184" y="2388"/>
                      <a:pt x="4195" y="1"/>
                      <a:pt x="22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1" name="Google Shape;3431;p47"/>
              <p:cNvSpPr/>
              <p:nvPr/>
            </p:nvSpPr>
            <p:spPr>
              <a:xfrm>
                <a:off x="7403119" y="1507192"/>
                <a:ext cx="67765" cy="53607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3616" extrusionOk="0">
                    <a:moveTo>
                      <a:pt x="2299" y="0"/>
                    </a:moveTo>
                    <a:cubicBezTo>
                      <a:pt x="1991" y="0"/>
                      <a:pt x="1680" y="81"/>
                      <a:pt x="1399" y="249"/>
                    </a:cubicBezTo>
                    <a:cubicBezTo>
                      <a:pt x="1" y="1045"/>
                      <a:pt x="266" y="3142"/>
                      <a:pt x="1833" y="3552"/>
                    </a:cubicBezTo>
                    <a:cubicBezTo>
                      <a:pt x="1995" y="3595"/>
                      <a:pt x="2154" y="3615"/>
                      <a:pt x="2308" y="3615"/>
                    </a:cubicBezTo>
                    <a:cubicBezTo>
                      <a:pt x="3621" y="3615"/>
                      <a:pt x="4570" y="2152"/>
                      <a:pt x="3858" y="900"/>
                    </a:cubicBezTo>
                    <a:cubicBezTo>
                      <a:pt x="3521" y="322"/>
                      <a:pt x="2915" y="0"/>
                      <a:pt x="22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2" name="Google Shape;3432;p47"/>
              <p:cNvSpPr/>
              <p:nvPr/>
            </p:nvSpPr>
            <p:spPr>
              <a:xfrm>
                <a:off x="7599698" y="1847692"/>
                <a:ext cx="67750" cy="53711"/>
              </a:xfrm>
              <a:custGeom>
                <a:avLst/>
                <a:gdLst/>
                <a:ahLst/>
                <a:cxnLst/>
                <a:rect l="l" t="t" r="r" b="b"/>
                <a:pathLst>
                  <a:path w="4570" h="3623" extrusionOk="0">
                    <a:moveTo>
                      <a:pt x="2278" y="0"/>
                    </a:moveTo>
                    <a:cubicBezTo>
                      <a:pt x="1976" y="0"/>
                      <a:pt x="1673" y="75"/>
                      <a:pt x="1399" y="232"/>
                    </a:cubicBezTo>
                    <a:cubicBezTo>
                      <a:pt x="0" y="1052"/>
                      <a:pt x="265" y="3150"/>
                      <a:pt x="1833" y="3559"/>
                    </a:cubicBezTo>
                    <a:cubicBezTo>
                      <a:pt x="1995" y="3603"/>
                      <a:pt x="2154" y="3623"/>
                      <a:pt x="2308" y="3623"/>
                    </a:cubicBezTo>
                    <a:cubicBezTo>
                      <a:pt x="3621" y="3623"/>
                      <a:pt x="4570" y="2159"/>
                      <a:pt x="3858" y="908"/>
                    </a:cubicBezTo>
                    <a:cubicBezTo>
                      <a:pt x="3516" y="322"/>
                      <a:pt x="2901" y="0"/>
                      <a:pt x="22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3" name="Google Shape;3433;p47"/>
              <p:cNvSpPr/>
              <p:nvPr/>
            </p:nvSpPr>
            <p:spPr>
              <a:xfrm>
                <a:off x="7334495" y="1775687"/>
                <a:ext cx="61287" cy="53667"/>
              </a:xfrm>
              <a:custGeom>
                <a:avLst/>
                <a:gdLst/>
                <a:ahLst/>
                <a:cxnLst/>
                <a:rect l="l" t="t" r="r" b="b"/>
                <a:pathLst>
                  <a:path w="4134" h="3620" extrusionOk="0">
                    <a:moveTo>
                      <a:pt x="2057" y="0"/>
                    </a:moveTo>
                    <a:cubicBezTo>
                      <a:pt x="1760" y="0"/>
                      <a:pt x="1453" y="76"/>
                      <a:pt x="1158" y="244"/>
                    </a:cubicBezTo>
                    <a:cubicBezTo>
                      <a:pt x="290" y="750"/>
                      <a:pt x="1" y="1859"/>
                      <a:pt x="507" y="2727"/>
                    </a:cubicBezTo>
                    <a:cubicBezTo>
                      <a:pt x="858" y="3332"/>
                      <a:pt x="1461" y="3619"/>
                      <a:pt x="2061" y="3619"/>
                    </a:cubicBezTo>
                    <a:cubicBezTo>
                      <a:pt x="2823" y="3619"/>
                      <a:pt x="3581" y="3156"/>
                      <a:pt x="3810" y="2293"/>
                    </a:cubicBezTo>
                    <a:cubicBezTo>
                      <a:pt x="4133" y="1057"/>
                      <a:pt x="3166" y="0"/>
                      <a:pt x="20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4" name="Google Shape;3434;p47"/>
              <p:cNvSpPr/>
              <p:nvPr/>
            </p:nvSpPr>
            <p:spPr>
              <a:xfrm>
                <a:off x="7675113" y="1579108"/>
                <a:ext cx="61272" cy="53667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3620" extrusionOk="0">
                    <a:moveTo>
                      <a:pt x="2056" y="1"/>
                    </a:moveTo>
                    <a:cubicBezTo>
                      <a:pt x="1759" y="1"/>
                      <a:pt x="1452" y="76"/>
                      <a:pt x="1157" y="244"/>
                    </a:cubicBezTo>
                    <a:cubicBezTo>
                      <a:pt x="289" y="750"/>
                      <a:pt x="0" y="1859"/>
                      <a:pt x="482" y="2727"/>
                    </a:cubicBezTo>
                    <a:cubicBezTo>
                      <a:pt x="843" y="3333"/>
                      <a:pt x="1448" y="3620"/>
                      <a:pt x="2048" y="3620"/>
                    </a:cubicBezTo>
                    <a:cubicBezTo>
                      <a:pt x="2811" y="3620"/>
                      <a:pt x="3566" y="3157"/>
                      <a:pt x="3809" y="2293"/>
                    </a:cubicBezTo>
                    <a:cubicBezTo>
                      <a:pt x="4133" y="1057"/>
                      <a:pt x="3165" y="1"/>
                      <a:pt x="20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5" name="Google Shape;3435;p47"/>
              <p:cNvSpPr/>
              <p:nvPr/>
            </p:nvSpPr>
            <p:spPr>
              <a:xfrm>
                <a:off x="7331129" y="1579123"/>
                <a:ext cx="68076" cy="53874"/>
              </a:xfrm>
              <a:custGeom>
                <a:avLst/>
                <a:gdLst/>
                <a:ahLst/>
                <a:cxnLst/>
                <a:rect l="l" t="t" r="r" b="b"/>
                <a:pathLst>
                  <a:path w="4592" h="3634" extrusionOk="0">
                    <a:moveTo>
                      <a:pt x="2298" y="0"/>
                    </a:moveTo>
                    <a:cubicBezTo>
                      <a:pt x="1669" y="0"/>
                      <a:pt x="1059" y="333"/>
                      <a:pt x="734" y="918"/>
                    </a:cubicBezTo>
                    <a:cubicBezTo>
                      <a:pt x="1" y="2170"/>
                      <a:pt x="966" y="3633"/>
                      <a:pt x="2283" y="3633"/>
                    </a:cubicBezTo>
                    <a:cubicBezTo>
                      <a:pt x="2438" y="3633"/>
                      <a:pt x="2597" y="3613"/>
                      <a:pt x="2759" y="3570"/>
                    </a:cubicBezTo>
                    <a:cubicBezTo>
                      <a:pt x="4326" y="3136"/>
                      <a:pt x="4592" y="1063"/>
                      <a:pt x="3193" y="243"/>
                    </a:cubicBezTo>
                    <a:cubicBezTo>
                      <a:pt x="2910" y="78"/>
                      <a:pt x="2602" y="0"/>
                      <a:pt x="22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6" name="Google Shape;3436;p47"/>
              <p:cNvSpPr/>
              <p:nvPr/>
            </p:nvSpPr>
            <p:spPr>
              <a:xfrm>
                <a:off x="7671703" y="1775687"/>
                <a:ext cx="68106" cy="53874"/>
              </a:xfrm>
              <a:custGeom>
                <a:avLst/>
                <a:gdLst/>
                <a:ahLst/>
                <a:cxnLst/>
                <a:rect l="l" t="t" r="r" b="b"/>
                <a:pathLst>
                  <a:path w="4594" h="3634" extrusionOk="0">
                    <a:moveTo>
                      <a:pt x="2299" y="1"/>
                    </a:moveTo>
                    <a:cubicBezTo>
                      <a:pt x="1669" y="1"/>
                      <a:pt x="1054" y="334"/>
                      <a:pt x="712" y="919"/>
                    </a:cubicBezTo>
                    <a:cubicBezTo>
                      <a:pt x="0" y="2170"/>
                      <a:pt x="949" y="3634"/>
                      <a:pt x="2279" y="3634"/>
                    </a:cubicBezTo>
                    <a:cubicBezTo>
                      <a:pt x="2435" y="3634"/>
                      <a:pt x="2597" y="3614"/>
                      <a:pt x="2762" y="3571"/>
                    </a:cubicBezTo>
                    <a:cubicBezTo>
                      <a:pt x="4304" y="3137"/>
                      <a:pt x="4594" y="1063"/>
                      <a:pt x="3195" y="244"/>
                    </a:cubicBezTo>
                    <a:cubicBezTo>
                      <a:pt x="2913" y="79"/>
                      <a:pt x="2604" y="1"/>
                      <a:pt x="22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7" name="Google Shape;3437;p47"/>
              <p:cNvSpPr/>
              <p:nvPr/>
            </p:nvSpPr>
            <p:spPr>
              <a:xfrm>
                <a:off x="7406336" y="1847751"/>
                <a:ext cx="61539" cy="53652"/>
              </a:xfrm>
              <a:custGeom>
                <a:avLst/>
                <a:gdLst/>
                <a:ahLst/>
                <a:cxnLst/>
                <a:rect l="l" t="t" r="r" b="b"/>
                <a:pathLst>
                  <a:path w="4151" h="3619" extrusionOk="0">
                    <a:moveTo>
                      <a:pt x="2065" y="1"/>
                    </a:moveTo>
                    <a:cubicBezTo>
                      <a:pt x="1468" y="1"/>
                      <a:pt x="867" y="290"/>
                      <a:pt x="507" y="904"/>
                    </a:cubicBezTo>
                    <a:cubicBezTo>
                      <a:pt x="1" y="1771"/>
                      <a:pt x="314" y="2880"/>
                      <a:pt x="1182" y="3363"/>
                    </a:cubicBezTo>
                    <a:cubicBezTo>
                      <a:pt x="1478" y="3539"/>
                      <a:pt x="1789" y="3618"/>
                      <a:pt x="2089" y="3618"/>
                    </a:cubicBezTo>
                    <a:cubicBezTo>
                      <a:pt x="3185" y="3618"/>
                      <a:pt x="4150" y="2567"/>
                      <a:pt x="3810" y="1337"/>
                    </a:cubicBezTo>
                    <a:cubicBezTo>
                      <a:pt x="3580" y="472"/>
                      <a:pt x="2827" y="1"/>
                      <a:pt x="20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8" name="Google Shape;3438;p47"/>
              <p:cNvSpPr/>
              <p:nvPr/>
            </p:nvSpPr>
            <p:spPr>
              <a:xfrm>
                <a:off x="7602915" y="1507148"/>
                <a:ext cx="61553" cy="53815"/>
              </a:xfrm>
              <a:custGeom>
                <a:avLst/>
                <a:gdLst/>
                <a:ahLst/>
                <a:cxnLst/>
                <a:rect l="l" t="t" r="r" b="b"/>
                <a:pathLst>
                  <a:path w="4152" h="3630" extrusionOk="0">
                    <a:moveTo>
                      <a:pt x="2064" y="1"/>
                    </a:moveTo>
                    <a:cubicBezTo>
                      <a:pt x="1468" y="1"/>
                      <a:pt x="866" y="289"/>
                      <a:pt x="507" y="903"/>
                    </a:cubicBezTo>
                    <a:cubicBezTo>
                      <a:pt x="0" y="1771"/>
                      <a:pt x="314" y="2880"/>
                      <a:pt x="1182" y="3386"/>
                    </a:cubicBezTo>
                    <a:cubicBezTo>
                      <a:pt x="1472" y="3554"/>
                      <a:pt x="1775" y="3630"/>
                      <a:pt x="2070" y="3630"/>
                    </a:cubicBezTo>
                    <a:cubicBezTo>
                      <a:pt x="3173" y="3630"/>
                      <a:pt x="4152" y="2574"/>
                      <a:pt x="3809" y="1337"/>
                    </a:cubicBezTo>
                    <a:cubicBezTo>
                      <a:pt x="3579" y="472"/>
                      <a:pt x="2826" y="1"/>
                      <a:pt x="20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9" name="Google Shape;3439;p47"/>
              <p:cNvSpPr/>
              <p:nvPr/>
            </p:nvSpPr>
            <p:spPr>
              <a:xfrm>
                <a:off x="7541080" y="1710665"/>
                <a:ext cx="60056" cy="125108"/>
              </a:xfrm>
              <a:custGeom>
                <a:avLst/>
                <a:gdLst/>
                <a:ahLst/>
                <a:cxnLst/>
                <a:rect l="l" t="t" r="r" b="b"/>
                <a:pathLst>
                  <a:path w="4051" h="8439" fill="none" extrusionOk="0">
                    <a:moveTo>
                      <a:pt x="4051" y="8439"/>
                    </a:moveTo>
                    <a:lnTo>
                      <a:pt x="1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0" name="Google Shape;3440;p47"/>
              <p:cNvSpPr/>
              <p:nvPr/>
            </p:nvSpPr>
            <p:spPr>
              <a:xfrm>
                <a:off x="7536796" y="1603451"/>
                <a:ext cx="58989" cy="102233"/>
              </a:xfrm>
              <a:custGeom>
                <a:avLst/>
                <a:gdLst/>
                <a:ahLst/>
                <a:cxnLst/>
                <a:rect l="l" t="t" r="r" b="b"/>
                <a:pathLst>
                  <a:path w="3979" h="6896" fill="none" extrusionOk="0">
                    <a:moveTo>
                      <a:pt x="0" y="6895"/>
                    </a:moveTo>
                    <a:lnTo>
                      <a:pt x="3978" y="0"/>
                    </a:lnTo>
                  </a:path>
                </a:pathLst>
              </a:custGeom>
              <a:solidFill>
                <a:srgbClr val="784029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1" name="Google Shape;3441;p47"/>
              <p:cNvSpPr/>
              <p:nvPr/>
            </p:nvSpPr>
            <p:spPr>
              <a:xfrm>
                <a:off x="7493181" y="1665982"/>
                <a:ext cx="84013" cy="76171"/>
              </a:xfrm>
              <a:custGeom>
                <a:avLst/>
                <a:gdLst/>
                <a:ahLst/>
                <a:cxnLst/>
                <a:rect l="l" t="t" r="r" b="b"/>
                <a:pathLst>
                  <a:path w="5667" h="5138" extrusionOk="0">
                    <a:moveTo>
                      <a:pt x="2824" y="1"/>
                    </a:moveTo>
                    <a:cubicBezTo>
                      <a:pt x="1665" y="1"/>
                      <a:pt x="606" y="805"/>
                      <a:pt x="339" y="1978"/>
                    </a:cubicBezTo>
                    <a:cubicBezTo>
                      <a:pt x="1" y="3377"/>
                      <a:pt x="869" y="4751"/>
                      <a:pt x="2243" y="5064"/>
                    </a:cubicBezTo>
                    <a:cubicBezTo>
                      <a:pt x="2447" y="5113"/>
                      <a:pt x="2651" y="5137"/>
                      <a:pt x="2852" y="5137"/>
                    </a:cubicBezTo>
                    <a:cubicBezTo>
                      <a:pt x="4021" y="5137"/>
                      <a:pt x="5065" y="4333"/>
                      <a:pt x="5353" y="3160"/>
                    </a:cubicBezTo>
                    <a:cubicBezTo>
                      <a:pt x="5666" y="1785"/>
                      <a:pt x="4799" y="387"/>
                      <a:pt x="3424" y="74"/>
                    </a:cubicBezTo>
                    <a:cubicBezTo>
                      <a:pt x="3223" y="24"/>
                      <a:pt x="3022" y="1"/>
                      <a:pt x="28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2" name="Google Shape;3442;p47"/>
              <p:cNvSpPr/>
              <p:nvPr/>
            </p:nvSpPr>
            <p:spPr>
              <a:xfrm>
                <a:off x="7578246" y="1571636"/>
                <a:ext cx="36114" cy="41836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2822" extrusionOk="0">
                    <a:moveTo>
                      <a:pt x="2436" y="1"/>
                    </a:moveTo>
                    <a:lnTo>
                      <a:pt x="1" y="1423"/>
                    </a:lnTo>
                    <a:lnTo>
                      <a:pt x="2436" y="2821"/>
                    </a:lnTo>
                    <a:lnTo>
                      <a:pt x="2436" y="1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43" name="Google Shape;3443;p47"/>
            <p:cNvGrpSpPr/>
            <p:nvPr/>
          </p:nvGrpSpPr>
          <p:grpSpPr>
            <a:xfrm>
              <a:off x="7028466" y="1483937"/>
              <a:ext cx="827130" cy="558136"/>
              <a:chOff x="6413884" y="4210224"/>
              <a:chExt cx="1055552" cy="712272"/>
            </a:xfrm>
          </p:grpSpPr>
          <p:sp>
            <p:nvSpPr>
              <p:cNvPr id="3444" name="Google Shape;3444;p47"/>
              <p:cNvSpPr/>
              <p:nvPr/>
            </p:nvSpPr>
            <p:spPr>
              <a:xfrm>
                <a:off x="7076224" y="4536398"/>
                <a:ext cx="164082" cy="157770"/>
              </a:xfrm>
              <a:custGeom>
                <a:avLst/>
                <a:gdLst/>
                <a:ahLst/>
                <a:cxnLst/>
                <a:rect l="l" t="t" r="r" b="b"/>
                <a:pathLst>
                  <a:path w="13597" h="13074" extrusionOk="0">
                    <a:moveTo>
                      <a:pt x="7063" y="0"/>
                    </a:moveTo>
                    <a:cubicBezTo>
                      <a:pt x="4411" y="0"/>
                      <a:pt x="2024" y="1584"/>
                      <a:pt x="1018" y="4034"/>
                    </a:cubicBezTo>
                    <a:cubicBezTo>
                      <a:pt x="1" y="6472"/>
                      <a:pt x="554" y="9287"/>
                      <a:pt x="2426" y="11159"/>
                    </a:cubicBezTo>
                    <a:cubicBezTo>
                      <a:pt x="3679" y="12411"/>
                      <a:pt x="5347" y="13074"/>
                      <a:pt x="7049" y="13074"/>
                    </a:cubicBezTo>
                    <a:cubicBezTo>
                      <a:pt x="7890" y="13074"/>
                      <a:pt x="8740" y="12912"/>
                      <a:pt x="9551" y="12579"/>
                    </a:cubicBezTo>
                    <a:cubicBezTo>
                      <a:pt x="11989" y="11574"/>
                      <a:pt x="13584" y="9186"/>
                      <a:pt x="13584" y="6547"/>
                    </a:cubicBezTo>
                    <a:cubicBezTo>
                      <a:pt x="13597" y="2928"/>
                      <a:pt x="10669" y="0"/>
                      <a:pt x="706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5" name="Google Shape;3445;p47"/>
              <p:cNvSpPr/>
              <p:nvPr/>
            </p:nvSpPr>
            <p:spPr>
              <a:xfrm>
                <a:off x="7116263" y="4570210"/>
                <a:ext cx="90084" cy="90241"/>
              </a:xfrm>
              <a:custGeom>
                <a:avLst/>
                <a:gdLst/>
                <a:ahLst/>
                <a:cxnLst/>
                <a:rect l="l" t="t" r="r" b="b"/>
                <a:pathLst>
                  <a:path w="7465" h="7478" extrusionOk="0">
                    <a:moveTo>
                      <a:pt x="3732" y="0"/>
                    </a:moveTo>
                    <a:cubicBezTo>
                      <a:pt x="1671" y="0"/>
                      <a:pt x="0" y="1684"/>
                      <a:pt x="0" y="3745"/>
                    </a:cubicBezTo>
                    <a:cubicBezTo>
                      <a:pt x="0" y="5806"/>
                      <a:pt x="1671" y="7477"/>
                      <a:pt x="3732" y="7477"/>
                    </a:cubicBezTo>
                    <a:cubicBezTo>
                      <a:pt x="5793" y="7477"/>
                      <a:pt x="7464" y="5806"/>
                      <a:pt x="7464" y="3745"/>
                    </a:cubicBezTo>
                    <a:cubicBezTo>
                      <a:pt x="7464" y="1684"/>
                      <a:pt x="5793" y="0"/>
                      <a:pt x="3732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6" name="Google Shape;3446;p47"/>
              <p:cNvSpPr/>
              <p:nvPr/>
            </p:nvSpPr>
            <p:spPr>
              <a:xfrm>
                <a:off x="6729138" y="4429797"/>
                <a:ext cx="14264" cy="12273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7" extrusionOk="0">
                    <a:moveTo>
                      <a:pt x="679" y="0"/>
                    </a:moveTo>
                    <a:cubicBezTo>
                      <a:pt x="226" y="0"/>
                      <a:pt x="0" y="553"/>
                      <a:pt x="314" y="867"/>
                    </a:cubicBezTo>
                    <a:cubicBezTo>
                      <a:pt x="421" y="970"/>
                      <a:pt x="551" y="1016"/>
                      <a:pt x="677" y="1016"/>
                    </a:cubicBezTo>
                    <a:cubicBezTo>
                      <a:pt x="937" y="1016"/>
                      <a:pt x="1181" y="820"/>
                      <a:pt x="1181" y="516"/>
                    </a:cubicBezTo>
                    <a:cubicBezTo>
                      <a:pt x="1181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7" name="Google Shape;3447;p47"/>
              <p:cNvSpPr/>
              <p:nvPr/>
            </p:nvSpPr>
            <p:spPr>
              <a:xfrm>
                <a:off x="6729138" y="4354583"/>
                <a:ext cx="14264" cy="1234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79" y="1"/>
                    </a:moveTo>
                    <a:cubicBezTo>
                      <a:pt x="226" y="1"/>
                      <a:pt x="0" y="554"/>
                      <a:pt x="314" y="868"/>
                    </a:cubicBezTo>
                    <a:cubicBezTo>
                      <a:pt x="421" y="975"/>
                      <a:pt x="551" y="1022"/>
                      <a:pt x="677" y="1022"/>
                    </a:cubicBezTo>
                    <a:cubicBezTo>
                      <a:pt x="937" y="1022"/>
                      <a:pt x="1181" y="820"/>
                      <a:pt x="1181" y="516"/>
                    </a:cubicBezTo>
                    <a:cubicBezTo>
                      <a:pt x="1181" y="239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8" name="Google Shape;3448;p47"/>
              <p:cNvSpPr/>
              <p:nvPr/>
            </p:nvSpPr>
            <p:spPr>
              <a:xfrm>
                <a:off x="6729138" y="4504855"/>
                <a:ext cx="14264" cy="1234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79" y="1"/>
                    </a:moveTo>
                    <a:cubicBezTo>
                      <a:pt x="226" y="1"/>
                      <a:pt x="0" y="553"/>
                      <a:pt x="314" y="868"/>
                    </a:cubicBezTo>
                    <a:cubicBezTo>
                      <a:pt x="421" y="974"/>
                      <a:pt x="551" y="1022"/>
                      <a:pt x="677" y="1022"/>
                    </a:cubicBezTo>
                    <a:cubicBezTo>
                      <a:pt x="937" y="1022"/>
                      <a:pt x="1181" y="820"/>
                      <a:pt x="1181" y="516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9" name="Google Shape;3449;p47"/>
              <p:cNvSpPr/>
              <p:nvPr/>
            </p:nvSpPr>
            <p:spPr>
              <a:xfrm>
                <a:off x="6729138" y="4583701"/>
                <a:ext cx="14264" cy="12236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14" y="868"/>
                    </a:cubicBezTo>
                    <a:cubicBezTo>
                      <a:pt x="419" y="969"/>
                      <a:pt x="546" y="1014"/>
                      <a:pt x="670" y="1014"/>
                    </a:cubicBezTo>
                    <a:cubicBezTo>
                      <a:pt x="932" y="1014"/>
                      <a:pt x="1181" y="811"/>
                      <a:pt x="1181" y="503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0" name="Google Shape;3450;p47"/>
              <p:cNvSpPr/>
              <p:nvPr/>
            </p:nvSpPr>
            <p:spPr>
              <a:xfrm>
                <a:off x="6729138" y="4733828"/>
                <a:ext cx="14264" cy="12333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2" extrusionOk="0">
                    <a:moveTo>
                      <a:pt x="679" y="0"/>
                    </a:moveTo>
                    <a:cubicBezTo>
                      <a:pt x="226" y="0"/>
                      <a:pt x="0" y="553"/>
                      <a:pt x="314" y="867"/>
                    </a:cubicBezTo>
                    <a:cubicBezTo>
                      <a:pt x="421" y="974"/>
                      <a:pt x="551" y="1022"/>
                      <a:pt x="677" y="1022"/>
                    </a:cubicBezTo>
                    <a:cubicBezTo>
                      <a:pt x="937" y="1022"/>
                      <a:pt x="1181" y="820"/>
                      <a:pt x="1181" y="515"/>
                    </a:cubicBezTo>
                    <a:cubicBezTo>
                      <a:pt x="1181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1" name="Google Shape;3451;p47"/>
              <p:cNvSpPr/>
              <p:nvPr/>
            </p:nvSpPr>
            <p:spPr>
              <a:xfrm>
                <a:off x="6729138" y="4658771"/>
                <a:ext cx="14264" cy="12224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3" extrusionOk="0">
                    <a:moveTo>
                      <a:pt x="679" y="0"/>
                    </a:moveTo>
                    <a:cubicBezTo>
                      <a:pt x="226" y="0"/>
                      <a:pt x="0" y="540"/>
                      <a:pt x="314" y="867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0"/>
                      <a:pt x="1181" y="503"/>
                    </a:cubicBezTo>
                    <a:cubicBezTo>
                      <a:pt x="1181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2" name="Google Shape;3452;p47"/>
              <p:cNvSpPr/>
              <p:nvPr/>
            </p:nvSpPr>
            <p:spPr>
              <a:xfrm>
                <a:off x="6729138" y="4809030"/>
                <a:ext cx="14264" cy="12236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14" y="868"/>
                    </a:cubicBezTo>
                    <a:cubicBezTo>
                      <a:pt x="419" y="969"/>
                      <a:pt x="546" y="1014"/>
                      <a:pt x="670" y="1014"/>
                    </a:cubicBezTo>
                    <a:cubicBezTo>
                      <a:pt x="932" y="1014"/>
                      <a:pt x="1181" y="811"/>
                      <a:pt x="1181" y="504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3" name="Google Shape;3453;p47"/>
              <p:cNvSpPr/>
              <p:nvPr/>
            </p:nvSpPr>
            <p:spPr>
              <a:xfrm>
                <a:off x="6729138" y="4887732"/>
                <a:ext cx="14264" cy="12236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14" y="868"/>
                    </a:cubicBezTo>
                    <a:cubicBezTo>
                      <a:pt x="419" y="968"/>
                      <a:pt x="546" y="1014"/>
                      <a:pt x="670" y="1014"/>
                    </a:cubicBezTo>
                    <a:cubicBezTo>
                      <a:pt x="932" y="1014"/>
                      <a:pt x="1181" y="811"/>
                      <a:pt x="1181" y="503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4" name="Google Shape;3454;p47"/>
              <p:cNvSpPr/>
              <p:nvPr/>
            </p:nvSpPr>
            <p:spPr>
              <a:xfrm>
                <a:off x="7114139" y="4429797"/>
                <a:ext cx="14409" cy="12273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7" extrusionOk="0">
                    <a:moveTo>
                      <a:pt x="679" y="0"/>
                    </a:moveTo>
                    <a:cubicBezTo>
                      <a:pt x="226" y="0"/>
                      <a:pt x="0" y="553"/>
                      <a:pt x="327" y="867"/>
                    </a:cubicBezTo>
                    <a:cubicBezTo>
                      <a:pt x="430" y="970"/>
                      <a:pt x="556" y="1016"/>
                      <a:pt x="681" y="1016"/>
                    </a:cubicBezTo>
                    <a:cubicBezTo>
                      <a:pt x="938" y="1016"/>
                      <a:pt x="1185" y="820"/>
                      <a:pt x="1194" y="516"/>
                    </a:cubicBezTo>
                    <a:cubicBezTo>
                      <a:pt x="1194" y="227"/>
                      <a:pt x="968" y="0"/>
                      <a:pt x="67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5" name="Google Shape;3455;p47"/>
              <p:cNvSpPr/>
              <p:nvPr/>
            </p:nvSpPr>
            <p:spPr>
              <a:xfrm>
                <a:off x="7114139" y="4354583"/>
                <a:ext cx="14409" cy="12345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23" extrusionOk="0">
                    <a:moveTo>
                      <a:pt x="679" y="1"/>
                    </a:moveTo>
                    <a:cubicBezTo>
                      <a:pt x="226" y="1"/>
                      <a:pt x="0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39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6" name="Google Shape;3456;p47"/>
              <p:cNvSpPr/>
              <p:nvPr/>
            </p:nvSpPr>
            <p:spPr>
              <a:xfrm>
                <a:off x="7114139" y="4504855"/>
                <a:ext cx="14409" cy="12345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23" extrusionOk="0">
                    <a:moveTo>
                      <a:pt x="679" y="1"/>
                    </a:moveTo>
                    <a:cubicBezTo>
                      <a:pt x="226" y="1"/>
                      <a:pt x="0" y="553"/>
                      <a:pt x="327" y="868"/>
                    </a:cubicBezTo>
                    <a:cubicBezTo>
                      <a:pt x="430" y="974"/>
                      <a:pt x="557" y="1022"/>
                      <a:pt x="681" y="1022"/>
                    </a:cubicBezTo>
                    <a:cubicBezTo>
                      <a:pt x="938" y="1022"/>
                      <a:pt x="1185" y="820"/>
                      <a:pt x="1194" y="516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7" name="Google Shape;3457;p47"/>
              <p:cNvSpPr/>
              <p:nvPr/>
            </p:nvSpPr>
            <p:spPr>
              <a:xfrm>
                <a:off x="7114139" y="4733828"/>
                <a:ext cx="14409" cy="12333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22" extrusionOk="0">
                    <a:moveTo>
                      <a:pt x="679" y="0"/>
                    </a:moveTo>
                    <a:cubicBezTo>
                      <a:pt x="226" y="0"/>
                      <a:pt x="0" y="553"/>
                      <a:pt x="327" y="867"/>
                    </a:cubicBezTo>
                    <a:cubicBezTo>
                      <a:pt x="430" y="974"/>
                      <a:pt x="557" y="1022"/>
                      <a:pt x="681" y="1022"/>
                    </a:cubicBezTo>
                    <a:cubicBezTo>
                      <a:pt x="938" y="1022"/>
                      <a:pt x="1185" y="820"/>
                      <a:pt x="1194" y="515"/>
                    </a:cubicBezTo>
                    <a:cubicBezTo>
                      <a:pt x="1194" y="226"/>
                      <a:pt x="968" y="0"/>
                      <a:pt x="679" y="0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8" name="Google Shape;3458;p47"/>
              <p:cNvSpPr/>
              <p:nvPr/>
            </p:nvSpPr>
            <p:spPr>
              <a:xfrm>
                <a:off x="7114139" y="4809030"/>
                <a:ext cx="14409" cy="12236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27" y="868"/>
                    </a:cubicBezTo>
                    <a:cubicBezTo>
                      <a:pt x="428" y="969"/>
                      <a:pt x="552" y="1014"/>
                      <a:pt x="674" y="1014"/>
                    </a:cubicBezTo>
                    <a:cubicBezTo>
                      <a:pt x="933" y="1014"/>
                      <a:pt x="1185" y="811"/>
                      <a:pt x="1194" y="504"/>
                    </a:cubicBezTo>
                    <a:cubicBezTo>
                      <a:pt x="1194" y="227"/>
                      <a:pt x="968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9" name="Google Shape;3459;p47"/>
              <p:cNvSpPr/>
              <p:nvPr/>
            </p:nvSpPr>
            <p:spPr>
              <a:xfrm>
                <a:off x="7114139" y="4887732"/>
                <a:ext cx="14409" cy="12236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27" y="868"/>
                    </a:cubicBezTo>
                    <a:cubicBezTo>
                      <a:pt x="428" y="968"/>
                      <a:pt x="552" y="1014"/>
                      <a:pt x="674" y="1014"/>
                    </a:cubicBezTo>
                    <a:cubicBezTo>
                      <a:pt x="933" y="1014"/>
                      <a:pt x="1185" y="811"/>
                      <a:pt x="1194" y="503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rgbClr val="5D402E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0" name="Google Shape;3460;p47"/>
              <p:cNvSpPr/>
              <p:nvPr/>
            </p:nvSpPr>
            <p:spPr>
              <a:xfrm>
                <a:off x="6904267" y="4307283"/>
                <a:ext cx="565169" cy="565024"/>
              </a:xfrm>
              <a:custGeom>
                <a:avLst/>
                <a:gdLst/>
                <a:ahLst/>
                <a:cxnLst/>
                <a:rect l="l" t="t" r="r" b="b"/>
                <a:pathLst>
                  <a:path w="46834" h="46822" extrusionOk="0">
                    <a:moveTo>
                      <a:pt x="22418" y="1"/>
                    </a:moveTo>
                    <a:lnTo>
                      <a:pt x="22418" y="3054"/>
                    </a:lnTo>
                    <a:cubicBezTo>
                      <a:pt x="21450" y="3104"/>
                      <a:pt x="20495" y="3217"/>
                      <a:pt x="19553" y="3393"/>
                    </a:cubicBezTo>
                    <a:lnTo>
                      <a:pt x="18837" y="440"/>
                    </a:lnTo>
                    <a:lnTo>
                      <a:pt x="16901" y="905"/>
                    </a:lnTo>
                    <a:lnTo>
                      <a:pt x="17630" y="3871"/>
                    </a:lnTo>
                    <a:cubicBezTo>
                      <a:pt x="16550" y="4185"/>
                      <a:pt x="15494" y="4600"/>
                      <a:pt x="14489" y="5102"/>
                    </a:cubicBezTo>
                    <a:lnTo>
                      <a:pt x="13006" y="2426"/>
                    </a:lnTo>
                    <a:lnTo>
                      <a:pt x="11272" y="3393"/>
                    </a:lnTo>
                    <a:lnTo>
                      <a:pt x="12742" y="6057"/>
                    </a:lnTo>
                    <a:cubicBezTo>
                      <a:pt x="11661" y="6711"/>
                      <a:pt x="10656" y="7465"/>
                      <a:pt x="9726" y="8319"/>
                    </a:cubicBezTo>
                    <a:lnTo>
                      <a:pt x="7565" y="6158"/>
                    </a:lnTo>
                    <a:lnTo>
                      <a:pt x="6157" y="7565"/>
                    </a:lnTo>
                    <a:lnTo>
                      <a:pt x="8319" y="9727"/>
                    </a:lnTo>
                    <a:cubicBezTo>
                      <a:pt x="7665" y="10443"/>
                      <a:pt x="7075" y="11197"/>
                      <a:pt x="6534" y="12001"/>
                    </a:cubicBezTo>
                    <a:lnTo>
                      <a:pt x="3921" y="10418"/>
                    </a:lnTo>
                    <a:lnTo>
                      <a:pt x="2890" y="12114"/>
                    </a:lnTo>
                    <a:lnTo>
                      <a:pt x="5491" y="13697"/>
                    </a:lnTo>
                    <a:cubicBezTo>
                      <a:pt x="4951" y="14690"/>
                      <a:pt x="4499" y="15721"/>
                      <a:pt x="4134" y="16789"/>
                    </a:cubicBezTo>
                    <a:lnTo>
                      <a:pt x="1207" y="15947"/>
                    </a:lnTo>
                    <a:lnTo>
                      <a:pt x="654" y="17857"/>
                    </a:lnTo>
                    <a:lnTo>
                      <a:pt x="3581" y="18711"/>
                    </a:lnTo>
                    <a:cubicBezTo>
                      <a:pt x="3292" y="19930"/>
                      <a:pt x="3117" y="21174"/>
                      <a:pt x="3054" y="22418"/>
                    </a:cubicBezTo>
                    <a:lnTo>
                      <a:pt x="0" y="22418"/>
                    </a:lnTo>
                    <a:lnTo>
                      <a:pt x="0" y="24416"/>
                    </a:lnTo>
                    <a:lnTo>
                      <a:pt x="3054" y="24416"/>
                    </a:lnTo>
                    <a:cubicBezTo>
                      <a:pt x="3104" y="25371"/>
                      <a:pt x="3217" y="26339"/>
                      <a:pt x="3393" y="27281"/>
                    </a:cubicBezTo>
                    <a:lnTo>
                      <a:pt x="440" y="27998"/>
                    </a:lnTo>
                    <a:lnTo>
                      <a:pt x="905" y="29933"/>
                    </a:lnTo>
                    <a:lnTo>
                      <a:pt x="3870" y="29216"/>
                    </a:lnTo>
                    <a:cubicBezTo>
                      <a:pt x="4185" y="30297"/>
                      <a:pt x="4599" y="31353"/>
                      <a:pt x="5102" y="32371"/>
                    </a:cubicBezTo>
                    <a:lnTo>
                      <a:pt x="2425" y="33841"/>
                    </a:lnTo>
                    <a:lnTo>
                      <a:pt x="3393" y="35587"/>
                    </a:lnTo>
                    <a:lnTo>
                      <a:pt x="6057" y="34105"/>
                    </a:lnTo>
                    <a:cubicBezTo>
                      <a:pt x="6710" y="35173"/>
                      <a:pt x="7477" y="36178"/>
                      <a:pt x="8319" y="37108"/>
                    </a:cubicBezTo>
                    <a:lnTo>
                      <a:pt x="6157" y="39257"/>
                    </a:lnTo>
                    <a:lnTo>
                      <a:pt x="7577" y="40677"/>
                    </a:lnTo>
                    <a:lnTo>
                      <a:pt x="9726" y="38515"/>
                    </a:lnTo>
                    <a:cubicBezTo>
                      <a:pt x="10442" y="39156"/>
                      <a:pt x="11196" y="39759"/>
                      <a:pt x="12001" y="40300"/>
                    </a:cubicBezTo>
                    <a:lnTo>
                      <a:pt x="10417" y="42901"/>
                    </a:lnTo>
                    <a:lnTo>
                      <a:pt x="12114" y="43944"/>
                    </a:lnTo>
                    <a:lnTo>
                      <a:pt x="13697" y="41330"/>
                    </a:lnTo>
                    <a:cubicBezTo>
                      <a:pt x="14690" y="41870"/>
                      <a:pt x="15720" y="42323"/>
                      <a:pt x="16788" y="42700"/>
                    </a:cubicBezTo>
                    <a:lnTo>
                      <a:pt x="15946" y="45628"/>
                    </a:lnTo>
                    <a:lnTo>
                      <a:pt x="17856" y="46181"/>
                    </a:lnTo>
                    <a:lnTo>
                      <a:pt x="18711" y="43253"/>
                    </a:lnTo>
                    <a:cubicBezTo>
                      <a:pt x="19930" y="43529"/>
                      <a:pt x="21174" y="43705"/>
                      <a:pt x="22418" y="43768"/>
                    </a:cubicBezTo>
                    <a:lnTo>
                      <a:pt x="22418" y="46821"/>
                    </a:lnTo>
                    <a:lnTo>
                      <a:pt x="24416" y="46821"/>
                    </a:lnTo>
                    <a:lnTo>
                      <a:pt x="24416" y="43768"/>
                    </a:lnTo>
                    <a:cubicBezTo>
                      <a:pt x="25371" y="43718"/>
                      <a:pt x="26338" y="43604"/>
                      <a:pt x="27281" y="43429"/>
                    </a:cubicBezTo>
                    <a:lnTo>
                      <a:pt x="28010" y="46394"/>
                    </a:lnTo>
                    <a:lnTo>
                      <a:pt x="29945" y="45917"/>
                    </a:lnTo>
                    <a:lnTo>
                      <a:pt x="29216" y="42951"/>
                    </a:lnTo>
                    <a:cubicBezTo>
                      <a:pt x="30297" y="42637"/>
                      <a:pt x="31340" y="42222"/>
                      <a:pt x="32357" y="41732"/>
                    </a:cubicBezTo>
                    <a:lnTo>
                      <a:pt x="33828" y="44396"/>
                    </a:lnTo>
                    <a:lnTo>
                      <a:pt x="35574" y="43441"/>
                    </a:lnTo>
                    <a:lnTo>
                      <a:pt x="34104" y="40765"/>
                    </a:lnTo>
                    <a:cubicBezTo>
                      <a:pt x="35172" y="40111"/>
                      <a:pt x="36165" y="39357"/>
                      <a:pt x="37095" y="38515"/>
                    </a:cubicBezTo>
                    <a:lnTo>
                      <a:pt x="39269" y="40677"/>
                    </a:lnTo>
                    <a:lnTo>
                      <a:pt x="40676" y="39257"/>
                    </a:lnTo>
                    <a:lnTo>
                      <a:pt x="38515" y="37095"/>
                    </a:lnTo>
                    <a:cubicBezTo>
                      <a:pt x="39168" y="36379"/>
                      <a:pt x="39759" y="35625"/>
                      <a:pt x="40299" y="34821"/>
                    </a:cubicBezTo>
                    <a:lnTo>
                      <a:pt x="42913" y="36417"/>
                    </a:lnTo>
                    <a:lnTo>
                      <a:pt x="43943" y="34708"/>
                    </a:lnTo>
                    <a:lnTo>
                      <a:pt x="41342" y="33137"/>
                    </a:lnTo>
                    <a:cubicBezTo>
                      <a:pt x="41870" y="32144"/>
                      <a:pt x="42335" y="31101"/>
                      <a:pt x="42699" y="30033"/>
                    </a:cubicBezTo>
                    <a:lnTo>
                      <a:pt x="45627" y="30888"/>
                    </a:lnTo>
                    <a:lnTo>
                      <a:pt x="46180" y="28978"/>
                    </a:lnTo>
                    <a:lnTo>
                      <a:pt x="43252" y="28123"/>
                    </a:lnTo>
                    <a:cubicBezTo>
                      <a:pt x="43541" y="26904"/>
                      <a:pt x="43717" y="25660"/>
                      <a:pt x="43780" y="24404"/>
                    </a:cubicBezTo>
                    <a:lnTo>
                      <a:pt x="46833" y="24416"/>
                    </a:lnTo>
                    <a:lnTo>
                      <a:pt x="46833" y="22418"/>
                    </a:lnTo>
                    <a:lnTo>
                      <a:pt x="43780" y="22418"/>
                    </a:lnTo>
                    <a:cubicBezTo>
                      <a:pt x="43730" y="21451"/>
                      <a:pt x="43617" y="20496"/>
                      <a:pt x="43428" y="19553"/>
                    </a:cubicBezTo>
                    <a:lnTo>
                      <a:pt x="46394" y="18824"/>
                    </a:lnTo>
                    <a:lnTo>
                      <a:pt x="45929" y="16889"/>
                    </a:lnTo>
                    <a:lnTo>
                      <a:pt x="42963" y="17618"/>
                    </a:lnTo>
                    <a:cubicBezTo>
                      <a:pt x="42636" y="16537"/>
                      <a:pt x="42234" y="15482"/>
                      <a:pt x="41732" y="14464"/>
                    </a:cubicBezTo>
                    <a:lnTo>
                      <a:pt x="44408" y="12994"/>
                    </a:lnTo>
                    <a:lnTo>
                      <a:pt x="43441" y="11247"/>
                    </a:lnTo>
                    <a:lnTo>
                      <a:pt x="40777" y="12717"/>
                    </a:lnTo>
                    <a:cubicBezTo>
                      <a:pt x="40111" y="11649"/>
                      <a:pt x="39357" y="10657"/>
                      <a:pt x="38515" y="9727"/>
                    </a:cubicBezTo>
                    <a:lnTo>
                      <a:pt x="40676" y="7565"/>
                    </a:lnTo>
                    <a:lnTo>
                      <a:pt x="39256" y="6145"/>
                    </a:lnTo>
                    <a:lnTo>
                      <a:pt x="37107" y="8319"/>
                    </a:lnTo>
                    <a:cubicBezTo>
                      <a:pt x="36391" y="7666"/>
                      <a:pt x="35637" y="7075"/>
                      <a:pt x="34833" y="6535"/>
                    </a:cubicBezTo>
                    <a:lnTo>
                      <a:pt x="36429" y="3921"/>
                    </a:lnTo>
                    <a:lnTo>
                      <a:pt x="34732" y="2878"/>
                    </a:lnTo>
                    <a:lnTo>
                      <a:pt x="33137" y="5492"/>
                    </a:lnTo>
                    <a:cubicBezTo>
                      <a:pt x="32144" y="4952"/>
                      <a:pt x="31101" y="4499"/>
                      <a:pt x="30033" y="4135"/>
                    </a:cubicBezTo>
                    <a:lnTo>
                      <a:pt x="30887" y="1207"/>
                    </a:lnTo>
                    <a:lnTo>
                      <a:pt x="28977" y="654"/>
                    </a:lnTo>
                    <a:lnTo>
                      <a:pt x="28123" y="3582"/>
                    </a:lnTo>
                    <a:cubicBezTo>
                      <a:pt x="26904" y="3293"/>
                      <a:pt x="25660" y="3117"/>
                      <a:pt x="24403" y="3054"/>
                    </a:cubicBezTo>
                    <a:lnTo>
                      <a:pt x="24403" y="1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1" name="Google Shape;3461;p47"/>
              <p:cNvSpPr/>
              <p:nvPr/>
            </p:nvSpPr>
            <p:spPr>
              <a:xfrm>
                <a:off x="6413884" y="4301512"/>
                <a:ext cx="565024" cy="565024"/>
              </a:xfrm>
              <a:custGeom>
                <a:avLst/>
                <a:gdLst/>
                <a:ahLst/>
                <a:cxnLst/>
                <a:rect l="l" t="t" r="r" b="b"/>
                <a:pathLst>
                  <a:path w="46822" h="46822" extrusionOk="0">
                    <a:moveTo>
                      <a:pt x="22418" y="1"/>
                    </a:moveTo>
                    <a:lnTo>
                      <a:pt x="22418" y="3054"/>
                    </a:lnTo>
                    <a:cubicBezTo>
                      <a:pt x="21451" y="3104"/>
                      <a:pt x="20496" y="3217"/>
                      <a:pt x="19553" y="3393"/>
                    </a:cubicBezTo>
                    <a:lnTo>
                      <a:pt x="18824" y="440"/>
                    </a:lnTo>
                    <a:lnTo>
                      <a:pt x="16889" y="905"/>
                    </a:lnTo>
                    <a:lnTo>
                      <a:pt x="17618" y="3871"/>
                    </a:lnTo>
                    <a:cubicBezTo>
                      <a:pt x="16525" y="4185"/>
                      <a:pt x="15469" y="4600"/>
                      <a:pt x="14464" y="5102"/>
                    </a:cubicBezTo>
                    <a:lnTo>
                      <a:pt x="12994" y="2426"/>
                    </a:lnTo>
                    <a:lnTo>
                      <a:pt x="11247" y="3393"/>
                    </a:lnTo>
                    <a:lnTo>
                      <a:pt x="12717" y="6057"/>
                    </a:lnTo>
                    <a:cubicBezTo>
                      <a:pt x="11649" y="6711"/>
                      <a:pt x="10644" y="7465"/>
                      <a:pt x="9714" y="8319"/>
                    </a:cubicBezTo>
                    <a:lnTo>
                      <a:pt x="7565" y="6158"/>
                    </a:lnTo>
                    <a:lnTo>
                      <a:pt x="6145" y="7565"/>
                    </a:lnTo>
                    <a:lnTo>
                      <a:pt x="8307" y="9727"/>
                    </a:lnTo>
                    <a:cubicBezTo>
                      <a:pt x="7666" y="10443"/>
                      <a:pt x="7063" y="11197"/>
                      <a:pt x="6522" y="12001"/>
                    </a:cubicBezTo>
                    <a:lnTo>
                      <a:pt x="3921" y="10418"/>
                    </a:lnTo>
                    <a:lnTo>
                      <a:pt x="2891" y="12114"/>
                    </a:lnTo>
                    <a:lnTo>
                      <a:pt x="5492" y="13697"/>
                    </a:lnTo>
                    <a:cubicBezTo>
                      <a:pt x="4952" y="14690"/>
                      <a:pt x="4499" y="15721"/>
                      <a:pt x="4135" y="16789"/>
                    </a:cubicBezTo>
                    <a:lnTo>
                      <a:pt x="1207" y="15947"/>
                    </a:lnTo>
                    <a:lnTo>
                      <a:pt x="654" y="17857"/>
                    </a:lnTo>
                    <a:lnTo>
                      <a:pt x="3582" y="18699"/>
                    </a:lnTo>
                    <a:cubicBezTo>
                      <a:pt x="3293" y="19918"/>
                      <a:pt x="3117" y="21162"/>
                      <a:pt x="3054" y="22418"/>
                    </a:cubicBezTo>
                    <a:lnTo>
                      <a:pt x="1" y="22418"/>
                    </a:lnTo>
                    <a:lnTo>
                      <a:pt x="1" y="24416"/>
                    </a:lnTo>
                    <a:lnTo>
                      <a:pt x="3054" y="24416"/>
                    </a:lnTo>
                    <a:cubicBezTo>
                      <a:pt x="3104" y="25371"/>
                      <a:pt x="3217" y="26326"/>
                      <a:pt x="3393" y="27281"/>
                    </a:cubicBezTo>
                    <a:lnTo>
                      <a:pt x="428" y="27998"/>
                    </a:lnTo>
                    <a:lnTo>
                      <a:pt x="905" y="29933"/>
                    </a:lnTo>
                    <a:lnTo>
                      <a:pt x="3871" y="29216"/>
                    </a:lnTo>
                    <a:cubicBezTo>
                      <a:pt x="4185" y="30297"/>
                      <a:pt x="4600" y="31353"/>
                      <a:pt x="5090" y="32358"/>
                    </a:cubicBezTo>
                    <a:lnTo>
                      <a:pt x="2426" y="33828"/>
                    </a:lnTo>
                    <a:lnTo>
                      <a:pt x="3381" y="35575"/>
                    </a:lnTo>
                    <a:lnTo>
                      <a:pt x="6057" y="34105"/>
                    </a:lnTo>
                    <a:cubicBezTo>
                      <a:pt x="6711" y="35173"/>
                      <a:pt x="7465" y="36178"/>
                      <a:pt x="8307" y="37108"/>
                    </a:cubicBezTo>
                    <a:lnTo>
                      <a:pt x="6145" y="39257"/>
                    </a:lnTo>
                    <a:lnTo>
                      <a:pt x="7565" y="40677"/>
                    </a:lnTo>
                    <a:lnTo>
                      <a:pt x="9727" y="38515"/>
                    </a:lnTo>
                    <a:cubicBezTo>
                      <a:pt x="10443" y="39156"/>
                      <a:pt x="11197" y="39759"/>
                      <a:pt x="12001" y="40300"/>
                    </a:cubicBezTo>
                    <a:lnTo>
                      <a:pt x="10405" y="42901"/>
                    </a:lnTo>
                    <a:lnTo>
                      <a:pt x="12114" y="43944"/>
                    </a:lnTo>
                    <a:lnTo>
                      <a:pt x="13697" y="41330"/>
                    </a:lnTo>
                    <a:cubicBezTo>
                      <a:pt x="14690" y="41870"/>
                      <a:pt x="15721" y="42323"/>
                      <a:pt x="16789" y="42700"/>
                    </a:cubicBezTo>
                    <a:lnTo>
                      <a:pt x="15947" y="45628"/>
                    </a:lnTo>
                    <a:lnTo>
                      <a:pt x="17857" y="46181"/>
                    </a:lnTo>
                    <a:lnTo>
                      <a:pt x="18711" y="43253"/>
                    </a:lnTo>
                    <a:cubicBezTo>
                      <a:pt x="19930" y="43529"/>
                      <a:pt x="21174" y="43705"/>
                      <a:pt x="22418" y="43768"/>
                    </a:cubicBezTo>
                    <a:lnTo>
                      <a:pt x="22418" y="46821"/>
                    </a:lnTo>
                    <a:lnTo>
                      <a:pt x="24404" y="46821"/>
                    </a:lnTo>
                    <a:lnTo>
                      <a:pt x="24404" y="43768"/>
                    </a:lnTo>
                    <a:cubicBezTo>
                      <a:pt x="25371" y="43718"/>
                      <a:pt x="26326" y="43604"/>
                      <a:pt x="27269" y="43429"/>
                    </a:cubicBezTo>
                    <a:lnTo>
                      <a:pt x="27998" y="46394"/>
                    </a:lnTo>
                    <a:lnTo>
                      <a:pt x="29933" y="45917"/>
                    </a:lnTo>
                    <a:lnTo>
                      <a:pt x="29204" y="42951"/>
                    </a:lnTo>
                    <a:cubicBezTo>
                      <a:pt x="30285" y="42637"/>
                      <a:pt x="31340" y="42222"/>
                      <a:pt x="32358" y="41732"/>
                    </a:cubicBezTo>
                    <a:lnTo>
                      <a:pt x="33828" y="44396"/>
                    </a:lnTo>
                    <a:lnTo>
                      <a:pt x="35575" y="43441"/>
                    </a:lnTo>
                    <a:lnTo>
                      <a:pt x="34105" y="40765"/>
                    </a:lnTo>
                    <a:cubicBezTo>
                      <a:pt x="35160" y="40111"/>
                      <a:pt x="36165" y="39357"/>
                      <a:pt x="37095" y="38515"/>
                    </a:cubicBezTo>
                    <a:lnTo>
                      <a:pt x="39257" y="40677"/>
                    </a:lnTo>
                    <a:lnTo>
                      <a:pt x="40677" y="39257"/>
                    </a:lnTo>
                    <a:lnTo>
                      <a:pt x="38515" y="37095"/>
                    </a:lnTo>
                    <a:cubicBezTo>
                      <a:pt x="39156" y="36379"/>
                      <a:pt x="39759" y="35625"/>
                      <a:pt x="40300" y="34821"/>
                    </a:cubicBezTo>
                    <a:lnTo>
                      <a:pt x="42901" y="36417"/>
                    </a:lnTo>
                    <a:lnTo>
                      <a:pt x="43944" y="34708"/>
                    </a:lnTo>
                    <a:lnTo>
                      <a:pt x="41330" y="33137"/>
                    </a:lnTo>
                    <a:cubicBezTo>
                      <a:pt x="41870" y="32144"/>
                      <a:pt x="42323" y="31101"/>
                      <a:pt x="42687" y="30033"/>
                    </a:cubicBezTo>
                    <a:lnTo>
                      <a:pt x="45615" y="30888"/>
                    </a:lnTo>
                    <a:lnTo>
                      <a:pt x="46168" y="28978"/>
                    </a:lnTo>
                    <a:lnTo>
                      <a:pt x="43240" y="28123"/>
                    </a:lnTo>
                    <a:cubicBezTo>
                      <a:pt x="43529" y="26904"/>
                      <a:pt x="43705" y="25660"/>
                      <a:pt x="43768" y="24404"/>
                    </a:cubicBezTo>
                    <a:lnTo>
                      <a:pt x="46821" y="24416"/>
                    </a:lnTo>
                    <a:lnTo>
                      <a:pt x="46821" y="22418"/>
                    </a:lnTo>
                    <a:lnTo>
                      <a:pt x="43768" y="22418"/>
                    </a:lnTo>
                    <a:cubicBezTo>
                      <a:pt x="43718" y="21451"/>
                      <a:pt x="43604" y="20496"/>
                      <a:pt x="43429" y="19553"/>
                    </a:cubicBezTo>
                    <a:lnTo>
                      <a:pt x="46382" y="18824"/>
                    </a:lnTo>
                    <a:lnTo>
                      <a:pt x="45917" y="16889"/>
                    </a:lnTo>
                    <a:lnTo>
                      <a:pt x="42951" y="17618"/>
                    </a:lnTo>
                    <a:cubicBezTo>
                      <a:pt x="42637" y="16537"/>
                      <a:pt x="42222" y="15482"/>
                      <a:pt x="41732" y="14464"/>
                    </a:cubicBezTo>
                    <a:lnTo>
                      <a:pt x="44396" y="12994"/>
                    </a:lnTo>
                    <a:lnTo>
                      <a:pt x="43441" y="11247"/>
                    </a:lnTo>
                    <a:lnTo>
                      <a:pt x="40765" y="12717"/>
                    </a:lnTo>
                    <a:cubicBezTo>
                      <a:pt x="40111" y="11649"/>
                      <a:pt x="39345" y="10657"/>
                      <a:pt x="38503" y="9727"/>
                    </a:cubicBezTo>
                    <a:lnTo>
                      <a:pt x="40664" y="7565"/>
                    </a:lnTo>
                    <a:lnTo>
                      <a:pt x="39257" y="6158"/>
                    </a:lnTo>
                    <a:lnTo>
                      <a:pt x="37095" y="8319"/>
                    </a:lnTo>
                    <a:cubicBezTo>
                      <a:pt x="36392" y="7666"/>
                      <a:pt x="35625" y="7075"/>
                      <a:pt x="34833" y="6535"/>
                    </a:cubicBezTo>
                    <a:lnTo>
                      <a:pt x="36417" y="3921"/>
                    </a:lnTo>
                    <a:lnTo>
                      <a:pt x="34708" y="2878"/>
                    </a:lnTo>
                    <a:lnTo>
                      <a:pt x="33124" y="5492"/>
                    </a:lnTo>
                    <a:cubicBezTo>
                      <a:pt x="32132" y="4952"/>
                      <a:pt x="31101" y="4499"/>
                      <a:pt x="30033" y="4122"/>
                    </a:cubicBezTo>
                    <a:lnTo>
                      <a:pt x="30888" y="1194"/>
                    </a:lnTo>
                    <a:lnTo>
                      <a:pt x="28965" y="641"/>
                    </a:lnTo>
                    <a:lnTo>
                      <a:pt x="28123" y="3569"/>
                    </a:lnTo>
                    <a:cubicBezTo>
                      <a:pt x="26904" y="3293"/>
                      <a:pt x="25660" y="3117"/>
                      <a:pt x="24404" y="3054"/>
                    </a:cubicBezTo>
                    <a:lnTo>
                      <a:pt x="24404" y="1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2" name="Google Shape;3462;p47"/>
              <p:cNvSpPr/>
              <p:nvPr/>
            </p:nvSpPr>
            <p:spPr>
              <a:xfrm>
                <a:off x="6673943" y="4228421"/>
                <a:ext cx="468726" cy="694074"/>
              </a:xfrm>
              <a:custGeom>
                <a:avLst/>
                <a:gdLst/>
                <a:ahLst/>
                <a:cxnLst/>
                <a:rect l="l" t="t" r="r" b="b"/>
                <a:pathLst>
                  <a:path w="38842" h="57516" extrusionOk="0">
                    <a:moveTo>
                      <a:pt x="1860" y="1"/>
                    </a:moveTo>
                    <a:cubicBezTo>
                      <a:pt x="830" y="1"/>
                      <a:pt x="0" y="830"/>
                      <a:pt x="0" y="1861"/>
                    </a:cubicBezTo>
                    <a:lnTo>
                      <a:pt x="0" y="55643"/>
                    </a:lnTo>
                    <a:cubicBezTo>
                      <a:pt x="0" y="56686"/>
                      <a:pt x="830" y="57515"/>
                      <a:pt x="1860" y="57515"/>
                    </a:cubicBezTo>
                    <a:lnTo>
                      <a:pt x="36982" y="57515"/>
                    </a:lnTo>
                    <a:cubicBezTo>
                      <a:pt x="38012" y="57515"/>
                      <a:pt x="38842" y="56686"/>
                      <a:pt x="38842" y="55643"/>
                    </a:cubicBezTo>
                    <a:lnTo>
                      <a:pt x="38842" y="1861"/>
                    </a:lnTo>
                    <a:cubicBezTo>
                      <a:pt x="38842" y="830"/>
                      <a:pt x="38012" y="1"/>
                      <a:pt x="369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3" name="Google Shape;3463;p47"/>
              <p:cNvSpPr/>
              <p:nvPr/>
            </p:nvSpPr>
            <p:spPr>
              <a:xfrm>
                <a:off x="6673943" y="4210224"/>
                <a:ext cx="468726" cy="694219"/>
              </a:xfrm>
              <a:custGeom>
                <a:avLst/>
                <a:gdLst/>
                <a:ahLst/>
                <a:cxnLst/>
                <a:rect l="l" t="t" r="r" b="b"/>
                <a:pathLst>
                  <a:path w="38842" h="57528" extrusionOk="0">
                    <a:moveTo>
                      <a:pt x="1860" y="1"/>
                    </a:moveTo>
                    <a:cubicBezTo>
                      <a:pt x="830" y="1"/>
                      <a:pt x="0" y="843"/>
                      <a:pt x="0" y="1873"/>
                    </a:cubicBezTo>
                    <a:lnTo>
                      <a:pt x="0" y="55656"/>
                    </a:lnTo>
                    <a:cubicBezTo>
                      <a:pt x="0" y="56699"/>
                      <a:pt x="830" y="57528"/>
                      <a:pt x="1860" y="57528"/>
                    </a:cubicBezTo>
                    <a:lnTo>
                      <a:pt x="36982" y="57528"/>
                    </a:lnTo>
                    <a:cubicBezTo>
                      <a:pt x="38012" y="57528"/>
                      <a:pt x="38842" y="56699"/>
                      <a:pt x="38842" y="55656"/>
                    </a:cubicBezTo>
                    <a:lnTo>
                      <a:pt x="38842" y="1873"/>
                    </a:lnTo>
                    <a:cubicBezTo>
                      <a:pt x="38842" y="843"/>
                      <a:pt x="38012" y="1"/>
                      <a:pt x="369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4" name="Google Shape;3464;p47"/>
              <p:cNvSpPr/>
              <p:nvPr/>
            </p:nvSpPr>
            <p:spPr>
              <a:xfrm>
                <a:off x="7057580" y="4505156"/>
                <a:ext cx="164082" cy="157770"/>
              </a:xfrm>
              <a:custGeom>
                <a:avLst/>
                <a:gdLst/>
                <a:ahLst/>
                <a:cxnLst/>
                <a:rect l="l" t="t" r="r" b="b"/>
                <a:pathLst>
                  <a:path w="13597" h="13074" extrusionOk="0">
                    <a:moveTo>
                      <a:pt x="7062" y="1"/>
                    </a:moveTo>
                    <a:cubicBezTo>
                      <a:pt x="4411" y="1"/>
                      <a:pt x="2023" y="1597"/>
                      <a:pt x="1018" y="4034"/>
                    </a:cubicBezTo>
                    <a:cubicBezTo>
                      <a:pt x="0" y="6472"/>
                      <a:pt x="566" y="9287"/>
                      <a:pt x="2438" y="11159"/>
                    </a:cubicBezTo>
                    <a:cubicBezTo>
                      <a:pt x="3682" y="12412"/>
                      <a:pt x="5354" y="13074"/>
                      <a:pt x="7058" y="13074"/>
                    </a:cubicBezTo>
                    <a:cubicBezTo>
                      <a:pt x="7901" y="13074"/>
                      <a:pt x="8752" y="12912"/>
                      <a:pt x="9563" y="12579"/>
                    </a:cubicBezTo>
                    <a:cubicBezTo>
                      <a:pt x="12001" y="11561"/>
                      <a:pt x="13596" y="9186"/>
                      <a:pt x="13596" y="6535"/>
                    </a:cubicBezTo>
                    <a:cubicBezTo>
                      <a:pt x="13596" y="2929"/>
                      <a:pt x="10669" y="1"/>
                      <a:pt x="70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5" name="Google Shape;3465;p47"/>
              <p:cNvSpPr/>
              <p:nvPr/>
            </p:nvSpPr>
            <p:spPr>
              <a:xfrm>
                <a:off x="7097607" y="4538968"/>
                <a:ext cx="90241" cy="90096"/>
              </a:xfrm>
              <a:custGeom>
                <a:avLst/>
                <a:gdLst/>
                <a:ahLst/>
                <a:cxnLst/>
                <a:rect l="l" t="t" r="r" b="b"/>
                <a:pathLst>
                  <a:path w="7478" h="7466" extrusionOk="0">
                    <a:moveTo>
                      <a:pt x="3745" y="1"/>
                    </a:moveTo>
                    <a:cubicBezTo>
                      <a:pt x="1672" y="1"/>
                      <a:pt x="0" y="1672"/>
                      <a:pt x="0" y="3733"/>
                    </a:cubicBezTo>
                    <a:cubicBezTo>
                      <a:pt x="0" y="5794"/>
                      <a:pt x="1672" y="7465"/>
                      <a:pt x="3745" y="7465"/>
                    </a:cubicBezTo>
                    <a:cubicBezTo>
                      <a:pt x="5806" y="7465"/>
                      <a:pt x="7477" y="5794"/>
                      <a:pt x="7477" y="3733"/>
                    </a:cubicBezTo>
                    <a:cubicBezTo>
                      <a:pt x="7477" y="1672"/>
                      <a:pt x="5806" y="1"/>
                      <a:pt x="37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6" name="Google Shape;3466;p47"/>
              <p:cNvSpPr/>
              <p:nvPr/>
            </p:nvSpPr>
            <p:spPr>
              <a:xfrm>
                <a:off x="6710482" y="4398411"/>
                <a:ext cx="14421" cy="12333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2" extrusionOk="0">
                    <a:moveTo>
                      <a:pt x="679" y="0"/>
                    </a:moveTo>
                    <a:cubicBezTo>
                      <a:pt x="227" y="0"/>
                      <a:pt x="1" y="553"/>
                      <a:pt x="327" y="867"/>
                    </a:cubicBezTo>
                    <a:cubicBezTo>
                      <a:pt x="430" y="974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5"/>
                    </a:cubicBezTo>
                    <a:cubicBezTo>
                      <a:pt x="1194" y="226"/>
                      <a:pt x="968" y="0"/>
                      <a:pt x="6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7" name="Google Shape;3467;p47"/>
              <p:cNvSpPr/>
              <p:nvPr/>
            </p:nvSpPr>
            <p:spPr>
              <a:xfrm>
                <a:off x="6710482" y="4323353"/>
                <a:ext cx="14421" cy="12236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0"/>
                      <a:pt x="1" y="540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6"/>
                      <a:pt x="968" y="0"/>
                      <a:pt x="6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8" name="Google Shape;3468;p47"/>
              <p:cNvSpPr/>
              <p:nvPr/>
            </p:nvSpPr>
            <p:spPr>
              <a:xfrm>
                <a:off x="6710482" y="4473613"/>
                <a:ext cx="14421" cy="12236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1"/>
                    </a:moveTo>
                    <a:cubicBezTo>
                      <a:pt x="227" y="1"/>
                      <a:pt x="1" y="541"/>
                      <a:pt x="327" y="868"/>
                    </a:cubicBezTo>
                    <a:cubicBezTo>
                      <a:pt x="428" y="969"/>
                      <a:pt x="553" y="1014"/>
                      <a:pt x="677" y="1014"/>
                    </a:cubicBezTo>
                    <a:cubicBezTo>
                      <a:pt x="939" y="1014"/>
                      <a:pt x="1194" y="811"/>
                      <a:pt x="1194" y="504"/>
                    </a:cubicBezTo>
                    <a:cubicBezTo>
                      <a:pt x="1194" y="227"/>
                      <a:pt x="968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9" name="Google Shape;3469;p47"/>
              <p:cNvSpPr/>
              <p:nvPr/>
            </p:nvSpPr>
            <p:spPr>
              <a:xfrm>
                <a:off x="6710482" y="4552315"/>
                <a:ext cx="14421" cy="12236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27" y="868"/>
                    </a:cubicBezTo>
                    <a:cubicBezTo>
                      <a:pt x="428" y="968"/>
                      <a:pt x="553" y="1014"/>
                      <a:pt x="677" y="1014"/>
                    </a:cubicBezTo>
                    <a:cubicBezTo>
                      <a:pt x="939" y="1014"/>
                      <a:pt x="1194" y="811"/>
                      <a:pt x="1194" y="503"/>
                    </a:cubicBezTo>
                    <a:cubicBezTo>
                      <a:pt x="1194" y="227"/>
                      <a:pt x="968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0" name="Google Shape;3470;p47"/>
              <p:cNvSpPr/>
              <p:nvPr/>
            </p:nvSpPr>
            <p:spPr>
              <a:xfrm>
                <a:off x="6710482" y="4702586"/>
                <a:ext cx="14421" cy="12236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1"/>
                    </a:moveTo>
                    <a:cubicBezTo>
                      <a:pt x="227" y="1"/>
                      <a:pt x="1" y="541"/>
                      <a:pt x="327" y="868"/>
                    </a:cubicBezTo>
                    <a:cubicBezTo>
                      <a:pt x="428" y="968"/>
                      <a:pt x="553" y="1014"/>
                      <a:pt x="677" y="1014"/>
                    </a:cubicBezTo>
                    <a:cubicBezTo>
                      <a:pt x="939" y="1014"/>
                      <a:pt x="1194" y="811"/>
                      <a:pt x="1194" y="503"/>
                    </a:cubicBezTo>
                    <a:cubicBezTo>
                      <a:pt x="1194" y="227"/>
                      <a:pt x="968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1" name="Google Shape;3471;p47"/>
              <p:cNvSpPr/>
              <p:nvPr/>
            </p:nvSpPr>
            <p:spPr>
              <a:xfrm>
                <a:off x="6710482" y="4627372"/>
                <a:ext cx="14421" cy="12345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27"/>
                      <a:pt x="968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2" name="Google Shape;3472;p47"/>
              <p:cNvSpPr/>
              <p:nvPr/>
            </p:nvSpPr>
            <p:spPr>
              <a:xfrm>
                <a:off x="6710482" y="4777644"/>
                <a:ext cx="14421" cy="12345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27"/>
                      <a:pt x="968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3" name="Google Shape;3473;p47"/>
              <p:cNvSpPr/>
              <p:nvPr/>
            </p:nvSpPr>
            <p:spPr>
              <a:xfrm>
                <a:off x="6710482" y="4856346"/>
                <a:ext cx="14421" cy="12345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0"/>
                    </a:moveTo>
                    <a:cubicBezTo>
                      <a:pt x="227" y="13"/>
                      <a:pt x="1" y="553"/>
                      <a:pt x="327" y="868"/>
                    </a:cubicBezTo>
                    <a:cubicBezTo>
                      <a:pt x="430" y="974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39"/>
                      <a:pt x="968" y="0"/>
                      <a:pt x="6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4" name="Google Shape;3474;p47"/>
              <p:cNvSpPr/>
              <p:nvPr/>
            </p:nvSpPr>
            <p:spPr>
              <a:xfrm>
                <a:off x="7095640" y="4398411"/>
                <a:ext cx="14264" cy="12333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2" extrusionOk="0">
                    <a:moveTo>
                      <a:pt x="666" y="0"/>
                    </a:moveTo>
                    <a:cubicBezTo>
                      <a:pt x="226" y="0"/>
                      <a:pt x="0" y="553"/>
                      <a:pt x="314" y="867"/>
                    </a:cubicBezTo>
                    <a:cubicBezTo>
                      <a:pt x="417" y="974"/>
                      <a:pt x="545" y="1022"/>
                      <a:pt x="671" y="1022"/>
                    </a:cubicBezTo>
                    <a:cubicBezTo>
                      <a:pt x="931" y="1022"/>
                      <a:pt x="1181" y="820"/>
                      <a:pt x="1181" y="515"/>
                    </a:cubicBezTo>
                    <a:cubicBezTo>
                      <a:pt x="1181" y="226"/>
                      <a:pt x="955" y="0"/>
                      <a:pt x="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5" name="Google Shape;3475;p47"/>
              <p:cNvSpPr/>
              <p:nvPr/>
            </p:nvSpPr>
            <p:spPr>
              <a:xfrm>
                <a:off x="7095640" y="4323353"/>
                <a:ext cx="14264" cy="12236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66" y="0"/>
                    </a:moveTo>
                    <a:cubicBezTo>
                      <a:pt x="226" y="0"/>
                      <a:pt x="0" y="540"/>
                      <a:pt x="314" y="867"/>
                    </a:cubicBezTo>
                    <a:cubicBezTo>
                      <a:pt x="415" y="968"/>
                      <a:pt x="540" y="1013"/>
                      <a:pt x="664" y="1013"/>
                    </a:cubicBezTo>
                    <a:cubicBezTo>
                      <a:pt x="926" y="1013"/>
                      <a:pt x="1181" y="810"/>
                      <a:pt x="1181" y="503"/>
                    </a:cubicBezTo>
                    <a:cubicBezTo>
                      <a:pt x="1181" y="226"/>
                      <a:pt x="955" y="0"/>
                      <a:pt x="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6" name="Google Shape;3476;p47"/>
              <p:cNvSpPr/>
              <p:nvPr/>
            </p:nvSpPr>
            <p:spPr>
              <a:xfrm>
                <a:off x="7095640" y="4473613"/>
                <a:ext cx="14264" cy="12236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66" y="1"/>
                    </a:moveTo>
                    <a:cubicBezTo>
                      <a:pt x="214" y="1"/>
                      <a:pt x="0" y="541"/>
                      <a:pt x="314" y="868"/>
                    </a:cubicBezTo>
                    <a:cubicBezTo>
                      <a:pt x="415" y="969"/>
                      <a:pt x="540" y="1014"/>
                      <a:pt x="664" y="1014"/>
                    </a:cubicBezTo>
                    <a:cubicBezTo>
                      <a:pt x="926" y="1014"/>
                      <a:pt x="1181" y="811"/>
                      <a:pt x="1181" y="504"/>
                    </a:cubicBezTo>
                    <a:cubicBezTo>
                      <a:pt x="1181" y="227"/>
                      <a:pt x="955" y="1"/>
                      <a:pt x="6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7" name="Google Shape;3477;p47"/>
              <p:cNvSpPr/>
              <p:nvPr/>
            </p:nvSpPr>
            <p:spPr>
              <a:xfrm>
                <a:off x="7095640" y="4702586"/>
                <a:ext cx="14264" cy="12236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66" y="1"/>
                    </a:moveTo>
                    <a:cubicBezTo>
                      <a:pt x="226" y="1"/>
                      <a:pt x="0" y="541"/>
                      <a:pt x="314" y="868"/>
                    </a:cubicBezTo>
                    <a:cubicBezTo>
                      <a:pt x="415" y="968"/>
                      <a:pt x="540" y="1014"/>
                      <a:pt x="664" y="1014"/>
                    </a:cubicBezTo>
                    <a:cubicBezTo>
                      <a:pt x="926" y="1014"/>
                      <a:pt x="1181" y="811"/>
                      <a:pt x="1181" y="503"/>
                    </a:cubicBezTo>
                    <a:cubicBezTo>
                      <a:pt x="1181" y="227"/>
                      <a:pt x="955" y="1"/>
                      <a:pt x="6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8" name="Google Shape;3478;p47"/>
              <p:cNvSpPr/>
              <p:nvPr/>
            </p:nvSpPr>
            <p:spPr>
              <a:xfrm>
                <a:off x="7095640" y="4777644"/>
                <a:ext cx="14264" cy="1234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66" y="1"/>
                    </a:moveTo>
                    <a:cubicBezTo>
                      <a:pt x="214" y="1"/>
                      <a:pt x="0" y="554"/>
                      <a:pt x="314" y="868"/>
                    </a:cubicBezTo>
                    <a:cubicBezTo>
                      <a:pt x="417" y="975"/>
                      <a:pt x="545" y="1022"/>
                      <a:pt x="671" y="1022"/>
                    </a:cubicBezTo>
                    <a:cubicBezTo>
                      <a:pt x="931" y="1022"/>
                      <a:pt x="1181" y="820"/>
                      <a:pt x="1181" y="516"/>
                    </a:cubicBezTo>
                    <a:cubicBezTo>
                      <a:pt x="1181" y="227"/>
                      <a:pt x="955" y="1"/>
                      <a:pt x="6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9" name="Google Shape;3479;p47"/>
              <p:cNvSpPr/>
              <p:nvPr/>
            </p:nvSpPr>
            <p:spPr>
              <a:xfrm>
                <a:off x="7095640" y="4856346"/>
                <a:ext cx="14264" cy="12345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66" y="0"/>
                    </a:moveTo>
                    <a:cubicBezTo>
                      <a:pt x="214" y="13"/>
                      <a:pt x="0" y="553"/>
                      <a:pt x="314" y="868"/>
                    </a:cubicBezTo>
                    <a:cubicBezTo>
                      <a:pt x="417" y="974"/>
                      <a:pt x="545" y="1022"/>
                      <a:pt x="671" y="1022"/>
                    </a:cubicBezTo>
                    <a:cubicBezTo>
                      <a:pt x="931" y="1022"/>
                      <a:pt x="1181" y="820"/>
                      <a:pt x="1181" y="516"/>
                    </a:cubicBezTo>
                    <a:cubicBezTo>
                      <a:pt x="1181" y="239"/>
                      <a:pt x="955" y="0"/>
                      <a:pt x="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0" name="Google Shape;3480;p47"/>
              <p:cNvSpPr/>
              <p:nvPr/>
            </p:nvSpPr>
            <p:spPr>
              <a:xfrm>
                <a:off x="6710482" y="4248284"/>
                <a:ext cx="14421" cy="12188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0" extrusionOk="0">
                    <a:moveTo>
                      <a:pt x="701" y="0"/>
                    </a:moveTo>
                    <a:cubicBezTo>
                      <a:pt x="694" y="0"/>
                      <a:pt x="686" y="1"/>
                      <a:pt x="679" y="1"/>
                    </a:cubicBezTo>
                    <a:cubicBezTo>
                      <a:pt x="227" y="1"/>
                      <a:pt x="1" y="541"/>
                      <a:pt x="327" y="855"/>
                    </a:cubicBezTo>
                    <a:cubicBezTo>
                      <a:pt x="430" y="962"/>
                      <a:pt x="558" y="1010"/>
                      <a:pt x="684" y="1010"/>
                    </a:cubicBezTo>
                    <a:cubicBezTo>
                      <a:pt x="944" y="1010"/>
                      <a:pt x="1194" y="808"/>
                      <a:pt x="1194" y="504"/>
                    </a:cubicBezTo>
                    <a:cubicBezTo>
                      <a:pt x="1194" y="234"/>
                      <a:pt x="979" y="0"/>
                      <a:pt x="7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1" name="Google Shape;3481;p47"/>
              <p:cNvSpPr/>
              <p:nvPr/>
            </p:nvSpPr>
            <p:spPr>
              <a:xfrm>
                <a:off x="7095640" y="4248284"/>
                <a:ext cx="14264" cy="12188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0" extrusionOk="0">
                    <a:moveTo>
                      <a:pt x="688" y="0"/>
                    </a:moveTo>
                    <a:cubicBezTo>
                      <a:pt x="681" y="0"/>
                      <a:pt x="673" y="1"/>
                      <a:pt x="666" y="1"/>
                    </a:cubicBezTo>
                    <a:cubicBezTo>
                      <a:pt x="214" y="1"/>
                      <a:pt x="0" y="541"/>
                      <a:pt x="314" y="855"/>
                    </a:cubicBezTo>
                    <a:cubicBezTo>
                      <a:pt x="417" y="962"/>
                      <a:pt x="545" y="1010"/>
                      <a:pt x="671" y="1010"/>
                    </a:cubicBezTo>
                    <a:cubicBezTo>
                      <a:pt x="931" y="1010"/>
                      <a:pt x="1181" y="808"/>
                      <a:pt x="1181" y="504"/>
                    </a:cubicBezTo>
                    <a:cubicBezTo>
                      <a:pt x="1181" y="234"/>
                      <a:pt x="966" y="0"/>
                      <a:pt x="6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3482" name="Google Shape;3482;p47"/>
          <p:cNvCxnSpPr>
            <a:stCxn id="3321" idx="2"/>
            <a:endCxn id="3483" idx="0"/>
          </p:cNvCxnSpPr>
          <p:nvPr/>
        </p:nvCxnSpPr>
        <p:spPr>
          <a:xfrm flipH="1">
            <a:off x="1699700" y="2974738"/>
            <a:ext cx="1500" cy="327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484" name="Google Shape;3484;p47"/>
          <p:cNvCxnSpPr>
            <a:stCxn id="3322" idx="2"/>
            <a:endCxn id="3485" idx="0"/>
          </p:cNvCxnSpPr>
          <p:nvPr/>
        </p:nvCxnSpPr>
        <p:spPr>
          <a:xfrm>
            <a:off x="3136398" y="2974738"/>
            <a:ext cx="2700" cy="327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486" name="Google Shape;3486;p47"/>
          <p:cNvCxnSpPr>
            <a:stCxn id="3324" idx="2"/>
            <a:endCxn id="3487" idx="0"/>
          </p:cNvCxnSpPr>
          <p:nvPr/>
        </p:nvCxnSpPr>
        <p:spPr>
          <a:xfrm flipH="1">
            <a:off x="4566196" y="2974738"/>
            <a:ext cx="5400" cy="327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488" name="Google Shape;3488;p47"/>
          <p:cNvCxnSpPr>
            <a:stCxn id="3326" idx="2"/>
            <a:endCxn id="3489" idx="0"/>
          </p:cNvCxnSpPr>
          <p:nvPr/>
        </p:nvCxnSpPr>
        <p:spPr>
          <a:xfrm flipH="1">
            <a:off x="6004094" y="2974738"/>
            <a:ext cx="2700" cy="327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490" name="Google Shape;3490;p47"/>
          <p:cNvCxnSpPr>
            <a:stCxn id="3328" idx="2"/>
            <a:endCxn id="3491" idx="0"/>
          </p:cNvCxnSpPr>
          <p:nvPr/>
        </p:nvCxnSpPr>
        <p:spPr>
          <a:xfrm>
            <a:off x="7441992" y="2974738"/>
            <a:ext cx="0" cy="327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492" name="Google Shape;3492;p47"/>
          <p:cNvCxnSpPr>
            <a:endCxn id="3321" idx="0"/>
          </p:cNvCxnSpPr>
          <p:nvPr/>
        </p:nvCxnSpPr>
        <p:spPr>
          <a:xfrm>
            <a:off x="1695800" y="2185438"/>
            <a:ext cx="5400" cy="377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493" name="Google Shape;3493;p47"/>
          <p:cNvCxnSpPr>
            <a:endCxn id="3322" idx="0"/>
          </p:cNvCxnSpPr>
          <p:nvPr/>
        </p:nvCxnSpPr>
        <p:spPr>
          <a:xfrm>
            <a:off x="3130998" y="2185438"/>
            <a:ext cx="5400" cy="377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494" name="Google Shape;3494;p47"/>
          <p:cNvCxnSpPr>
            <a:endCxn id="3324" idx="0"/>
          </p:cNvCxnSpPr>
          <p:nvPr/>
        </p:nvCxnSpPr>
        <p:spPr>
          <a:xfrm>
            <a:off x="4566196" y="2185438"/>
            <a:ext cx="5400" cy="377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495" name="Google Shape;3495;p47"/>
          <p:cNvCxnSpPr>
            <a:endCxn id="3326" idx="0"/>
          </p:cNvCxnSpPr>
          <p:nvPr/>
        </p:nvCxnSpPr>
        <p:spPr>
          <a:xfrm>
            <a:off x="6001394" y="2185438"/>
            <a:ext cx="5400" cy="377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496" name="Google Shape;3496;p47"/>
          <p:cNvCxnSpPr>
            <a:endCxn id="3328" idx="0"/>
          </p:cNvCxnSpPr>
          <p:nvPr/>
        </p:nvCxnSpPr>
        <p:spPr>
          <a:xfrm>
            <a:off x="7436592" y="2185438"/>
            <a:ext cx="5400" cy="377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3497" name="Google Shape;3497;p47"/>
          <p:cNvGrpSpPr/>
          <p:nvPr/>
        </p:nvGrpSpPr>
        <p:grpSpPr>
          <a:xfrm>
            <a:off x="3891242" y="2563138"/>
            <a:ext cx="1349713" cy="1826738"/>
            <a:chOff x="3891242" y="2563138"/>
            <a:chExt cx="1349713" cy="1826738"/>
          </a:xfrm>
        </p:grpSpPr>
        <p:sp>
          <p:nvSpPr>
            <p:cNvPr id="3498" name="Google Shape;3498;p47"/>
            <p:cNvSpPr txBox="1"/>
            <p:nvPr/>
          </p:nvSpPr>
          <p:spPr>
            <a:xfrm>
              <a:off x="3891242" y="3831575"/>
              <a:ext cx="1349700" cy="55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191919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 was named after a god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499" name="Google Shape;3499;p47"/>
            <p:cNvSpPr txBox="1"/>
            <p:nvPr/>
          </p:nvSpPr>
          <p:spPr>
            <a:xfrm>
              <a:off x="3891255" y="3365349"/>
              <a:ext cx="13497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324" name="Google Shape;3324;p47"/>
            <p:cNvSpPr txBox="1"/>
            <p:nvPr/>
          </p:nvSpPr>
          <p:spPr>
            <a:xfrm>
              <a:off x="4128796" y="2563138"/>
              <a:ext cx="8856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03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487" name="Google Shape;3487;p47"/>
            <p:cNvSpPr/>
            <p:nvPr/>
          </p:nvSpPr>
          <p:spPr>
            <a:xfrm>
              <a:off x="4534450" y="3302038"/>
              <a:ext cx="63300" cy="63300"/>
            </a:xfrm>
            <a:prstGeom prst="ellipse">
              <a:avLst/>
            </a:prstGeom>
            <a:solidFill>
              <a:srgbClr val="8F9474"/>
            </a:solidFill>
            <a:ln w="9525" cap="flat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00" name="Google Shape;3500;p47"/>
          <p:cNvGrpSpPr/>
          <p:nvPr/>
        </p:nvGrpSpPr>
        <p:grpSpPr>
          <a:xfrm>
            <a:off x="5329222" y="2563138"/>
            <a:ext cx="1349714" cy="1826738"/>
            <a:chOff x="5329222" y="2563138"/>
            <a:chExt cx="1349714" cy="1826738"/>
          </a:xfrm>
        </p:grpSpPr>
        <p:sp>
          <p:nvSpPr>
            <p:cNvPr id="3501" name="Google Shape;3501;p47"/>
            <p:cNvSpPr txBox="1"/>
            <p:nvPr/>
          </p:nvSpPr>
          <p:spPr>
            <a:xfrm>
              <a:off x="5329222" y="3831575"/>
              <a:ext cx="1349700" cy="55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It’s far away from us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502" name="Google Shape;3502;p47"/>
            <p:cNvSpPr txBox="1"/>
            <p:nvPr/>
          </p:nvSpPr>
          <p:spPr>
            <a:xfrm>
              <a:off x="5329236" y="3365349"/>
              <a:ext cx="13497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Neptune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326" name="Google Shape;3326;p47"/>
            <p:cNvSpPr txBox="1"/>
            <p:nvPr/>
          </p:nvSpPr>
          <p:spPr>
            <a:xfrm>
              <a:off x="5563994" y="2563138"/>
              <a:ext cx="8856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04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489" name="Google Shape;3489;p47"/>
            <p:cNvSpPr/>
            <p:nvPr/>
          </p:nvSpPr>
          <p:spPr>
            <a:xfrm>
              <a:off x="5972413" y="3302038"/>
              <a:ext cx="63300" cy="63300"/>
            </a:xfrm>
            <a:prstGeom prst="ellipse">
              <a:avLst/>
            </a:prstGeom>
            <a:solidFill>
              <a:srgbClr val="8F9474"/>
            </a:solidFill>
            <a:ln w="9525" cap="flat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03" name="Google Shape;3503;p47"/>
          <p:cNvGrpSpPr/>
          <p:nvPr/>
        </p:nvGrpSpPr>
        <p:grpSpPr>
          <a:xfrm>
            <a:off x="6767150" y="2563138"/>
            <a:ext cx="1349715" cy="1826738"/>
            <a:chOff x="6767150" y="2563138"/>
            <a:chExt cx="1349715" cy="1826738"/>
          </a:xfrm>
        </p:grpSpPr>
        <p:sp>
          <p:nvSpPr>
            <p:cNvPr id="3504" name="Google Shape;3504;p47"/>
            <p:cNvSpPr txBox="1"/>
            <p:nvPr/>
          </p:nvSpPr>
          <p:spPr>
            <a:xfrm>
              <a:off x="6767150" y="3831575"/>
              <a:ext cx="1349700" cy="55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the planet with life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505" name="Google Shape;3505;p47"/>
            <p:cNvSpPr txBox="1"/>
            <p:nvPr/>
          </p:nvSpPr>
          <p:spPr>
            <a:xfrm>
              <a:off x="6767164" y="3365349"/>
              <a:ext cx="13497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Earth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328" name="Google Shape;3328;p47"/>
            <p:cNvSpPr txBox="1"/>
            <p:nvPr/>
          </p:nvSpPr>
          <p:spPr>
            <a:xfrm>
              <a:off x="6999192" y="2563138"/>
              <a:ext cx="8856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05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491" name="Google Shape;3491;p47"/>
            <p:cNvSpPr/>
            <p:nvPr/>
          </p:nvSpPr>
          <p:spPr>
            <a:xfrm>
              <a:off x="7410400" y="3302038"/>
              <a:ext cx="63300" cy="63300"/>
            </a:xfrm>
            <a:prstGeom prst="ellipse">
              <a:avLst/>
            </a:prstGeom>
            <a:solidFill>
              <a:srgbClr val="8F9474"/>
            </a:solidFill>
            <a:ln w="9525" cap="flat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06" name="Google Shape;3506;p47"/>
          <p:cNvGrpSpPr/>
          <p:nvPr/>
        </p:nvGrpSpPr>
        <p:grpSpPr>
          <a:xfrm>
            <a:off x="2464254" y="2563138"/>
            <a:ext cx="1349712" cy="1826738"/>
            <a:chOff x="2464254" y="2563138"/>
            <a:chExt cx="1349712" cy="1826738"/>
          </a:xfrm>
        </p:grpSpPr>
        <p:sp>
          <p:nvSpPr>
            <p:cNvPr id="3507" name="Google Shape;3507;p47"/>
            <p:cNvSpPr txBox="1"/>
            <p:nvPr/>
          </p:nvSpPr>
          <p:spPr>
            <a:xfrm>
              <a:off x="2464254" y="3831575"/>
              <a:ext cx="1349700" cy="55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Venus is terribly hot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508" name="Google Shape;3508;p47"/>
            <p:cNvSpPr txBox="1"/>
            <p:nvPr/>
          </p:nvSpPr>
          <p:spPr>
            <a:xfrm>
              <a:off x="2464267" y="3365349"/>
              <a:ext cx="13497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322" name="Google Shape;3322;p47"/>
            <p:cNvSpPr txBox="1"/>
            <p:nvPr/>
          </p:nvSpPr>
          <p:spPr>
            <a:xfrm>
              <a:off x="2693598" y="2563138"/>
              <a:ext cx="8856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02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485" name="Google Shape;3485;p47"/>
            <p:cNvSpPr/>
            <p:nvPr/>
          </p:nvSpPr>
          <p:spPr>
            <a:xfrm>
              <a:off x="3107475" y="3302038"/>
              <a:ext cx="63300" cy="63300"/>
            </a:xfrm>
            <a:prstGeom prst="ellipse">
              <a:avLst/>
            </a:prstGeom>
            <a:solidFill>
              <a:srgbClr val="8F9474"/>
            </a:solidFill>
            <a:ln w="9525" cap="flat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09" name="Google Shape;3509;p47"/>
          <p:cNvGrpSpPr/>
          <p:nvPr/>
        </p:nvGrpSpPr>
        <p:grpSpPr>
          <a:xfrm>
            <a:off x="1026325" y="2563138"/>
            <a:ext cx="1349712" cy="1826738"/>
            <a:chOff x="1026325" y="2563138"/>
            <a:chExt cx="1349712" cy="1826738"/>
          </a:xfrm>
        </p:grpSpPr>
        <p:sp>
          <p:nvSpPr>
            <p:cNvPr id="3510" name="Google Shape;3510;p47"/>
            <p:cNvSpPr txBox="1"/>
            <p:nvPr/>
          </p:nvSpPr>
          <p:spPr>
            <a:xfrm>
              <a:off x="1026325" y="3831575"/>
              <a:ext cx="1349700" cy="55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 was named after a god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511" name="Google Shape;3511;p47"/>
            <p:cNvSpPr txBox="1"/>
            <p:nvPr/>
          </p:nvSpPr>
          <p:spPr>
            <a:xfrm>
              <a:off x="1026337" y="3365349"/>
              <a:ext cx="13497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321" name="Google Shape;3321;p47"/>
            <p:cNvSpPr txBox="1"/>
            <p:nvPr/>
          </p:nvSpPr>
          <p:spPr>
            <a:xfrm>
              <a:off x="1258400" y="2563138"/>
              <a:ext cx="8856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01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483" name="Google Shape;3483;p47"/>
            <p:cNvSpPr/>
            <p:nvPr/>
          </p:nvSpPr>
          <p:spPr>
            <a:xfrm>
              <a:off x="1667925" y="3302038"/>
              <a:ext cx="63300" cy="63300"/>
            </a:xfrm>
            <a:prstGeom prst="ellipse">
              <a:avLst/>
            </a:prstGeom>
            <a:solidFill>
              <a:srgbClr val="8F9474"/>
            </a:solidFill>
            <a:ln w="9525" cap="flat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6" name="Google Shape;3516;p4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3517" name="Google Shape;3517;p48"/>
          <p:cNvGrpSpPr/>
          <p:nvPr/>
        </p:nvGrpSpPr>
        <p:grpSpPr>
          <a:xfrm>
            <a:off x="1025800" y="1378350"/>
            <a:ext cx="2210400" cy="2811650"/>
            <a:chOff x="1025800" y="1378350"/>
            <a:chExt cx="2210400" cy="2811650"/>
          </a:xfrm>
        </p:grpSpPr>
        <p:sp>
          <p:nvSpPr>
            <p:cNvPr id="3518" name="Google Shape;3518;p48"/>
            <p:cNvSpPr txBox="1"/>
            <p:nvPr/>
          </p:nvSpPr>
          <p:spPr>
            <a:xfrm>
              <a:off x="1025800" y="1789950"/>
              <a:ext cx="22104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Venus has a beautiful name and is the second planet from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519" name="Google Shape;3519;p48"/>
            <p:cNvSpPr txBox="1"/>
            <p:nvPr/>
          </p:nvSpPr>
          <p:spPr>
            <a:xfrm>
              <a:off x="1025800" y="1378350"/>
              <a:ext cx="22104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520" name="Google Shape;3520;p48"/>
            <p:cNvSpPr txBox="1"/>
            <p:nvPr/>
          </p:nvSpPr>
          <p:spPr>
            <a:xfrm>
              <a:off x="1025800" y="2969275"/>
              <a:ext cx="22104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Saturn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521" name="Google Shape;3521;p48"/>
            <p:cNvSpPr txBox="1"/>
            <p:nvPr/>
          </p:nvSpPr>
          <p:spPr>
            <a:xfrm>
              <a:off x="1025800" y="3778400"/>
              <a:ext cx="22104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3522" name="Google Shape;3522;p48"/>
          <p:cNvGrpSpPr/>
          <p:nvPr/>
        </p:nvGrpSpPr>
        <p:grpSpPr>
          <a:xfrm>
            <a:off x="3676800" y="1378350"/>
            <a:ext cx="1790400" cy="2811600"/>
            <a:chOff x="3676800" y="1378350"/>
            <a:chExt cx="1790400" cy="2811600"/>
          </a:xfrm>
        </p:grpSpPr>
        <p:sp>
          <p:nvSpPr>
            <p:cNvPr id="3523" name="Google Shape;3523;p48"/>
            <p:cNvSpPr/>
            <p:nvPr/>
          </p:nvSpPr>
          <p:spPr>
            <a:xfrm>
              <a:off x="3676800" y="1378350"/>
              <a:ext cx="1790400" cy="2811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24" name="Google Shape;3524;p48"/>
            <p:cNvGrpSpPr/>
            <p:nvPr/>
          </p:nvGrpSpPr>
          <p:grpSpPr>
            <a:xfrm>
              <a:off x="4046080" y="1739525"/>
              <a:ext cx="1051840" cy="2089251"/>
              <a:chOff x="4300694" y="1367691"/>
              <a:chExt cx="536516" cy="1065727"/>
            </a:xfrm>
          </p:grpSpPr>
          <p:sp>
            <p:nvSpPr>
              <p:cNvPr id="3525" name="Google Shape;3525;p48"/>
              <p:cNvSpPr/>
              <p:nvPr/>
            </p:nvSpPr>
            <p:spPr>
              <a:xfrm>
                <a:off x="4300694" y="1367691"/>
                <a:ext cx="536516" cy="687134"/>
              </a:xfrm>
              <a:custGeom>
                <a:avLst/>
                <a:gdLst/>
                <a:ahLst/>
                <a:cxnLst/>
                <a:rect l="l" t="t" r="r" b="b"/>
                <a:pathLst>
                  <a:path w="31945" h="40913" extrusionOk="0">
                    <a:moveTo>
                      <a:pt x="15960" y="1"/>
                    </a:moveTo>
                    <a:cubicBezTo>
                      <a:pt x="7161" y="1"/>
                      <a:pt x="1" y="9138"/>
                      <a:pt x="1" y="20445"/>
                    </a:cubicBezTo>
                    <a:cubicBezTo>
                      <a:pt x="1" y="31752"/>
                      <a:pt x="7137" y="40913"/>
                      <a:pt x="15960" y="40913"/>
                    </a:cubicBezTo>
                    <a:cubicBezTo>
                      <a:pt x="24784" y="40913"/>
                      <a:pt x="31944" y="31752"/>
                      <a:pt x="31944" y="20445"/>
                    </a:cubicBezTo>
                    <a:cubicBezTo>
                      <a:pt x="31944" y="9162"/>
                      <a:pt x="24784" y="1"/>
                      <a:pt x="159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6" name="Google Shape;3526;p48"/>
              <p:cNvSpPr/>
              <p:nvPr/>
            </p:nvSpPr>
            <p:spPr>
              <a:xfrm>
                <a:off x="4568742" y="1367691"/>
                <a:ext cx="268468" cy="687134"/>
              </a:xfrm>
              <a:custGeom>
                <a:avLst/>
                <a:gdLst/>
                <a:ahLst/>
                <a:cxnLst/>
                <a:rect l="l" t="t" r="r" b="b"/>
                <a:pathLst>
                  <a:path w="15985" h="40913" extrusionOk="0">
                    <a:moveTo>
                      <a:pt x="0" y="1"/>
                    </a:moveTo>
                    <a:lnTo>
                      <a:pt x="0" y="40913"/>
                    </a:lnTo>
                    <a:cubicBezTo>
                      <a:pt x="8824" y="40913"/>
                      <a:pt x="15984" y="31752"/>
                      <a:pt x="15984" y="20445"/>
                    </a:cubicBezTo>
                    <a:cubicBezTo>
                      <a:pt x="15984" y="9162"/>
                      <a:pt x="8824" y="1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7" name="Google Shape;3527;p48"/>
              <p:cNvSpPr/>
              <p:nvPr/>
            </p:nvSpPr>
            <p:spPr>
              <a:xfrm>
                <a:off x="4380857" y="1469737"/>
                <a:ext cx="106514" cy="91247"/>
              </a:xfrm>
              <a:custGeom>
                <a:avLst/>
                <a:gdLst/>
                <a:ahLst/>
                <a:cxnLst/>
                <a:rect l="l" t="t" r="r" b="b"/>
                <a:pathLst>
                  <a:path w="6342" h="5433" extrusionOk="0">
                    <a:moveTo>
                      <a:pt x="3617" y="0"/>
                    </a:moveTo>
                    <a:cubicBezTo>
                      <a:pt x="1206" y="0"/>
                      <a:pt x="1" y="2941"/>
                      <a:pt x="1713" y="4629"/>
                    </a:cubicBezTo>
                    <a:cubicBezTo>
                      <a:pt x="2268" y="5184"/>
                      <a:pt x="2949" y="5432"/>
                      <a:pt x="3617" y="5432"/>
                    </a:cubicBezTo>
                    <a:cubicBezTo>
                      <a:pt x="5009" y="5432"/>
                      <a:pt x="6341" y="4354"/>
                      <a:pt x="6341" y="2724"/>
                    </a:cubicBezTo>
                    <a:cubicBezTo>
                      <a:pt x="6341" y="1230"/>
                      <a:pt x="5136" y="0"/>
                      <a:pt x="3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8" name="Google Shape;3528;p48"/>
              <p:cNvSpPr/>
              <p:nvPr/>
            </p:nvSpPr>
            <p:spPr>
              <a:xfrm>
                <a:off x="4459424" y="1697696"/>
                <a:ext cx="102450" cy="432858"/>
              </a:xfrm>
              <a:custGeom>
                <a:avLst/>
                <a:gdLst/>
                <a:ahLst/>
                <a:cxnLst/>
                <a:rect l="l" t="t" r="r" b="b"/>
                <a:pathLst>
                  <a:path w="6100" h="25773" fill="none" extrusionOk="0">
                    <a:moveTo>
                      <a:pt x="0" y="0"/>
                    </a:moveTo>
                    <a:lnTo>
                      <a:pt x="6099" y="25772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9" name="Google Shape;3529;p48"/>
              <p:cNvSpPr/>
              <p:nvPr/>
            </p:nvSpPr>
            <p:spPr>
              <a:xfrm>
                <a:off x="4576031" y="1697696"/>
                <a:ext cx="102046" cy="432858"/>
              </a:xfrm>
              <a:custGeom>
                <a:avLst/>
                <a:gdLst/>
                <a:ahLst/>
                <a:cxnLst/>
                <a:rect l="l" t="t" r="r" b="b"/>
                <a:pathLst>
                  <a:path w="6076" h="25773" fill="none" extrusionOk="0">
                    <a:moveTo>
                      <a:pt x="0" y="25772"/>
                    </a:moveTo>
                    <a:lnTo>
                      <a:pt x="6076" y="0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0" name="Google Shape;3530;p48"/>
              <p:cNvSpPr/>
              <p:nvPr/>
            </p:nvSpPr>
            <p:spPr>
              <a:xfrm>
                <a:off x="4461439" y="1698905"/>
                <a:ext cx="72487" cy="74922"/>
              </a:xfrm>
              <a:custGeom>
                <a:avLst/>
                <a:gdLst/>
                <a:ahLst/>
                <a:cxnLst/>
                <a:rect l="l" t="t" r="r" b="b"/>
                <a:pathLst>
                  <a:path w="4316" h="4461" fill="none" extrusionOk="0">
                    <a:moveTo>
                      <a:pt x="1" y="1"/>
                    </a:moveTo>
                    <a:lnTo>
                      <a:pt x="4316" y="4461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1" name="Google Shape;3531;p48"/>
              <p:cNvSpPr/>
              <p:nvPr/>
            </p:nvSpPr>
            <p:spPr>
              <a:xfrm>
                <a:off x="4533910" y="1711048"/>
                <a:ext cx="33624" cy="62780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3738" fill="none" extrusionOk="0">
                    <a:moveTo>
                      <a:pt x="1" y="3738"/>
                    </a:moveTo>
                    <a:lnTo>
                      <a:pt x="2002" y="1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2" name="Google Shape;3532;p48"/>
              <p:cNvSpPr/>
              <p:nvPr/>
            </p:nvSpPr>
            <p:spPr>
              <a:xfrm>
                <a:off x="4567516" y="1711048"/>
                <a:ext cx="36865" cy="62780"/>
              </a:xfrm>
              <a:custGeom>
                <a:avLst/>
                <a:gdLst/>
                <a:ahLst/>
                <a:cxnLst/>
                <a:rect l="l" t="t" r="r" b="b"/>
                <a:pathLst>
                  <a:path w="2195" h="3738" fill="none" extrusionOk="0">
                    <a:moveTo>
                      <a:pt x="1" y="1"/>
                    </a:moveTo>
                    <a:lnTo>
                      <a:pt x="2195" y="3738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3" name="Google Shape;3533;p48"/>
              <p:cNvSpPr/>
              <p:nvPr/>
            </p:nvSpPr>
            <p:spPr>
              <a:xfrm>
                <a:off x="4604365" y="1697696"/>
                <a:ext cx="73713" cy="76132"/>
              </a:xfrm>
              <a:custGeom>
                <a:avLst/>
                <a:gdLst/>
                <a:ahLst/>
                <a:cxnLst/>
                <a:rect l="l" t="t" r="r" b="b"/>
                <a:pathLst>
                  <a:path w="4389" h="4533" fill="none" extrusionOk="0">
                    <a:moveTo>
                      <a:pt x="1" y="4533"/>
                    </a:moveTo>
                    <a:lnTo>
                      <a:pt x="4389" y="0"/>
                    </a:ln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4" name="Google Shape;3534;p48"/>
              <p:cNvSpPr/>
              <p:nvPr/>
            </p:nvSpPr>
            <p:spPr>
              <a:xfrm>
                <a:off x="4426220" y="1672587"/>
                <a:ext cx="65198" cy="50620"/>
              </a:xfrm>
              <a:custGeom>
                <a:avLst/>
                <a:gdLst/>
                <a:ahLst/>
                <a:cxnLst/>
                <a:rect l="l" t="t" r="r" b="b"/>
                <a:pathLst>
                  <a:path w="3882" h="3014" extrusionOk="0">
                    <a:moveTo>
                      <a:pt x="1953" y="0"/>
                    </a:moveTo>
                    <a:cubicBezTo>
                      <a:pt x="0" y="0"/>
                      <a:pt x="0" y="3014"/>
                      <a:pt x="1953" y="3014"/>
                    </a:cubicBezTo>
                    <a:cubicBezTo>
                      <a:pt x="3882" y="3014"/>
                      <a:pt x="3882" y="0"/>
                      <a:pt x="19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5" name="Google Shape;3535;p48"/>
              <p:cNvSpPr/>
              <p:nvPr/>
            </p:nvSpPr>
            <p:spPr>
              <a:xfrm>
                <a:off x="4646486" y="1670975"/>
                <a:ext cx="65198" cy="50620"/>
              </a:xfrm>
              <a:custGeom>
                <a:avLst/>
                <a:gdLst/>
                <a:ahLst/>
                <a:cxnLst/>
                <a:rect l="l" t="t" r="r" b="b"/>
                <a:pathLst>
                  <a:path w="3882" h="3014" extrusionOk="0">
                    <a:moveTo>
                      <a:pt x="1929" y="0"/>
                    </a:moveTo>
                    <a:cubicBezTo>
                      <a:pt x="0" y="0"/>
                      <a:pt x="0" y="3014"/>
                      <a:pt x="1929" y="3014"/>
                    </a:cubicBezTo>
                    <a:cubicBezTo>
                      <a:pt x="3881" y="3014"/>
                      <a:pt x="3881" y="0"/>
                      <a:pt x="19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6" name="Google Shape;3536;p48"/>
              <p:cNvSpPr/>
              <p:nvPr/>
            </p:nvSpPr>
            <p:spPr>
              <a:xfrm>
                <a:off x="4394226" y="2327307"/>
                <a:ext cx="349454" cy="106111"/>
              </a:xfrm>
              <a:custGeom>
                <a:avLst/>
                <a:gdLst/>
                <a:ahLst/>
                <a:cxnLst/>
                <a:rect l="l" t="t" r="r" b="b"/>
                <a:pathLst>
                  <a:path w="20807" h="6318" extrusionOk="0">
                    <a:moveTo>
                      <a:pt x="1" y="1"/>
                    </a:moveTo>
                    <a:cubicBezTo>
                      <a:pt x="1" y="3496"/>
                      <a:pt x="4653" y="6317"/>
                      <a:pt x="10391" y="6317"/>
                    </a:cubicBezTo>
                    <a:cubicBezTo>
                      <a:pt x="16153" y="6317"/>
                      <a:pt x="20806" y="3496"/>
                      <a:pt x="2080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7" name="Google Shape;3537;p48"/>
              <p:cNvSpPr/>
              <p:nvPr/>
            </p:nvSpPr>
            <p:spPr>
              <a:xfrm>
                <a:off x="4472373" y="2327307"/>
                <a:ext cx="271306" cy="106111"/>
              </a:xfrm>
              <a:custGeom>
                <a:avLst/>
                <a:gdLst/>
                <a:ahLst/>
                <a:cxnLst/>
                <a:rect l="l" t="t" r="r" b="b"/>
                <a:pathLst>
                  <a:path w="16154" h="6318" extrusionOk="0">
                    <a:moveTo>
                      <a:pt x="8318" y="1"/>
                    </a:moveTo>
                    <a:cubicBezTo>
                      <a:pt x="8318" y="3496"/>
                      <a:pt x="0" y="6317"/>
                      <a:pt x="5738" y="6317"/>
                    </a:cubicBezTo>
                    <a:cubicBezTo>
                      <a:pt x="11500" y="6317"/>
                      <a:pt x="16153" y="3496"/>
                      <a:pt x="161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8" name="Google Shape;3538;p48"/>
              <p:cNvSpPr/>
              <p:nvPr/>
            </p:nvSpPr>
            <p:spPr>
              <a:xfrm>
                <a:off x="4412045" y="1989626"/>
                <a:ext cx="313815" cy="333246"/>
              </a:xfrm>
              <a:custGeom>
                <a:avLst/>
                <a:gdLst/>
                <a:ahLst/>
                <a:cxnLst/>
                <a:rect l="l" t="t" r="r" b="b"/>
                <a:pathLst>
                  <a:path w="18685" h="19842" extrusionOk="0">
                    <a:moveTo>
                      <a:pt x="3014" y="0"/>
                    </a:moveTo>
                    <a:cubicBezTo>
                      <a:pt x="1350" y="0"/>
                      <a:pt x="0" y="1350"/>
                      <a:pt x="0" y="3014"/>
                    </a:cubicBezTo>
                    <a:lnTo>
                      <a:pt x="0" y="16828"/>
                    </a:lnTo>
                    <a:cubicBezTo>
                      <a:pt x="0" y="18491"/>
                      <a:pt x="1350" y="19842"/>
                      <a:pt x="3014" y="19842"/>
                    </a:cubicBezTo>
                    <a:lnTo>
                      <a:pt x="15671" y="19842"/>
                    </a:lnTo>
                    <a:cubicBezTo>
                      <a:pt x="17334" y="19842"/>
                      <a:pt x="18684" y="18491"/>
                      <a:pt x="18684" y="16828"/>
                    </a:cubicBezTo>
                    <a:lnTo>
                      <a:pt x="18684" y="3014"/>
                    </a:lnTo>
                    <a:cubicBezTo>
                      <a:pt x="18684" y="1350"/>
                      <a:pt x="17334" y="0"/>
                      <a:pt x="156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9" name="Google Shape;3539;p48"/>
              <p:cNvSpPr/>
              <p:nvPr/>
            </p:nvSpPr>
            <p:spPr>
              <a:xfrm>
                <a:off x="4538780" y="1990030"/>
                <a:ext cx="187080" cy="332843"/>
              </a:xfrm>
              <a:custGeom>
                <a:avLst/>
                <a:gdLst/>
                <a:ahLst/>
                <a:cxnLst/>
                <a:rect l="l" t="t" r="r" b="b"/>
                <a:pathLst>
                  <a:path w="11139" h="19818" extrusionOk="0">
                    <a:moveTo>
                      <a:pt x="0" y="0"/>
                    </a:moveTo>
                    <a:lnTo>
                      <a:pt x="0" y="19818"/>
                    </a:lnTo>
                    <a:lnTo>
                      <a:pt x="8125" y="19818"/>
                    </a:lnTo>
                    <a:cubicBezTo>
                      <a:pt x="9788" y="19818"/>
                      <a:pt x="11138" y="18467"/>
                      <a:pt x="11138" y="16804"/>
                    </a:cubicBezTo>
                    <a:lnTo>
                      <a:pt x="11138" y="3014"/>
                    </a:lnTo>
                    <a:cubicBezTo>
                      <a:pt x="11138" y="1326"/>
                      <a:pt x="9788" y="0"/>
                      <a:pt x="812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0" name="Google Shape;3540;p48"/>
              <p:cNvSpPr/>
              <p:nvPr/>
            </p:nvSpPr>
            <p:spPr>
              <a:xfrm>
                <a:off x="4343622" y="2273445"/>
                <a:ext cx="450660" cy="64812"/>
              </a:xfrm>
              <a:custGeom>
                <a:avLst/>
                <a:gdLst/>
                <a:ahLst/>
                <a:cxnLst/>
                <a:rect l="l" t="t" r="r" b="b"/>
                <a:pathLst>
                  <a:path w="26833" h="3859" extrusionOk="0">
                    <a:moveTo>
                      <a:pt x="1886" y="1"/>
                    </a:moveTo>
                    <a:cubicBezTo>
                      <a:pt x="844" y="1"/>
                      <a:pt x="0" y="860"/>
                      <a:pt x="0" y="1930"/>
                    </a:cubicBezTo>
                    <a:cubicBezTo>
                      <a:pt x="0" y="2991"/>
                      <a:pt x="868" y="3859"/>
                      <a:pt x="1929" y="3859"/>
                    </a:cubicBezTo>
                    <a:lnTo>
                      <a:pt x="24904" y="3859"/>
                    </a:lnTo>
                    <a:cubicBezTo>
                      <a:pt x="25965" y="3859"/>
                      <a:pt x="26833" y="2991"/>
                      <a:pt x="26833" y="1930"/>
                    </a:cubicBezTo>
                    <a:cubicBezTo>
                      <a:pt x="26833" y="845"/>
                      <a:pt x="25965" y="1"/>
                      <a:pt x="24904" y="1"/>
                    </a:cubicBezTo>
                    <a:lnTo>
                      <a:pt x="1929" y="1"/>
                    </a:lnTo>
                    <a:cubicBezTo>
                      <a:pt x="1914" y="1"/>
                      <a:pt x="1900" y="1"/>
                      <a:pt x="188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1" name="Google Shape;3541;p48"/>
              <p:cNvSpPr/>
              <p:nvPr/>
            </p:nvSpPr>
            <p:spPr>
              <a:xfrm>
                <a:off x="4553358" y="2273462"/>
                <a:ext cx="240924" cy="64795"/>
              </a:xfrm>
              <a:custGeom>
                <a:avLst/>
                <a:gdLst/>
                <a:ahLst/>
                <a:cxnLst/>
                <a:rect l="l" t="t" r="r" b="b"/>
                <a:pathLst>
                  <a:path w="14345" h="3858" extrusionOk="0">
                    <a:moveTo>
                      <a:pt x="0" y="0"/>
                    </a:moveTo>
                    <a:lnTo>
                      <a:pt x="0" y="3858"/>
                    </a:lnTo>
                    <a:lnTo>
                      <a:pt x="12416" y="3858"/>
                    </a:lnTo>
                    <a:cubicBezTo>
                      <a:pt x="13477" y="3858"/>
                      <a:pt x="14345" y="2990"/>
                      <a:pt x="14345" y="1929"/>
                    </a:cubicBezTo>
                    <a:cubicBezTo>
                      <a:pt x="14345" y="844"/>
                      <a:pt x="13477" y="0"/>
                      <a:pt x="124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2" name="Google Shape;3542;p48"/>
              <p:cNvSpPr/>
              <p:nvPr/>
            </p:nvSpPr>
            <p:spPr>
              <a:xfrm>
                <a:off x="4475211" y="2098139"/>
                <a:ext cx="163583" cy="140137"/>
              </a:xfrm>
              <a:custGeom>
                <a:avLst/>
                <a:gdLst/>
                <a:ahLst/>
                <a:cxnLst/>
                <a:rect l="l" t="t" r="r" b="b"/>
                <a:pathLst>
                  <a:path w="9740" h="8344" extrusionOk="0">
                    <a:moveTo>
                      <a:pt x="5569" y="0"/>
                    </a:moveTo>
                    <a:cubicBezTo>
                      <a:pt x="1857" y="0"/>
                      <a:pt x="0" y="4509"/>
                      <a:pt x="2628" y="7112"/>
                    </a:cubicBezTo>
                    <a:cubicBezTo>
                      <a:pt x="3479" y="7963"/>
                      <a:pt x="4524" y="8344"/>
                      <a:pt x="5549" y="8344"/>
                    </a:cubicBezTo>
                    <a:cubicBezTo>
                      <a:pt x="7689" y="8344"/>
                      <a:pt x="9740" y="6682"/>
                      <a:pt x="9740" y="4171"/>
                    </a:cubicBezTo>
                    <a:cubicBezTo>
                      <a:pt x="9740" y="1881"/>
                      <a:pt x="7884" y="0"/>
                      <a:pt x="55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3" name="Google Shape;3543;p48"/>
              <p:cNvSpPr/>
              <p:nvPr/>
            </p:nvSpPr>
            <p:spPr>
              <a:xfrm>
                <a:off x="4520155" y="2119603"/>
                <a:ext cx="97193" cy="97193"/>
              </a:xfrm>
              <a:custGeom>
                <a:avLst/>
                <a:gdLst/>
                <a:ahLst/>
                <a:cxnLst/>
                <a:rect l="l" t="t" r="r" b="b"/>
                <a:pathLst>
                  <a:path w="5787" h="5787" extrusionOk="0">
                    <a:moveTo>
                      <a:pt x="2893" y="0"/>
                    </a:moveTo>
                    <a:cubicBezTo>
                      <a:pt x="1302" y="0"/>
                      <a:pt x="0" y="1302"/>
                      <a:pt x="0" y="2893"/>
                    </a:cubicBezTo>
                    <a:cubicBezTo>
                      <a:pt x="0" y="4508"/>
                      <a:pt x="1302" y="5786"/>
                      <a:pt x="2893" y="5786"/>
                    </a:cubicBezTo>
                    <a:cubicBezTo>
                      <a:pt x="4509" y="5786"/>
                      <a:pt x="5786" y="4508"/>
                      <a:pt x="5786" y="2893"/>
                    </a:cubicBezTo>
                    <a:cubicBezTo>
                      <a:pt x="5786" y="1302"/>
                      <a:pt x="4509" y="0"/>
                      <a:pt x="28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4" name="Google Shape;3544;p48"/>
              <p:cNvSpPr/>
              <p:nvPr/>
            </p:nvSpPr>
            <p:spPr>
              <a:xfrm>
                <a:off x="4326609" y="2115958"/>
                <a:ext cx="122704" cy="105036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6254" extrusionOk="0">
                    <a:moveTo>
                      <a:pt x="4171" y="0"/>
                    </a:moveTo>
                    <a:cubicBezTo>
                      <a:pt x="1399" y="0"/>
                      <a:pt x="0" y="3351"/>
                      <a:pt x="1977" y="5328"/>
                    </a:cubicBezTo>
                    <a:cubicBezTo>
                      <a:pt x="2609" y="5968"/>
                      <a:pt x="3390" y="6254"/>
                      <a:pt x="4157" y="6254"/>
                    </a:cubicBezTo>
                    <a:cubicBezTo>
                      <a:pt x="5761" y="6254"/>
                      <a:pt x="7305" y="5002"/>
                      <a:pt x="7305" y="3110"/>
                    </a:cubicBezTo>
                    <a:cubicBezTo>
                      <a:pt x="7305" y="1398"/>
                      <a:pt x="5907" y="0"/>
                      <a:pt x="41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5" name="Google Shape;3545;p48"/>
              <p:cNvSpPr/>
              <p:nvPr/>
            </p:nvSpPr>
            <p:spPr>
              <a:xfrm>
                <a:off x="4348073" y="2131746"/>
                <a:ext cx="85033" cy="73125"/>
              </a:xfrm>
              <a:custGeom>
                <a:avLst/>
                <a:gdLst/>
                <a:ahLst/>
                <a:cxnLst/>
                <a:rect l="l" t="t" r="r" b="b"/>
                <a:pathLst>
                  <a:path w="5063" h="4354" extrusionOk="0">
                    <a:moveTo>
                      <a:pt x="2893" y="0"/>
                    </a:moveTo>
                    <a:cubicBezTo>
                      <a:pt x="965" y="0"/>
                      <a:pt x="0" y="2339"/>
                      <a:pt x="1374" y="3713"/>
                    </a:cubicBezTo>
                    <a:cubicBezTo>
                      <a:pt x="1809" y="4156"/>
                      <a:pt x="2346" y="4353"/>
                      <a:pt x="2875" y="4353"/>
                    </a:cubicBezTo>
                    <a:cubicBezTo>
                      <a:pt x="3988" y="4353"/>
                      <a:pt x="5063" y="3478"/>
                      <a:pt x="5063" y="2170"/>
                    </a:cubicBezTo>
                    <a:cubicBezTo>
                      <a:pt x="5063" y="989"/>
                      <a:pt x="4099" y="0"/>
                      <a:pt x="28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6" name="Google Shape;3546;p48"/>
              <p:cNvSpPr/>
              <p:nvPr/>
            </p:nvSpPr>
            <p:spPr>
              <a:xfrm>
                <a:off x="4670772" y="2115958"/>
                <a:ext cx="122704" cy="105036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6254" extrusionOk="0">
                    <a:moveTo>
                      <a:pt x="4171" y="0"/>
                    </a:moveTo>
                    <a:cubicBezTo>
                      <a:pt x="1399" y="0"/>
                      <a:pt x="1" y="3351"/>
                      <a:pt x="1977" y="5328"/>
                    </a:cubicBezTo>
                    <a:cubicBezTo>
                      <a:pt x="2609" y="5968"/>
                      <a:pt x="3390" y="6254"/>
                      <a:pt x="4157" y="6254"/>
                    </a:cubicBezTo>
                    <a:cubicBezTo>
                      <a:pt x="5761" y="6254"/>
                      <a:pt x="7305" y="5002"/>
                      <a:pt x="7305" y="3110"/>
                    </a:cubicBezTo>
                    <a:cubicBezTo>
                      <a:pt x="7305" y="1398"/>
                      <a:pt x="5907" y="0"/>
                      <a:pt x="41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7" name="Google Shape;3547;p48"/>
              <p:cNvSpPr/>
              <p:nvPr/>
            </p:nvSpPr>
            <p:spPr>
              <a:xfrm>
                <a:off x="4692236" y="2131746"/>
                <a:ext cx="85050" cy="73125"/>
              </a:xfrm>
              <a:custGeom>
                <a:avLst/>
                <a:gdLst/>
                <a:ahLst/>
                <a:cxnLst/>
                <a:rect l="l" t="t" r="r" b="b"/>
                <a:pathLst>
                  <a:path w="5064" h="4354" extrusionOk="0">
                    <a:moveTo>
                      <a:pt x="2893" y="0"/>
                    </a:moveTo>
                    <a:cubicBezTo>
                      <a:pt x="965" y="0"/>
                      <a:pt x="0" y="2339"/>
                      <a:pt x="1374" y="3713"/>
                    </a:cubicBezTo>
                    <a:cubicBezTo>
                      <a:pt x="1809" y="4156"/>
                      <a:pt x="2347" y="4353"/>
                      <a:pt x="2875" y="4353"/>
                    </a:cubicBezTo>
                    <a:cubicBezTo>
                      <a:pt x="3988" y="4353"/>
                      <a:pt x="5063" y="3478"/>
                      <a:pt x="5063" y="2170"/>
                    </a:cubicBezTo>
                    <a:cubicBezTo>
                      <a:pt x="5063" y="989"/>
                      <a:pt x="4099" y="0"/>
                      <a:pt x="28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8" name="Google Shape;3548;p48"/>
              <p:cNvSpPr/>
              <p:nvPr/>
            </p:nvSpPr>
            <p:spPr>
              <a:xfrm>
                <a:off x="4343622" y="1990013"/>
                <a:ext cx="450660" cy="64812"/>
              </a:xfrm>
              <a:custGeom>
                <a:avLst/>
                <a:gdLst/>
                <a:ahLst/>
                <a:cxnLst/>
                <a:rect l="l" t="t" r="r" b="b"/>
                <a:pathLst>
                  <a:path w="26833" h="3859" extrusionOk="0">
                    <a:moveTo>
                      <a:pt x="1886" y="1"/>
                    </a:moveTo>
                    <a:cubicBezTo>
                      <a:pt x="844" y="1"/>
                      <a:pt x="0" y="860"/>
                      <a:pt x="0" y="1930"/>
                    </a:cubicBezTo>
                    <a:cubicBezTo>
                      <a:pt x="0" y="2991"/>
                      <a:pt x="868" y="3859"/>
                      <a:pt x="1929" y="3859"/>
                    </a:cubicBezTo>
                    <a:lnTo>
                      <a:pt x="24904" y="3859"/>
                    </a:lnTo>
                    <a:cubicBezTo>
                      <a:pt x="25965" y="3859"/>
                      <a:pt x="26833" y="2991"/>
                      <a:pt x="26833" y="1930"/>
                    </a:cubicBezTo>
                    <a:cubicBezTo>
                      <a:pt x="26833" y="845"/>
                      <a:pt x="25965" y="1"/>
                      <a:pt x="24904" y="1"/>
                    </a:cubicBezTo>
                    <a:lnTo>
                      <a:pt x="1929" y="1"/>
                    </a:lnTo>
                    <a:cubicBezTo>
                      <a:pt x="1914" y="1"/>
                      <a:pt x="1900" y="1"/>
                      <a:pt x="188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9" name="Google Shape;3549;p48"/>
              <p:cNvSpPr/>
              <p:nvPr/>
            </p:nvSpPr>
            <p:spPr>
              <a:xfrm>
                <a:off x="4553358" y="1990030"/>
                <a:ext cx="240924" cy="64795"/>
              </a:xfrm>
              <a:custGeom>
                <a:avLst/>
                <a:gdLst/>
                <a:ahLst/>
                <a:cxnLst/>
                <a:rect l="l" t="t" r="r" b="b"/>
                <a:pathLst>
                  <a:path w="14345" h="3858" extrusionOk="0">
                    <a:moveTo>
                      <a:pt x="0" y="0"/>
                    </a:moveTo>
                    <a:lnTo>
                      <a:pt x="0" y="3858"/>
                    </a:lnTo>
                    <a:lnTo>
                      <a:pt x="12416" y="3858"/>
                    </a:lnTo>
                    <a:cubicBezTo>
                      <a:pt x="13477" y="3858"/>
                      <a:pt x="14345" y="2990"/>
                      <a:pt x="14345" y="1929"/>
                    </a:cubicBezTo>
                    <a:cubicBezTo>
                      <a:pt x="14345" y="844"/>
                      <a:pt x="13477" y="0"/>
                      <a:pt x="124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0" name="Google Shape;3550;p48"/>
              <p:cNvSpPr/>
              <p:nvPr/>
            </p:nvSpPr>
            <p:spPr>
              <a:xfrm>
                <a:off x="4391790" y="2067337"/>
                <a:ext cx="354307" cy="17047"/>
              </a:xfrm>
              <a:custGeom>
                <a:avLst/>
                <a:gdLst/>
                <a:ahLst/>
                <a:cxnLst/>
                <a:rect l="l" t="t" r="r" b="b"/>
                <a:pathLst>
                  <a:path w="21096" h="1015" extrusionOk="0">
                    <a:moveTo>
                      <a:pt x="512" y="0"/>
                    </a:moveTo>
                    <a:cubicBezTo>
                      <a:pt x="240" y="0"/>
                      <a:pt x="1" y="211"/>
                      <a:pt x="1" y="508"/>
                    </a:cubicBezTo>
                    <a:cubicBezTo>
                      <a:pt x="1" y="798"/>
                      <a:pt x="266" y="1015"/>
                      <a:pt x="555" y="1015"/>
                    </a:cubicBezTo>
                    <a:lnTo>
                      <a:pt x="20541" y="1015"/>
                    </a:lnTo>
                    <a:cubicBezTo>
                      <a:pt x="20831" y="1015"/>
                      <a:pt x="21072" y="798"/>
                      <a:pt x="21096" y="508"/>
                    </a:cubicBezTo>
                    <a:cubicBezTo>
                      <a:pt x="21073" y="211"/>
                      <a:pt x="20854" y="0"/>
                      <a:pt x="20585" y="0"/>
                    </a:cubicBezTo>
                    <a:cubicBezTo>
                      <a:pt x="20570" y="0"/>
                      <a:pt x="20556" y="1"/>
                      <a:pt x="20541" y="2"/>
                    </a:cubicBezTo>
                    <a:lnTo>
                      <a:pt x="555" y="2"/>
                    </a:lnTo>
                    <a:cubicBezTo>
                      <a:pt x="541" y="1"/>
                      <a:pt x="526" y="0"/>
                      <a:pt x="51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1" name="Google Shape;3551;p48"/>
              <p:cNvSpPr/>
              <p:nvPr/>
            </p:nvSpPr>
            <p:spPr>
              <a:xfrm>
                <a:off x="4391790" y="2244306"/>
                <a:ext cx="354307" cy="17047"/>
              </a:xfrm>
              <a:custGeom>
                <a:avLst/>
                <a:gdLst/>
                <a:ahLst/>
                <a:cxnLst/>
                <a:rect l="l" t="t" r="r" b="b"/>
                <a:pathLst>
                  <a:path w="21096" h="1015" extrusionOk="0">
                    <a:moveTo>
                      <a:pt x="555" y="0"/>
                    </a:moveTo>
                    <a:cubicBezTo>
                      <a:pt x="266" y="0"/>
                      <a:pt x="1" y="217"/>
                      <a:pt x="1" y="507"/>
                    </a:cubicBezTo>
                    <a:cubicBezTo>
                      <a:pt x="1" y="783"/>
                      <a:pt x="242" y="1015"/>
                      <a:pt x="515" y="1015"/>
                    </a:cubicBezTo>
                    <a:cubicBezTo>
                      <a:pt x="529" y="1015"/>
                      <a:pt x="542" y="1014"/>
                      <a:pt x="555" y="1013"/>
                    </a:cubicBezTo>
                    <a:lnTo>
                      <a:pt x="20541" y="1013"/>
                    </a:lnTo>
                    <a:cubicBezTo>
                      <a:pt x="20555" y="1014"/>
                      <a:pt x="20568" y="1015"/>
                      <a:pt x="20581" y="1015"/>
                    </a:cubicBezTo>
                    <a:cubicBezTo>
                      <a:pt x="20852" y="1015"/>
                      <a:pt x="21073" y="783"/>
                      <a:pt x="21096" y="507"/>
                    </a:cubicBezTo>
                    <a:cubicBezTo>
                      <a:pt x="21072" y="217"/>
                      <a:pt x="20831" y="0"/>
                      <a:pt x="2054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552" name="Google Shape;3552;p48"/>
          <p:cNvGrpSpPr/>
          <p:nvPr/>
        </p:nvGrpSpPr>
        <p:grpSpPr>
          <a:xfrm>
            <a:off x="5907800" y="1378325"/>
            <a:ext cx="2210400" cy="2811650"/>
            <a:chOff x="5907800" y="1378325"/>
            <a:chExt cx="2210400" cy="2811650"/>
          </a:xfrm>
        </p:grpSpPr>
        <p:sp>
          <p:nvSpPr>
            <p:cNvPr id="3553" name="Google Shape;3553;p48"/>
            <p:cNvSpPr txBox="1"/>
            <p:nvPr/>
          </p:nvSpPr>
          <p:spPr>
            <a:xfrm>
              <a:off x="5907800" y="1789925"/>
              <a:ext cx="22104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191919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Mercury is the closest planet to the Sun and the smallest of them all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554" name="Google Shape;3554;p48"/>
            <p:cNvSpPr txBox="1"/>
            <p:nvPr/>
          </p:nvSpPr>
          <p:spPr>
            <a:xfrm>
              <a:off x="5907800" y="1378325"/>
              <a:ext cx="2210400" cy="411600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Mercury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555" name="Google Shape;3555;p48"/>
            <p:cNvSpPr txBox="1"/>
            <p:nvPr/>
          </p:nvSpPr>
          <p:spPr>
            <a:xfrm>
              <a:off x="5907800" y="2969250"/>
              <a:ext cx="22104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Neptune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556" name="Google Shape;3556;p48"/>
            <p:cNvSpPr txBox="1"/>
            <p:nvPr/>
          </p:nvSpPr>
          <p:spPr>
            <a:xfrm>
              <a:off x="5907800" y="3778375"/>
              <a:ext cx="2210400" cy="41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Jupiter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3557" name="Google Shape;3557;p48"/>
          <p:cNvCxnSpPr>
            <a:stCxn id="3520" idx="3"/>
          </p:cNvCxnSpPr>
          <p:nvPr/>
        </p:nvCxnSpPr>
        <p:spPr>
          <a:xfrm rot="10800000" flipH="1">
            <a:off x="3236200" y="2474875"/>
            <a:ext cx="714000" cy="700200"/>
          </a:xfrm>
          <a:prstGeom prst="bentConnector3">
            <a:avLst>
              <a:gd name="adj1" fmla="val 28400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oval" w="med" len="med"/>
          </a:ln>
        </p:spPr>
      </p:cxnSp>
      <p:cxnSp>
        <p:nvCxnSpPr>
          <p:cNvPr id="3558" name="Google Shape;3558;p48"/>
          <p:cNvCxnSpPr>
            <a:stCxn id="3521" idx="3"/>
          </p:cNvCxnSpPr>
          <p:nvPr/>
        </p:nvCxnSpPr>
        <p:spPr>
          <a:xfrm rot="10800000" flipH="1">
            <a:off x="3236200" y="3570200"/>
            <a:ext cx="876000" cy="414000"/>
          </a:xfrm>
          <a:prstGeom prst="bentConnector3">
            <a:avLst>
              <a:gd name="adj1" fmla="val 23148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oval" w="med" len="med"/>
          </a:ln>
        </p:spPr>
      </p:cxnSp>
      <p:cxnSp>
        <p:nvCxnSpPr>
          <p:cNvPr id="3559" name="Google Shape;3559;p48"/>
          <p:cNvCxnSpPr>
            <a:stCxn id="3555" idx="1"/>
          </p:cNvCxnSpPr>
          <p:nvPr/>
        </p:nvCxnSpPr>
        <p:spPr>
          <a:xfrm rot="10800000">
            <a:off x="5078600" y="2710050"/>
            <a:ext cx="829200" cy="465000"/>
          </a:xfrm>
          <a:prstGeom prst="bentConnector3">
            <a:avLst>
              <a:gd name="adj1" fmla="val 27331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oval" w="med" len="med"/>
          </a:ln>
        </p:spPr>
      </p:cxnSp>
      <p:cxnSp>
        <p:nvCxnSpPr>
          <p:cNvPr id="3560" name="Google Shape;3560;p48"/>
          <p:cNvCxnSpPr>
            <a:stCxn id="3556" idx="1"/>
          </p:cNvCxnSpPr>
          <p:nvPr/>
        </p:nvCxnSpPr>
        <p:spPr>
          <a:xfrm rot="10800000">
            <a:off x="4858700" y="3781075"/>
            <a:ext cx="1049100" cy="203100"/>
          </a:xfrm>
          <a:prstGeom prst="bentConnector3">
            <a:avLst>
              <a:gd name="adj1" fmla="val 21895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oval" w="med" len="med"/>
          </a:ln>
        </p:spPr>
      </p:cxnSp>
      <p:cxnSp>
        <p:nvCxnSpPr>
          <p:cNvPr id="3561" name="Google Shape;3561;p48"/>
          <p:cNvCxnSpPr>
            <a:stCxn id="3518" idx="2"/>
            <a:endCxn id="3520" idx="0"/>
          </p:cNvCxnSpPr>
          <p:nvPr/>
        </p:nvCxnSpPr>
        <p:spPr>
          <a:xfrm>
            <a:off x="2131000" y="2571750"/>
            <a:ext cx="0" cy="397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562" name="Google Shape;3562;p48"/>
          <p:cNvCxnSpPr>
            <a:stCxn id="3520" idx="2"/>
            <a:endCxn id="3521" idx="0"/>
          </p:cNvCxnSpPr>
          <p:nvPr/>
        </p:nvCxnSpPr>
        <p:spPr>
          <a:xfrm>
            <a:off x="2131000" y="3380875"/>
            <a:ext cx="0" cy="397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563" name="Google Shape;3563;p48"/>
          <p:cNvCxnSpPr>
            <a:stCxn id="3553" idx="2"/>
            <a:endCxn id="3555" idx="0"/>
          </p:cNvCxnSpPr>
          <p:nvPr/>
        </p:nvCxnSpPr>
        <p:spPr>
          <a:xfrm>
            <a:off x="7013000" y="2571725"/>
            <a:ext cx="0" cy="397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564" name="Google Shape;3564;p48"/>
          <p:cNvCxnSpPr>
            <a:stCxn id="3555" idx="2"/>
            <a:endCxn id="3556" idx="0"/>
          </p:cNvCxnSpPr>
          <p:nvPr/>
        </p:nvCxnSpPr>
        <p:spPr>
          <a:xfrm>
            <a:off x="7013000" y="3380850"/>
            <a:ext cx="0" cy="397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9" name="Google Shape;3569;p4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3570" name="Google Shape;3570;p49"/>
          <p:cNvGrpSpPr/>
          <p:nvPr/>
        </p:nvGrpSpPr>
        <p:grpSpPr>
          <a:xfrm>
            <a:off x="1022250" y="1363450"/>
            <a:ext cx="4427700" cy="819401"/>
            <a:chOff x="1022250" y="1363450"/>
            <a:chExt cx="4427700" cy="819401"/>
          </a:xfrm>
        </p:grpSpPr>
        <p:sp>
          <p:nvSpPr>
            <p:cNvPr id="3571" name="Google Shape;3571;p49"/>
            <p:cNvSpPr txBox="1"/>
            <p:nvPr/>
          </p:nvSpPr>
          <p:spPr>
            <a:xfrm>
              <a:off x="1022250" y="1773351"/>
              <a:ext cx="2222700" cy="40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Earth is the only planet known to harbor life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572" name="Google Shape;3572;p49"/>
            <p:cNvSpPr txBox="1"/>
            <p:nvPr/>
          </p:nvSpPr>
          <p:spPr>
            <a:xfrm>
              <a:off x="1022269" y="1363450"/>
              <a:ext cx="2222700" cy="4095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Earth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573" name="Google Shape;3573;p49"/>
            <p:cNvSpPr/>
            <p:nvPr/>
          </p:nvSpPr>
          <p:spPr>
            <a:xfrm>
              <a:off x="3694050" y="1363450"/>
              <a:ext cx="1755900" cy="4095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2XXX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3574" name="Google Shape;3574;p49"/>
          <p:cNvGrpSpPr/>
          <p:nvPr/>
        </p:nvGrpSpPr>
        <p:grpSpPr>
          <a:xfrm>
            <a:off x="1022250" y="2982983"/>
            <a:ext cx="4427700" cy="819401"/>
            <a:chOff x="1022250" y="2977400"/>
            <a:chExt cx="4427700" cy="819401"/>
          </a:xfrm>
        </p:grpSpPr>
        <p:sp>
          <p:nvSpPr>
            <p:cNvPr id="3575" name="Google Shape;3575;p49"/>
            <p:cNvSpPr txBox="1"/>
            <p:nvPr/>
          </p:nvSpPr>
          <p:spPr>
            <a:xfrm>
              <a:off x="1022250" y="3387301"/>
              <a:ext cx="2222700" cy="40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It's extremely hot, even more than Mercury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576" name="Google Shape;3576;p49"/>
            <p:cNvSpPr txBox="1"/>
            <p:nvPr/>
          </p:nvSpPr>
          <p:spPr>
            <a:xfrm>
              <a:off x="1022269" y="2977400"/>
              <a:ext cx="2222700" cy="4095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577" name="Google Shape;3577;p49"/>
            <p:cNvSpPr/>
            <p:nvPr/>
          </p:nvSpPr>
          <p:spPr>
            <a:xfrm>
              <a:off x="3694050" y="2977400"/>
              <a:ext cx="1755900" cy="4095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2XXX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3578" name="Google Shape;3578;p49"/>
          <p:cNvGrpSpPr/>
          <p:nvPr/>
        </p:nvGrpSpPr>
        <p:grpSpPr>
          <a:xfrm>
            <a:off x="3694063" y="2173217"/>
            <a:ext cx="4427681" cy="819401"/>
            <a:chOff x="3694063" y="2162050"/>
            <a:chExt cx="4427681" cy="819401"/>
          </a:xfrm>
        </p:grpSpPr>
        <p:sp>
          <p:nvSpPr>
            <p:cNvPr id="3579" name="Google Shape;3579;p49"/>
            <p:cNvSpPr txBox="1"/>
            <p:nvPr/>
          </p:nvSpPr>
          <p:spPr>
            <a:xfrm>
              <a:off x="5899025" y="2571951"/>
              <a:ext cx="2222700" cy="40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Despite being red, Mars is actually a cold place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580" name="Google Shape;3580;p49"/>
            <p:cNvSpPr txBox="1"/>
            <p:nvPr/>
          </p:nvSpPr>
          <p:spPr>
            <a:xfrm>
              <a:off x="5899044" y="2162050"/>
              <a:ext cx="2222700" cy="4095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Mars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581" name="Google Shape;3581;p49"/>
            <p:cNvSpPr/>
            <p:nvPr/>
          </p:nvSpPr>
          <p:spPr>
            <a:xfrm>
              <a:off x="3694063" y="2162050"/>
              <a:ext cx="1755900" cy="4095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2XXX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grpSp>
        <p:nvGrpSpPr>
          <p:cNvPr id="3582" name="Google Shape;3582;p49"/>
          <p:cNvGrpSpPr/>
          <p:nvPr/>
        </p:nvGrpSpPr>
        <p:grpSpPr>
          <a:xfrm>
            <a:off x="3694063" y="3792750"/>
            <a:ext cx="4427681" cy="819401"/>
            <a:chOff x="3694063" y="3792750"/>
            <a:chExt cx="4427681" cy="819401"/>
          </a:xfrm>
        </p:grpSpPr>
        <p:sp>
          <p:nvSpPr>
            <p:cNvPr id="3583" name="Google Shape;3583;p49"/>
            <p:cNvSpPr txBox="1"/>
            <p:nvPr/>
          </p:nvSpPr>
          <p:spPr>
            <a:xfrm>
              <a:off x="5899025" y="4202651"/>
              <a:ext cx="2222700" cy="40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It’s the farthest planet from the Sun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584" name="Google Shape;3584;p49"/>
            <p:cNvSpPr txBox="1"/>
            <p:nvPr/>
          </p:nvSpPr>
          <p:spPr>
            <a:xfrm>
              <a:off x="5899044" y="3792750"/>
              <a:ext cx="2222700" cy="4095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Neptune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  <p:sp>
          <p:nvSpPr>
            <p:cNvPr id="3585" name="Google Shape;3585;p49"/>
            <p:cNvSpPr/>
            <p:nvPr/>
          </p:nvSpPr>
          <p:spPr>
            <a:xfrm>
              <a:off x="3694063" y="3792750"/>
              <a:ext cx="1755900" cy="4095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rPr>
                <a:t>2XXX</a:t>
              </a:r>
              <a:endParaRPr sz="2000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3586" name="Google Shape;3586;p49"/>
          <p:cNvCxnSpPr>
            <a:stCxn id="3573" idx="2"/>
            <a:endCxn id="3581" idx="0"/>
          </p:cNvCxnSpPr>
          <p:nvPr/>
        </p:nvCxnSpPr>
        <p:spPr>
          <a:xfrm>
            <a:off x="4572000" y="1772950"/>
            <a:ext cx="0" cy="400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587" name="Google Shape;3587;p49"/>
          <p:cNvCxnSpPr>
            <a:stCxn id="3581" idx="2"/>
            <a:endCxn id="3577" idx="0"/>
          </p:cNvCxnSpPr>
          <p:nvPr/>
        </p:nvCxnSpPr>
        <p:spPr>
          <a:xfrm>
            <a:off x="4572013" y="2582717"/>
            <a:ext cx="0" cy="400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588" name="Google Shape;3588;p49"/>
          <p:cNvCxnSpPr>
            <a:stCxn id="3577" idx="2"/>
            <a:endCxn id="3585" idx="0"/>
          </p:cNvCxnSpPr>
          <p:nvPr/>
        </p:nvCxnSpPr>
        <p:spPr>
          <a:xfrm>
            <a:off x="4572000" y="3392483"/>
            <a:ext cx="0" cy="400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589" name="Google Shape;3589;p49"/>
          <p:cNvCxnSpPr>
            <a:endCxn id="3572" idx="3"/>
          </p:cNvCxnSpPr>
          <p:nvPr/>
        </p:nvCxnSpPr>
        <p:spPr>
          <a:xfrm rot="10800000">
            <a:off x="3244969" y="1568200"/>
            <a:ext cx="449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590" name="Google Shape;3590;p49"/>
          <p:cNvCxnSpPr>
            <a:stCxn id="3581" idx="3"/>
            <a:endCxn id="3580" idx="1"/>
          </p:cNvCxnSpPr>
          <p:nvPr/>
        </p:nvCxnSpPr>
        <p:spPr>
          <a:xfrm>
            <a:off x="5449963" y="2377967"/>
            <a:ext cx="449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591" name="Google Shape;3591;p49"/>
          <p:cNvCxnSpPr>
            <a:stCxn id="3577" idx="1"/>
            <a:endCxn id="3576" idx="3"/>
          </p:cNvCxnSpPr>
          <p:nvPr/>
        </p:nvCxnSpPr>
        <p:spPr>
          <a:xfrm rot="10800000">
            <a:off x="3244950" y="3187733"/>
            <a:ext cx="449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592" name="Google Shape;3592;p49"/>
          <p:cNvCxnSpPr>
            <a:stCxn id="3584" idx="1"/>
            <a:endCxn id="3585" idx="3"/>
          </p:cNvCxnSpPr>
          <p:nvPr/>
        </p:nvCxnSpPr>
        <p:spPr>
          <a:xfrm rot="10800000">
            <a:off x="5449944" y="3997500"/>
            <a:ext cx="449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3593" name="Google Shape;3593;p49"/>
          <p:cNvGrpSpPr/>
          <p:nvPr/>
        </p:nvGrpSpPr>
        <p:grpSpPr>
          <a:xfrm>
            <a:off x="4488804" y="3506979"/>
            <a:ext cx="166392" cy="165674"/>
            <a:chOff x="5213532" y="1691616"/>
            <a:chExt cx="166392" cy="165674"/>
          </a:xfrm>
        </p:grpSpPr>
        <p:sp>
          <p:nvSpPr>
            <p:cNvPr id="3594" name="Google Shape;3594;p49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49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49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49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49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9" name="Google Shape;3599;p49"/>
          <p:cNvGrpSpPr/>
          <p:nvPr/>
        </p:nvGrpSpPr>
        <p:grpSpPr>
          <a:xfrm>
            <a:off x="4488804" y="2695816"/>
            <a:ext cx="166392" cy="165674"/>
            <a:chOff x="5213532" y="1691616"/>
            <a:chExt cx="166392" cy="165674"/>
          </a:xfrm>
        </p:grpSpPr>
        <p:sp>
          <p:nvSpPr>
            <p:cNvPr id="3600" name="Google Shape;3600;p49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49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49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49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49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5" name="Google Shape;3605;p49"/>
          <p:cNvGrpSpPr/>
          <p:nvPr/>
        </p:nvGrpSpPr>
        <p:grpSpPr>
          <a:xfrm>
            <a:off x="4488804" y="1884654"/>
            <a:ext cx="166392" cy="165674"/>
            <a:chOff x="5213532" y="1691616"/>
            <a:chExt cx="166392" cy="165674"/>
          </a:xfrm>
        </p:grpSpPr>
        <p:sp>
          <p:nvSpPr>
            <p:cNvPr id="3606" name="Google Shape;3606;p49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49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49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49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49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5" name="Google Shape;3615;p5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Steampunk infographics</a:t>
            </a:r>
            <a:endParaRPr/>
          </a:p>
        </p:txBody>
      </p:sp>
      <p:grpSp>
        <p:nvGrpSpPr>
          <p:cNvPr id="3616" name="Google Shape;3616;p50"/>
          <p:cNvGrpSpPr/>
          <p:nvPr/>
        </p:nvGrpSpPr>
        <p:grpSpPr>
          <a:xfrm>
            <a:off x="1025800" y="1763425"/>
            <a:ext cx="3095400" cy="2407075"/>
            <a:chOff x="1025800" y="1763425"/>
            <a:chExt cx="3095400" cy="2407075"/>
          </a:xfrm>
        </p:grpSpPr>
        <p:sp>
          <p:nvSpPr>
            <p:cNvPr id="3617" name="Google Shape;3617;p50"/>
            <p:cNvSpPr txBox="1"/>
            <p:nvPr/>
          </p:nvSpPr>
          <p:spPr>
            <a:xfrm>
              <a:off x="1025800" y="2174600"/>
              <a:ext cx="3095400" cy="19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Venus is terribly hot, even hotter than Mercury, and its atmosphere is extremely poisonous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457200" lvl="0" indent="-317500" algn="l" rtl="0"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 Slab"/>
                <a:buChar char="●"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Saturn has rings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 Slab"/>
                <a:buChar char="●"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Mercury is very small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 Slab"/>
                <a:buChar char="●"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Pluto is a dwarf planet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 Slab"/>
                <a:buChar char="●"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Neptune is far away from us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 Slab"/>
                <a:buChar char="●"/>
              </a:pPr>
              <a:r>
                <a:rPr lang="en"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Jupiter is a gas giant</a:t>
              </a:r>
              <a:endPara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3618" name="Google Shape;3618;p50"/>
            <p:cNvSpPr txBox="1"/>
            <p:nvPr/>
          </p:nvSpPr>
          <p:spPr>
            <a:xfrm>
              <a:off x="1025800" y="1763425"/>
              <a:ext cx="3095400" cy="411600"/>
            </a:xfrm>
            <a:prstGeom prst="rect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rPr>
                <a:t>Venus</a:t>
              </a:r>
              <a:endParaRPr sz="2000">
                <a:solidFill>
                  <a:schemeClr val="lt1"/>
                </a:solidFill>
                <a:latin typeface="Trocchi"/>
                <a:ea typeface="Trocchi"/>
                <a:cs typeface="Trocchi"/>
                <a:sym typeface="Trocchi"/>
              </a:endParaRPr>
            </a:p>
          </p:txBody>
        </p:sp>
      </p:grpSp>
      <p:cxnSp>
        <p:nvCxnSpPr>
          <p:cNvPr id="3619" name="Google Shape;3619;p50"/>
          <p:cNvCxnSpPr>
            <a:stCxn id="3620" idx="3"/>
            <a:endCxn id="3621" idx="2"/>
          </p:cNvCxnSpPr>
          <p:nvPr/>
        </p:nvCxnSpPr>
        <p:spPr>
          <a:xfrm>
            <a:off x="5010000" y="1969225"/>
            <a:ext cx="387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622" name="Google Shape;3622;p50"/>
          <p:cNvCxnSpPr>
            <a:stCxn id="3623" idx="3"/>
            <a:endCxn id="3624" idx="2"/>
          </p:cNvCxnSpPr>
          <p:nvPr/>
        </p:nvCxnSpPr>
        <p:spPr>
          <a:xfrm>
            <a:off x="5010000" y="3181825"/>
            <a:ext cx="387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625" name="Google Shape;3625;p50"/>
          <p:cNvCxnSpPr>
            <a:stCxn id="3618" idx="3"/>
            <a:endCxn id="3620" idx="1"/>
          </p:cNvCxnSpPr>
          <p:nvPr/>
        </p:nvCxnSpPr>
        <p:spPr>
          <a:xfrm>
            <a:off x="4121200" y="1969225"/>
            <a:ext cx="450900" cy="600"/>
          </a:xfrm>
          <a:prstGeom prst="bentConnector3">
            <a:avLst>
              <a:gd name="adj1" fmla="val 49989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626" name="Google Shape;3626;p50"/>
          <p:cNvCxnSpPr>
            <a:stCxn id="3618" idx="3"/>
            <a:endCxn id="3623" idx="1"/>
          </p:cNvCxnSpPr>
          <p:nvPr/>
        </p:nvCxnSpPr>
        <p:spPr>
          <a:xfrm>
            <a:off x="4121200" y="1969225"/>
            <a:ext cx="450900" cy="1212600"/>
          </a:xfrm>
          <a:prstGeom prst="bentConnector3">
            <a:avLst>
              <a:gd name="adj1" fmla="val 49989"/>
            </a:avLst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grpSp>
        <p:nvGrpSpPr>
          <p:cNvPr id="3627" name="Google Shape;3627;p50"/>
          <p:cNvGrpSpPr/>
          <p:nvPr/>
        </p:nvGrpSpPr>
        <p:grpSpPr>
          <a:xfrm>
            <a:off x="3398400" y="1310999"/>
            <a:ext cx="2347193" cy="159149"/>
            <a:chOff x="5889125" y="3216399"/>
            <a:chExt cx="2347193" cy="159149"/>
          </a:xfrm>
        </p:grpSpPr>
        <p:sp>
          <p:nvSpPr>
            <p:cNvPr id="3628" name="Google Shape;3628;p50"/>
            <p:cNvSpPr/>
            <p:nvPr/>
          </p:nvSpPr>
          <p:spPr>
            <a:xfrm>
              <a:off x="7207742" y="3216399"/>
              <a:ext cx="49210" cy="75253"/>
            </a:xfrm>
            <a:custGeom>
              <a:avLst/>
              <a:gdLst/>
              <a:ahLst/>
              <a:cxnLst/>
              <a:rect l="l" t="t" r="r" b="b"/>
              <a:pathLst>
                <a:path w="2602" h="3979" extrusionOk="0">
                  <a:moveTo>
                    <a:pt x="1301" y="1"/>
                  </a:moveTo>
                  <a:cubicBezTo>
                    <a:pt x="1301" y="1"/>
                    <a:pt x="0" y="459"/>
                    <a:pt x="0" y="1186"/>
                  </a:cubicBezTo>
                  <a:cubicBezTo>
                    <a:pt x="0" y="1875"/>
                    <a:pt x="1301" y="3978"/>
                    <a:pt x="1301" y="3978"/>
                  </a:cubicBezTo>
                  <a:cubicBezTo>
                    <a:pt x="1301" y="3978"/>
                    <a:pt x="2601" y="1875"/>
                    <a:pt x="2601" y="1186"/>
                  </a:cubicBezTo>
                  <a:cubicBezTo>
                    <a:pt x="2601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50"/>
            <p:cNvSpPr/>
            <p:nvPr/>
          </p:nvSpPr>
          <p:spPr>
            <a:xfrm>
              <a:off x="7207742" y="3301032"/>
              <a:ext cx="49210" cy="74515"/>
            </a:xfrm>
            <a:custGeom>
              <a:avLst/>
              <a:gdLst/>
              <a:ahLst/>
              <a:cxnLst/>
              <a:rect l="l" t="t" r="r" b="b"/>
              <a:pathLst>
                <a:path w="2602" h="3940" extrusionOk="0">
                  <a:moveTo>
                    <a:pt x="1301" y="0"/>
                  </a:moveTo>
                  <a:cubicBezTo>
                    <a:pt x="1301" y="0"/>
                    <a:pt x="0" y="2066"/>
                    <a:pt x="0" y="2792"/>
                  </a:cubicBezTo>
                  <a:cubicBezTo>
                    <a:pt x="0" y="3519"/>
                    <a:pt x="1301" y="3940"/>
                    <a:pt x="1301" y="3940"/>
                  </a:cubicBezTo>
                  <a:cubicBezTo>
                    <a:pt x="1301" y="3940"/>
                    <a:pt x="2601" y="3519"/>
                    <a:pt x="2601" y="2792"/>
                  </a:cubicBezTo>
                  <a:cubicBezTo>
                    <a:pt x="2601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50"/>
            <p:cNvSpPr/>
            <p:nvPr/>
          </p:nvSpPr>
          <p:spPr>
            <a:xfrm>
              <a:off x="72352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1722" y="0"/>
                  </a:moveTo>
                  <a:cubicBezTo>
                    <a:pt x="1263" y="0"/>
                    <a:pt x="1" y="804"/>
                    <a:pt x="1" y="804"/>
                  </a:cubicBezTo>
                  <a:cubicBezTo>
                    <a:pt x="1" y="804"/>
                    <a:pt x="1263" y="1607"/>
                    <a:pt x="1722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50"/>
            <p:cNvSpPr/>
            <p:nvPr/>
          </p:nvSpPr>
          <p:spPr>
            <a:xfrm>
              <a:off x="71838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30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50"/>
            <p:cNvSpPr/>
            <p:nvPr/>
          </p:nvSpPr>
          <p:spPr>
            <a:xfrm>
              <a:off x="7037756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50"/>
            <p:cNvSpPr/>
            <p:nvPr/>
          </p:nvSpPr>
          <p:spPr>
            <a:xfrm>
              <a:off x="7037756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01" y="0"/>
                  </a:moveTo>
                  <a:cubicBezTo>
                    <a:pt x="1301" y="0"/>
                    <a:pt x="1" y="2066"/>
                    <a:pt x="1" y="2792"/>
                  </a:cubicBezTo>
                  <a:cubicBezTo>
                    <a:pt x="1" y="3519"/>
                    <a:pt x="1301" y="3940"/>
                    <a:pt x="1301" y="3940"/>
                  </a:cubicBezTo>
                  <a:cubicBezTo>
                    <a:pt x="1301" y="3940"/>
                    <a:pt x="2640" y="3519"/>
                    <a:pt x="2640" y="2792"/>
                  </a:cubicBezTo>
                  <a:cubicBezTo>
                    <a:pt x="2640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50"/>
            <p:cNvSpPr/>
            <p:nvPr/>
          </p:nvSpPr>
          <p:spPr>
            <a:xfrm>
              <a:off x="70659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721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721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50"/>
            <p:cNvSpPr/>
            <p:nvPr/>
          </p:nvSpPr>
          <p:spPr>
            <a:xfrm>
              <a:off x="7013889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68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50"/>
            <p:cNvSpPr/>
            <p:nvPr/>
          </p:nvSpPr>
          <p:spPr>
            <a:xfrm>
              <a:off x="6867771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50"/>
            <p:cNvSpPr/>
            <p:nvPr/>
          </p:nvSpPr>
          <p:spPr>
            <a:xfrm>
              <a:off x="6867771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39" y="0"/>
                  </a:moveTo>
                  <a:cubicBezTo>
                    <a:pt x="1339" y="0"/>
                    <a:pt x="1" y="2066"/>
                    <a:pt x="1" y="2792"/>
                  </a:cubicBezTo>
                  <a:cubicBezTo>
                    <a:pt x="1" y="3519"/>
                    <a:pt x="1339" y="3940"/>
                    <a:pt x="1339" y="3940"/>
                  </a:cubicBezTo>
                  <a:cubicBezTo>
                    <a:pt x="1339" y="3940"/>
                    <a:pt x="2640" y="3519"/>
                    <a:pt x="2640" y="2792"/>
                  </a:cubicBezTo>
                  <a:cubicBezTo>
                    <a:pt x="2640" y="2066"/>
                    <a:pt x="1339" y="0"/>
                    <a:pt x="133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50"/>
            <p:cNvSpPr/>
            <p:nvPr/>
          </p:nvSpPr>
          <p:spPr>
            <a:xfrm>
              <a:off x="6895988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683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683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68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50"/>
            <p:cNvSpPr/>
            <p:nvPr/>
          </p:nvSpPr>
          <p:spPr>
            <a:xfrm>
              <a:off x="68446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689" y="0"/>
                  </a:moveTo>
                  <a:cubicBezTo>
                    <a:pt x="230" y="0"/>
                    <a:pt x="1" y="804"/>
                    <a:pt x="1" y="804"/>
                  </a:cubicBezTo>
                  <a:cubicBezTo>
                    <a:pt x="1" y="804"/>
                    <a:pt x="230" y="1607"/>
                    <a:pt x="689" y="1607"/>
                  </a:cubicBezTo>
                  <a:cubicBezTo>
                    <a:pt x="1110" y="1607"/>
                    <a:pt x="2410" y="804"/>
                    <a:pt x="2410" y="804"/>
                  </a:cubicBezTo>
                  <a:cubicBezTo>
                    <a:pt x="2410" y="804"/>
                    <a:pt x="1110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50"/>
            <p:cNvSpPr/>
            <p:nvPr/>
          </p:nvSpPr>
          <p:spPr>
            <a:xfrm>
              <a:off x="6782419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1" y="2601"/>
                    <a:pt x="966" y="2390"/>
                    <a:pt x="1511" y="2390"/>
                  </a:cubicBezTo>
                  <a:cubicBezTo>
                    <a:pt x="2056" y="2390"/>
                    <a:pt x="2601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1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50"/>
            <p:cNvSpPr/>
            <p:nvPr/>
          </p:nvSpPr>
          <p:spPr>
            <a:xfrm>
              <a:off x="6944442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50"/>
            <p:cNvSpPr/>
            <p:nvPr/>
          </p:nvSpPr>
          <p:spPr>
            <a:xfrm>
              <a:off x="7112253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7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50"/>
            <p:cNvSpPr/>
            <p:nvPr/>
          </p:nvSpPr>
          <p:spPr>
            <a:xfrm>
              <a:off x="7285851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12" y="12"/>
                    <a:pt x="24" y="24"/>
                    <a:pt x="36" y="35"/>
                  </a:cubicBezTo>
                  <a:lnTo>
                    <a:pt x="36" y="35"/>
                  </a:lnTo>
                  <a:cubicBezTo>
                    <a:pt x="24" y="24"/>
                    <a:pt x="13" y="12"/>
                    <a:pt x="1" y="0"/>
                  </a:cubicBezTo>
                  <a:close/>
                  <a:moveTo>
                    <a:pt x="36" y="2986"/>
                  </a:moveTo>
                  <a:lnTo>
                    <a:pt x="36" y="2986"/>
                  </a:lnTo>
                  <a:cubicBezTo>
                    <a:pt x="24" y="2998"/>
                    <a:pt x="12" y="3009"/>
                    <a:pt x="1" y="3021"/>
                  </a:cubicBezTo>
                  <a:cubicBezTo>
                    <a:pt x="13" y="3010"/>
                    <a:pt x="24" y="2998"/>
                    <a:pt x="36" y="2986"/>
                  </a:cubicBezTo>
                  <a:close/>
                  <a:moveTo>
                    <a:pt x="3022" y="0"/>
                  </a:moveTo>
                  <a:cubicBezTo>
                    <a:pt x="2601" y="421"/>
                    <a:pt x="2047" y="631"/>
                    <a:pt x="1497" y="631"/>
                  </a:cubicBezTo>
                  <a:cubicBezTo>
                    <a:pt x="963" y="631"/>
                    <a:pt x="434" y="433"/>
                    <a:pt x="36" y="35"/>
                  </a:cubicBezTo>
                  <a:lnTo>
                    <a:pt x="36" y="35"/>
                  </a:lnTo>
                  <a:cubicBezTo>
                    <a:pt x="831" y="867"/>
                    <a:pt x="831" y="2155"/>
                    <a:pt x="36" y="2986"/>
                  </a:cubicBezTo>
                  <a:lnTo>
                    <a:pt x="36" y="2986"/>
                  </a:lnTo>
                  <a:cubicBezTo>
                    <a:pt x="434" y="2589"/>
                    <a:pt x="963" y="2390"/>
                    <a:pt x="1497" y="2390"/>
                  </a:cubicBezTo>
                  <a:cubicBezTo>
                    <a:pt x="204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50"/>
            <p:cNvSpPr/>
            <p:nvPr/>
          </p:nvSpPr>
          <p:spPr>
            <a:xfrm>
              <a:off x="737916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1263" y="0"/>
                  </a:moveTo>
                  <a:lnTo>
                    <a:pt x="1" y="804"/>
                  </a:lnTo>
                  <a:lnTo>
                    <a:pt x="1263" y="1607"/>
                  </a:lnTo>
                  <a:lnTo>
                    <a:pt x="45322" y="804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50"/>
            <p:cNvSpPr/>
            <p:nvPr/>
          </p:nvSpPr>
          <p:spPr>
            <a:xfrm>
              <a:off x="588912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46" name="Google Shape;3646;p50"/>
          <p:cNvGrpSpPr/>
          <p:nvPr/>
        </p:nvGrpSpPr>
        <p:grpSpPr>
          <a:xfrm>
            <a:off x="3398425" y="4317749"/>
            <a:ext cx="2347193" cy="159149"/>
            <a:chOff x="5889125" y="3216399"/>
            <a:chExt cx="2347193" cy="159149"/>
          </a:xfrm>
        </p:grpSpPr>
        <p:sp>
          <p:nvSpPr>
            <p:cNvPr id="3647" name="Google Shape;3647;p50"/>
            <p:cNvSpPr/>
            <p:nvPr/>
          </p:nvSpPr>
          <p:spPr>
            <a:xfrm>
              <a:off x="7207742" y="3216399"/>
              <a:ext cx="49210" cy="75253"/>
            </a:xfrm>
            <a:custGeom>
              <a:avLst/>
              <a:gdLst/>
              <a:ahLst/>
              <a:cxnLst/>
              <a:rect l="l" t="t" r="r" b="b"/>
              <a:pathLst>
                <a:path w="2602" h="3979" extrusionOk="0">
                  <a:moveTo>
                    <a:pt x="1301" y="1"/>
                  </a:moveTo>
                  <a:cubicBezTo>
                    <a:pt x="1301" y="1"/>
                    <a:pt x="0" y="459"/>
                    <a:pt x="0" y="1186"/>
                  </a:cubicBezTo>
                  <a:cubicBezTo>
                    <a:pt x="0" y="1875"/>
                    <a:pt x="1301" y="3978"/>
                    <a:pt x="1301" y="3978"/>
                  </a:cubicBezTo>
                  <a:cubicBezTo>
                    <a:pt x="1301" y="3978"/>
                    <a:pt x="2601" y="1875"/>
                    <a:pt x="2601" y="1186"/>
                  </a:cubicBezTo>
                  <a:cubicBezTo>
                    <a:pt x="2601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50"/>
            <p:cNvSpPr/>
            <p:nvPr/>
          </p:nvSpPr>
          <p:spPr>
            <a:xfrm>
              <a:off x="7207742" y="3301032"/>
              <a:ext cx="49210" cy="74515"/>
            </a:xfrm>
            <a:custGeom>
              <a:avLst/>
              <a:gdLst/>
              <a:ahLst/>
              <a:cxnLst/>
              <a:rect l="l" t="t" r="r" b="b"/>
              <a:pathLst>
                <a:path w="2602" h="3940" extrusionOk="0">
                  <a:moveTo>
                    <a:pt x="1301" y="0"/>
                  </a:moveTo>
                  <a:cubicBezTo>
                    <a:pt x="1301" y="0"/>
                    <a:pt x="0" y="2066"/>
                    <a:pt x="0" y="2792"/>
                  </a:cubicBezTo>
                  <a:cubicBezTo>
                    <a:pt x="0" y="3519"/>
                    <a:pt x="1301" y="3940"/>
                    <a:pt x="1301" y="3940"/>
                  </a:cubicBezTo>
                  <a:cubicBezTo>
                    <a:pt x="1301" y="3940"/>
                    <a:pt x="2601" y="3519"/>
                    <a:pt x="2601" y="2792"/>
                  </a:cubicBezTo>
                  <a:cubicBezTo>
                    <a:pt x="2601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50"/>
            <p:cNvSpPr/>
            <p:nvPr/>
          </p:nvSpPr>
          <p:spPr>
            <a:xfrm>
              <a:off x="72352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1722" y="0"/>
                  </a:moveTo>
                  <a:cubicBezTo>
                    <a:pt x="1263" y="0"/>
                    <a:pt x="1" y="804"/>
                    <a:pt x="1" y="804"/>
                  </a:cubicBezTo>
                  <a:cubicBezTo>
                    <a:pt x="1" y="804"/>
                    <a:pt x="1263" y="1607"/>
                    <a:pt x="1722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50"/>
            <p:cNvSpPr/>
            <p:nvPr/>
          </p:nvSpPr>
          <p:spPr>
            <a:xfrm>
              <a:off x="71838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30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50"/>
            <p:cNvSpPr/>
            <p:nvPr/>
          </p:nvSpPr>
          <p:spPr>
            <a:xfrm>
              <a:off x="7037756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50"/>
            <p:cNvSpPr/>
            <p:nvPr/>
          </p:nvSpPr>
          <p:spPr>
            <a:xfrm>
              <a:off x="7037756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01" y="0"/>
                  </a:moveTo>
                  <a:cubicBezTo>
                    <a:pt x="1301" y="0"/>
                    <a:pt x="1" y="2066"/>
                    <a:pt x="1" y="2792"/>
                  </a:cubicBezTo>
                  <a:cubicBezTo>
                    <a:pt x="1" y="3519"/>
                    <a:pt x="1301" y="3940"/>
                    <a:pt x="1301" y="3940"/>
                  </a:cubicBezTo>
                  <a:cubicBezTo>
                    <a:pt x="1301" y="3940"/>
                    <a:pt x="2640" y="3519"/>
                    <a:pt x="2640" y="2792"/>
                  </a:cubicBezTo>
                  <a:cubicBezTo>
                    <a:pt x="2640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50"/>
            <p:cNvSpPr/>
            <p:nvPr/>
          </p:nvSpPr>
          <p:spPr>
            <a:xfrm>
              <a:off x="70659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721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721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4" name="Google Shape;3654;p50"/>
            <p:cNvSpPr/>
            <p:nvPr/>
          </p:nvSpPr>
          <p:spPr>
            <a:xfrm>
              <a:off x="7013889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68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3655;p50"/>
            <p:cNvSpPr/>
            <p:nvPr/>
          </p:nvSpPr>
          <p:spPr>
            <a:xfrm>
              <a:off x="6867771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3656;p50"/>
            <p:cNvSpPr/>
            <p:nvPr/>
          </p:nvSpPr>
          <p:spPr>
            <a:xfrm>
              <a:off x="6867771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39" y="0"/>
                  </a:moveTo>
                  <a:cubicBezTo>
                    <a:pt x="1339" y="0"/>
                    <a:pt x="1" y="2066"/>
                    <a:pt x="1" y="2792"/>
                  </a:cubicBezTo>
                  <a:cubicBezTo>
                    <a:pt x="1" y="3519"/>
                    <a:pt x="1339" y="3940"/>
                    <a:pt x="1339" y="3940"/>
                  </a:cubicBezTo>
                  <a:cubicBezTo>
                    <a:pt x="1339" y="3940"/>
                    <a:pt x="2640" y="3519"/>
                    <a:pt x="2640" y="2792"/>
                  </a:cubicBezTo>
                  <a:cubicBezTo>
                    <a:pt x="2640" y="2066"/>
                    <a:pt x="1339" y="0"/>
                    <a:pt x="133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3657;p50"/>
            <p:cNvSpPr/>
            <p:nvPr/>
          </p:nvSpPr>
          <p:spPr>
            <a:xfrm>
              <a:off x="6895988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683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683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68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8" name="Google Shape;3658;p50"/>
            <p:cNvSpPr/>
            <p:nvPr/>
          </p:nvSpPr>
          <p:spPr>
            <a:xfrm>
              <a:off x="68446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689" y="0"/>
                  </a:moveTo>
                  <a:cubicBezTo>
                    <a:pt x="230" y="0"/>
                    <a:pt x="1" y="804"/>
                    <a:pt x="1" y="804"/>
                  </a:cubicBezTo>
                  <a:cubicBezTo>
                    <a:pt x="1" y="804"/>
                    <a:pt x="230" y="1607"/>
                    <a:pt x="689" y="1607"/>
                  </a:cubicBezTo>
                  <a:cubicBezTo>
                    <a:pt x="1110" y="1607"/>
                    <a:pt x="2410" y="804"/>
                    <a:pt x="2410" y="804"/>
                  </a:cubicBezTo>
                  <a:cubicBezTo>
                    <a:pt x="2410" y="804"/>
                    <a:pt x="1110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9" name="Google Shape;3659;p50"/>
            <p:cNvSpPr/>
            <p:nvPr/>
          </p:nvSpPr>
          <p:spPr>
            <a:xfrm>
              <a:off x="6782419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1" y="2601"/>
                    <a:pt x="966" y="2390"/>
                    <a:pt x="1511" y="2390"/>
                  </a:cubicBezTo>
                  <a:cubicBezTo>
                    <a:pt x="2056" y="2390"/>
                    <a:pt x="2601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1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3660;p50"/>
            <p:cNvSpPr/>
            <p:nvPr/>
          </p:nvSpPr>
          <p:spPr>
            <a:xfrm>
              <a:off x="6944442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1" name="Google Shape;3661;p50"/>
            <p:cNvSpPr/>
            <p:nvPr/>
          </p:nvSpPr>
          <p:spPr>
            <a:xfrm>
              <a:off x="7112253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7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2" name="Google Shape;3662;p50"/>
            <p:cNvSpPr/>
            <p:nvPr/>
          </p:nvSpPr>
          <p:spPr>
            <a:xfrm>
              <a:off x="7285851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12" y="12"/>
                    <a:pt x="24" y="24"/>
                    <a:pt x="36" y="35"/>
                  </a:cubicBezTo>
                  <a:lnTo>
                    <a:pt x="36" y="35"/>
                  </a:lnTo>
                  <a:cubicBezTo>
                    <a:pt x="24" y="24"/>
                    <a:pt x="13" y="12"/>
                    <a:pt x="1" y="0"/>
                  </a:cubicBezTo>
                  <a:close/>
                  <a:moveTo>
                    <a:pt x="36" y="2986"/>
                  </a:moveTo>
                  <a:lnTo>
                    <a:pt x="36" y="2986"/>
                  </a:lnTo>
                  <a:cubicBezTo>
                    <a:pt x="24" y="2998"/>
                    <a:pt x="12" y="3009"/>
                    <a:pt x="1" y="3021"/>
                  </a:cubicBezTo>
                  <a:cubicBezTo>
                    <a:pt x="13" y="3010"/>
                    <a:pt x="24" y="2998"/>
                    <a:pt x="36" y="2986"/>
                  </a:cubicBezTo>
                  <a:close/>
                  <a:moveTo>
                    <a:pt x="3022" y="0"/>
                  </a:moveTo>
                  <a:cubicBezTo>
                    <a:pt x="2601" y="421"/>
                    <a:pt x="2047" y="631"/>
                    <a:pt x="1497" y="631"/>
                  </a:cubicBezTo>
                  <a:cubicBezTo>
                    <a:pt x="963" y="631"/>
                    <a:pt x="434" y="433"/>
                    <a:pt x="36" y="35"/>
                  </a:cubicBezTo>
                  <a:lnTo>
                    <a:pt x="36" y="35"/>
                  </a:lnTo>
                  <a:cubicBezTo>
                    <a:pt x="831" y="867"/>
                    <a:pt x="831" y="2155"/>
                    <a:pt x="36" y="2986"/>
                  </a:cubicBezTo>
                  <a:lnTo>
                    <a:pt x="36" y="2986"/>
                  </a:lnTo>
                  <a:cubicBezTo>
                    <a:pt x="434" y="2589"/>
                    <a:pt x="963" y="2390"/>
                    <a:pt x="1497" y="2390"/>
                  </a:cubicBezTo>
                  <a:cubicBezTo>
                    <a:pt x="204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50"/>
            <p:cNvSpPr/>
            <p:nvPr/>
          </p:nvSpPr>
          <p:spPr>
            <a:xfrm>
              <a:off x="737916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1263" y="0"/>
                  </a:moveTo>
                  <a:lnTo>
                    <a:pt x="1" y="804"/>
                  </a:lnTo>
                  <a:lnTo>
                    <a:pt x="1263" y="1607"/>
                  </a:lnTo>
                  <a:lnTo>
                    <a:pt x="45322" y="804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50"/>
            <p:cNvSpPr/>
            <p:nvPr/>
          </p:nvSpPr>
          <p:spPr>
            <a:xfrm>
              <a:off x="588912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5" name="Google Shape;3665;p50"/>
          <p:cNvGrpSpPr/>
          <p:nvPr/>
        </p:nvGrpSpPr>
        <p:grpSpPr>
          <a:xfrm>
            <a:off x="4572000" y="1763425"/>
            <a:ext cx="3566150" cy="1173775"/>
            <a:chOff x="4572000" y="1763425"/>
            <a:chExt cx="3566150" cy="1173775"/>
          </a:xfrm>
        </p:grpSpPr>
        <p:grpSp>
          <p:nvGrpSpPr>
            <p:cNvPr id="3666" name="Google Shape;3666;p50"/>
            <p:cNvGrpSpPr/>
            <p:nvPr/>
          </p:nvGrpSpPr>
          <p:grpSpPr>
            <a:xfrm>
              <a:off x="4572000" y="1763425"/>
              <a:ext cx="3566150" cy="1173775"/>
              <a:chOff x="4572000" y="1763425"/>
              <a:chExt cx="3566150" cy="1173775"/>
            </a:xfrm>
          </p:grpSpPr>
          <p:sp>
            <p:nvSpPr>
              <p:cNvPr id="3667" name="Google Shape;3667;p50"/>
              <p:cNvSpPr txBox="1"/>
              <p:nvPr/>
            </p:nvSpPr>
            <p:spPr>
              <a:xfrm>
                <a:off x="5460800" y="2174600"/>
                <a:ext cx="2677200" cy="76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 Slab"/>
                    <a:ea typeface="Roboto Slab"/>
                    <a:cs typeface="Roboto Slab"/>
                    <a:sym typeface="Roboto Slab"/>
                  </a:rPr>
                  <a:t>It's the closest planet to the Sun and the smallest one in the entire Solar System</a:t>
                </a:r>
                <a:endParaRPr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endParaRPr>
              </a:p>
            </p:txBody>
          </p:sp>
          <p:sp>
            <p:nvSpPr>
              <p:cNvPr id="3668" name="Google Shape;3668;p50"/>
              <p:cNvSpPr txBox="1"/>
              <p:nvPr/>
            </p:nvSpPr>
            <p:spPr>
              <a:xfrm>
                <a:off x="5460950" y="1763425"/>
                <a:ext cx="2677200" cy="411600"/>
              </a:xfrm>
              <a:prstGeom prst="rect">
                <a:avLst/>
              </a:pr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lt1"/>
                    </a:solidFill>
                    <a:latin typeface="Trocchi"/>
                    <a:ea typeface="Trocchi"/>
                    <a:cs typeface="Trocchi"/>
                    <a:sym typeface="Trocchi"/>
                  </a:rPr>
                  <a:t>Mercury</a:t>
                </a:r>
                <a:endParaRPr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endParaRPr>
              </a:p>
            </p:txBody>
          </p:sp>
          <p:sp>
            <p:nvSpPr>
              <p:cNvPr id="3620" name="Google Shape;3620;p50"/>
              <p:cNvSpPr txBox="1"/>
              <p:nvPr/>
            </p:nvSpPr>
            <p:spPr>
              <a:xfrm>
                <a:off x="4572000" y="1763425"/>
                <a:ext cx="438000" cy="4116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dk1"/>
                    </a:solidFill>
                    <a:latin typeface="Trocchi"/>
                    <a:ea typeface="Trocchi"/>
                    <a:cs typeface="Trocchi"/>
                    <a:sym typeface="Trocchi"/>
                  </a:rPr>
                  <a:t>01</a:t>
                </a:r>
                <a:endParaRPr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endParaRPr>
              </a:p>
            </p:txBody>
          </p:sp>
        </p:grpSp>
        <p:sp>
          <p:nvSpPr>
            <p:cNvPr id="3621" name="Google Shape;3621;p50"/>
            <p:cNvSpPr/>
            <p:nvPr/>
          </p:nvSpPr>
          <p:spPr>
            <a:xfrm>
              <a:off x="5397600" y="1937563"/>
              <a:ext cx="63300" cy="63300"/>
            </a:xfrm>
            <a:prstGeom prst="ellipse">
              <a:avLst/>
            </a:prstGeom>
            <a:solidFill>
              <a:srgbClr val="8F9474"/>
            </a:solidFill>
            <a:ln w="9525" cap="flat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9" name="Google Shape;3669;p50"/>
          <p:cNvGrpSpPr/>
          <p:nvPr/>
        </p:nvGrpSpPr>
        <p:grpSpPr>
          <a:xfrm>
            <a:off x="4572000" y="2976025"/>
            <a:ext cx="3566150" cy="1174200"/>
            <a:chOff x="4572000" y="2976025"/>
            <a:chExt cx="3566150" cy="1174200"/>
          </a:xfrm>
        </p:grpSpPr>
        <p:grpSp>
          <p:nvGrpSpPr>
            <p:cNvPr id="3670" name="Google Shape;3670;p50"/>
            <p:cNvGrpSpPr/>
            <p:nvPr/>
          </p:nvGrpSpPr>
          <p:grpSpPr>
            <a:xfrm>
              <a:off x="4572000" y="2976025"/>
              <a:ext cx="3566150" cy="1174200"/>
              <a:chOff x="4572000" y="2976025"/>
              <a:chExt cx="3566150" cy="1174200"/>
            </a:xfrm>
          </p:grpSpPr>
          <p:sp>
            <p:nvSpPr>
              <p:cNvPr id="3671" name="Google Shape;3671;p50"/>
              <p:cNvSpPr txBox="1"/>
              <p:nvPr/>
            </p:nvSpPr>
            <p:spPr>
              <a:xfrm>
                <a:off x="5460800" y="3387625"/>
                <a:ext cx="2677200" cy="76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rgbClr val="191919"/>
                    </a:solidFill>
                    <a:latin typeface="Roboto Slab"/>
                    <a:ea typeface="Roboto Slab"/>
                    <a:cs typeface="Roboto Slab"/>
                    <a:sym typeface="Roboto Slab"/>
                  </a:rPr>
                  <a:t>Earth is the third planet from the Sun and the only one that harbors life</a:t>
                </a:r>
                <a:endParaRPr>
                  <a:solidFill>
                    <a:schemeClr val="dk1"/>
                  </a:solidFill>
                  <a:latin typeface="Roboto Slab"/>
                  <a:ea typeface="Roboto Slab"/>
                  <a:cs typeface="Roboto Slab"/>
                  <a:sym typeface="Roboto Slab"/>
                </a:endParaRPr>
              </a:p>
            </p:txBody>
          </p:sp>
          <p:sp>
            <p:nvSpPr>
              <p:cNvPr id="3672" name="Google Shape;3672;p50"/>
              <p:cNvSpPr txBox="1"/>
              <p:nvPr/>
            </p:nvSpPr>
            <p:spPr>
              <a:xfrm>
                <a:off x="5460950" y="2976025"/>
                <a:ext cx="2677200" cy="411600"/>
              </a:xfrm>
              <a:prstGeom prst="rect">
                <a:avLst/>
              </a:pr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lt1"/>
                    </a:solidFill>
                    <a:latin typeface="Trocchi"/>
                    <a:ea typeface="Trocchi"/>
                    <a:cs typeface="Trocchi"/>
                    <a:sym typeface="Trocchi"/>
                  </a:rPr>
                  <a:t>Earth</a:t>
                </a:r>
                <a:endParaRPr sz="2000">
                  <a:solidFill>
                    <a:schemeClr val="lt1"/>
                  </a:solidFill>
                  <a:latin typeface="Trocchi"/>
                  <a:ea typeface="Trocchi"/>
                  <a:cs typeface="Trocchi"/>
                  <a:sym typeface="Trocchi"/>
                </a:endParaRPr>
              </a:p>
            </p:txBody>
          </p:sp>
          <p:sp>
            <p:nvSpPr>
              <p:cNvPr id="3623" name="Google Shape;3623;p50"/>
              <p:cNvSpPr txBox="1"/>
              <p:nvPr/>
            </p:nvSpPr>
            <p:spPr>
              <a:xfrm>
                <a:off x="4572000" y="2976025"/>
                <a:ext cx="438000" cy="4116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dk1"/>
                    </a:solidFill>
                    <a:latin typeface="Trocchi"/>
                    <a:ea typeface="Trocchi"/>
                    <a:cs typeface="Trocchi"/>
                    <a:sym typeface="Trocchi"/>
                  </a:rPr>
                  <a:t>02</a:t>
                </a:r>
                <a:endParaRPr sz="2000">
                  <a:solidFill>
                    <a:schemeClr val="dk1"/>
                  </a:solidFill>
                  <a:latin typeface="Trocchi"/>
                  <a:ea typeface="Trocchi"/>
                  <a:cs typeface="Trocchi"/>
                  <a:sym typeface="Trocchi"/>
                </a:endParaRPr>
              </a:p>
            </p:txBody>
          </p:sp>
        </p:grpSp>
        <p:sp>
          <p:nvSpPr>
            <p:cNvPr id="3624" name="Google Shape;3624;p50"/>
            <p:cNvSpPr/>
            <p:nvPr/>
          </p:nvSpPr>
          <p:spPr>
            <a:xfrm>
              <a:off x="5397600" y="3150163"/>
              <a:ext cx="63300" cy="63300"/>
            </a:xfrm>
            <a:prstGeom prst="ellipse">
              <a:avLst/>
            </a:prstGeom>
            <a:solidFill>
              <a:srgbClr val="8F9474"/>
            </a:solidFill>
            <a:ln w="9525" cap="flat" cmpd="sng">
              <a:solidFill>
                <a:srgbClr val="1F1A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3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7" name="Google Shape;3677;p51"/>
          <p:cNvSpPr txBox="1"/>
          <p:nvPr/>
        </p:nvSpPr>
        <p:spPr>
          <a:xfrm>
            <a:off x="1048350" y="3238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Instructions for use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3678" name="Google Shape;3678;p51"/>
          <p:cNvSpPr txBox="1"/>
          <p:nvPr/>
        </p:nvSpPr>
        <p:spPr>
          <a:xfrm>
            <a:off x="1048350" y="4314290"/>
            <a:ext cx="70473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For more information about editing slides, please read</a:t>
            </a:r>
            <a:r>
              <a:rPr lang="en" sz="900">
                <a:solidFill>
                  <a:srgbClr val="FFFFFF"/>
                </a:solidFill>
              </a:rPr>
              <a:t> </a:t>
            </a:r>
            <a:r>
              <a:rPr lang="en" sz="1000">
                <a:solidFill>
                  <a:srgbClr val="FFFFFF"/>
                </a:solidFill>
              </a:rPr>
              <a:t>our FAQs or visit our blog:</a:t>
            </a:r>
            <a:endParaRPr sz="100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869FB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https://slidesgo.com/faqs</a:t>
            </a:r>
            <a:r>
              <a:rPr lang="en" sz="1200">
                <a:solidFill>
                  <a:srgbClr val="FFFFFF"/>
                </a:solidFill>
              </a:rPr>
              <a:t> </a:t>
            </a:r>
            <a:r>
              <a:rPr lang="en" sz="1000">
                <a:solidFill>
                  <a:srgbClr val="FFFFFF"/>
                </a:solidFill>
              </a:rPr>
              <a:t>and</a:t>
            </a:r>
            <a:r>
              <a:rPr lang="en" sz="1200">
                <a:solidFill>
                  <a:srgbClr val="FFFFFF"/>
                </a:solidFill>
              </a:rPr>
              <a:t> </a:t>
            </a:r>
            <a:r>
              <a:rPr lang="en" sz="1000" u="sng">
                <a:solidFill>
                  <a:srgbClr val="869FB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https://slidesgo.com/slidesgo-school</a:t>
            </a:r>
            <a:endParaRPr sz="1000" u="sng">
              <a:solidFill>
                <a:srgbClr val="869FB2"/>
              </a:solidFill>
            </a:endParaRPr>
          </a:p>
        </p:txBody>
      </p:sp>
      <p:sp>
        <p:nvSpPr>
          <p:cNvPr id="3679" name="Google Shape;3679;p51"/>
          <p:cNvSpPr txBox="1"/>
          <p:nvPr/>
        </p:nvSpPr>
        <p:spPr>
          <a:xfrm>
            <a:off x="1048350" y="902900"/>
            <a:ext cx="7047300" cy="26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</a:rPr>
              <a:t>If you have a free account, in order to use this template, you must credit </a:t>
            </a:r>
            <a:r>
              <a:rPr lang="en" sz="1000" b="1" u="sng">
                <a:solidFill>
                  <a:srgbClr val="869FB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rgbClr val="435D74"/>
                </a:solidFill>
              </a:rPr>
              <a:t> </a:t>
            </a:r>
            <a:r>
              <a:rPr lang="en" sz="1000">
                <a:solidFill>
                  <a:srgbClr val="FFFFFF"/>
                </a:solidFill>
              </a:rPr>
              <a:t>in your final presentation. Please refer to the next slide to read the instructions for premium users.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869FB2"/>
                </a:solidFill>
              </a:rPr>
              <a:t>As a Free user, you are allowed to:</a:t>
            </a:r>
            <a:endParaRPr sz="1000" b="1">
              <a:solidFill>
                <a:srgbClr val="869FB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</a:rPr>
              <a:t>- Modify this template.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</a:rPr>
              <a:t>- Use it for both personal and commercial projects.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869FB2"/>
                </a:solidFill>
              </a:rPr>
              <a:t>You are not allowed to:</a:t>
            </a:r>
            <a:endParaRPr sz="1000" b="1">
              <a:solidFill>
                <a:srgbClr val="869FB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</a:rPr>
              <a:t>- Sublicense, sell or rent any of Slidesgo Content (or a modified version of Slidesgo Content).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</a:rPr>
              <a:t>- Distribute Slidesgo Content unless it has been expressly authorized by Slidesgo.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</a:rPr>
              <a:t>- Include Slidesgo Content in an online or offline database or file.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</a:rPr>
              <a:t>- Offer Slidesgo templates (or modified versions of Slidesgo templates) for download.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</a:rPr>
              <a:t>- Acquire the copyright of Slidesgo Content.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3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4" name="Google Shape;3684;p52"/>
          <p:cNvSpPr txBox="1"/>
          <p:nvPr/>
        </p:nvSpPr>
        <p:spPr>
          <a:xfrm>
            <a:off x="1048350" y="3238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Instructions for use (premium users)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3685" name="Google Shape;3685;p52"/>
          <p:cNvSpPr txBox="1"/>
          <p:nvPr/>
        </p:nvSpPr>
        <p:spPr>
          <a:xfrm>
            <a:off x="1048350" y="902900"/>
            <a:ext cx="7047300" cy="39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</a:rPr>
              <a:t>As a Premium user, you can use this template without attributing </a:t>
            </a:r>
            <a:r>
              <a:rPr lang="en" sz="1000" b="1">
                <a:solidFill>
                  <a:schemeClr val="hlink"/>
                </a:solidFill>
                <a:uFill>
                  <a:noFill/>
                </a:uFill>
                <a:hlinkClick r:id="rId3"/>
              </a:rPr>
              <a:t>Slidesgo</a:t>
            </a:r>
            <a:r>
              <a:rPr lang="en" sz="900">
                <a:solidFill>
                  <a:schemeClr val="lt1"/>
                </a:solidFill>
              </a:rPr>
              <a:t>.</a:t>
            </a:r>
            <a:endParaRPr sz="9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869FB2"/>
                </a:solidFill>
              </a:rPr>
              <a:t>You are allowed to:</a:t>
            </a:r>
            <a:endParaRPr sz="1000" b="1">
              <a:solidFill>
                <a:srgbClr val="869FB2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</a:rPr>
              <a:t>Modify this template.</a:t>
            </a:r>
            <a:endParaRPr sz="1000">
              <a:solidFill>
                <a:srgbClr val="FFFFFF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</a:rPr>
              <a:t>Use it for both personal and commercial purposes.</a:t>
            </a:r>
            <a:endParaRPr sz="1000">
              <a:solidFill>
                <a:srgbClr val="FFFFFF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</a:rPr>
              <a:t>Share this template in an editable format with people who are not part of your team.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869FB2"/>
                </a:solidFill>
              </a:rPr>
              <a:t>You are not allowed to:</a:t>
            </a:r>
            <a:endParaRPr sz="1000" b="1">
              <a:solidFill>
                <a:srgbClr val="869FB2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</a:rPr>
              <a:t>Sublicense, sell or rent this Slidesgo Template (or a modified version of this Slidesgo Template).</a:t>
            </a:r>
            <a:endParaRPr sz="1000">
              <a:solidFill>
                <a:srgbClr val="FFFFFF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</a:rPr>
              <a:t>Distribute this Slidesgo Template (or a modified version of this Slidesgo Template) or include it in a database or in any other product or service that offers downloadable images, icons or presentations that may be subject to distribution or resale.</a:t>
            </a:r>
            <a:endParaRPr sz="1000">
              <a:solidFill>
                <a:srgbClr val="FFFFFF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</a:rPr>
              <a:t>Use any of the elements that are part of this Slidesgo Template in an isolated and separated way from this Template.</a:t>
            </a:r>
            <a:endParaRPr sz="1000">
              <a:solidFill>
                <a:srgbClr val="FFFFFF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</a:rPr>
              <a:t>Register any of the elements that are part of this template as a trademark or logo, or register it as a work in an intellectual property registry or similar.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</a:endParaRPr>
          </a:p>
        </p:txBody>
      </p:sp>
      <p:sp>
        <p:nvSpPr>
          <p:cNvPr id="3686" name="Google Shape;3686;p52"/>
          <p:cNvSpPr txBox="1"/>
          <p:nvPr/>
        </p:nvSpPr>
        <p:spPr>
          <a:xfrm>
            <a:off x="1048350" y="4314290"/>
            <a:ext cx="70473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For more information about editing slides, please read</a:t>
            </a:r>
            <a:r>
              <a:rPr lang="en" sz="900">
                <a:solidFill>
                  <a:srgbClr val="FFFFFF"/>
                </a:solidFill>
              </a:rPr>
              <a:t> </a:t>
            </a:r>
            <a:r>
              <a:rPr lang="en" sz="1000">
                <a:solidFill>
                  <a:srgbClr val="FFFFFF"/>
                </a:solidFill>
              </a:rPr>
              <a:t>our FAQs or visit our blog:</a:t>
            </a:r>
            <a:endParaRPr sz="100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869FB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https://slidesgo.com/faqs</a:t>
            </a:r>
            <a:r>
              <a:rPr lang="en" sz="1200">
                <a:solidFill>
                  <a:srgbClr val="FFFFFF"/>
                </a:solidFill>
              </a:rPr>
              <a:t> </a:t>
            </a:r>
            <a:r>
              <a:rPr lang="en" sz="1000">
                <a:solidFill>
                  <a:srgbClr val="FFFFFF"/>
                </a:solidFill>
              </a:rPr>
              <a:t>and</a:t>
            </a:r>
            <a:r>
              <a:rPr lang="en" sz="1200">
                <a:solidFill>
                  <a:srgbClr val="FFFFFF"/>
                </a:solidFill>
              </a:rPr>
              <a:t> </a:t>
            </a:r>
            <a:r>
              <a:rPr lang="en" sz="1000" u="sng">
                <a:solidFill>
                  <a:srgbClr val="869FB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https://slidesgo.com/slidesgo-school</a:t>
            </a:r>
            <a:endParaRPr sz="1000" u="sng">
              <a:solidFill>
                <a:srgbClr val="869FB2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3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1" name="Google Shape;3691;p53"/>
          <p:cNvSpPr txBox="1">
            <a:spLocks noGrp="1"/>
          </p:cNvSpPr>
          <p:nvPr>
            <p:ph type="title" idx="4294967295"/>
          </p:nvPr>
        </p:nvSpPr>
        <p:spPr>
          <a:xfrm>
            <a:off x="1048350" y="32004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Infographics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2" name="Google Shape;3692;p53"/>
          <p:cNvSpPr txBox="1">
            <a:spLocks noGrp="1"/>
          </p:cNvSpPr>
          <p:nvPr>
            <p:ph type="body" idx="4294967295"/>
          </p:nvPr>
        </p:nvSpPr>
        <p:spPr>
          <a:xfrm>
            <a:off x="943675" y="1084204"/>
            <a:ext cx="7079400" cy="3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add and edit some </a:t>
            </a:r>
            <a:r>
              <a:rPr lang="en" b="1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i</a:t>
            </a:r>
            <a:r>
              <a:rPr lang="en" b="1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nfographics</a:t>
            </a: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to your presentation to present your data in a visual way.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3" name="Google Shape;3693;p53"/>
          <p:cNvSpPr txBox="1"/>
          <p:nvPr/>
        </p:nvSpPr>
        <p:spPr>
          <a:xfrm>
            <a:off x="943675" y="1487934"/>
            <a:ext cx="55713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Choose your favourite infographic and insert it in your presentation using Ctrl C + Ctrl V or Cmd C + Cmd V in Mac.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Select one of the parts and </a:t>
            </a:r>
            <a:r>
              <a:rPr lang="en" sz="1100" b="1">
                <a:solidFill>
                  <a:srgbClr val="869FB2"/>
                </a:solidFill>
              </a:rPr>
              <a:t>ungroup</a:t>
            </a:r>
            <a:r>
              <a:rPr lang="en" sz="1100">
                <a:solidFill>
                  <a:srgbClr val="FFFFFF"/>
                </a:solidFill>
              </a:rPr>
              <a:t> it by right-clicking and choosing “Ungroup”. 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 b="1">
                <a:solidFill>
                  <a:srgbClr val="869FB2"/>
                </a:solidFill>
              </a:rPr>
              <a:t>Change the color</a:t>
            </a:r>
            <a:r>
              <a:rPr lang="en" sz="1100">
                <a:solidFill>
                  <a:srgbClr val="FFFFFF"/>
                </a:solidFill>
              </a:rPr>
              <a:t> by clicking on the paint bucket. 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Then </a:t>
            </a:r>
            <a:r>
              <a:rPr lang="en" sz="1100" b="1">
                <a:solidFill>
                  <a:srgbClr val="869FB2"/>
                </a:solidFill>
              </a:rPr>
              <a:t>resize</a:t>
            </a:r>
            <a:r>
              <a:rPr lang="en" sz="1100">
                <a:solidFill>
                  <a:srgbClr val="FFFFFF"/>
                </a:solidFill>
              </a:rPr>
              <a:t> the element by clicking and dragging one of the square-shaped points of its bounding box (the cursor should look like a double-headed arrow). Remember to hold Shift while dragging to keep the proportions.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 b="1">
                <a:solidFill>
                  <a:srgbClr val="869FB2"/>
                </a:solidFill>
              </a:rPr>
              <a:t>Group</a:t>
            </a:r>
            <a:r>
              <a:rPr lang="en" sz="1100">
                <a:solidFill>
                  <a:srgbClr val="FFFFFF"/>
                </a:solidFill>
              </a:rPr>
              <a:t> the elements again by selecting them, right-clicking and choosing “Group”.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Repeat the steps above with the other parts and when you’re done editing, copy the end result and paste it into your presentation.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Remember to choose the</a:t>
            </a:r>
            <a:r>
              <a:rPr lang="en" sz="1100">
                <a:solidFill>
                  <a:srgbClr val="78909C"/>
                </a:solidFill>
              </a:rPr>
              <a:t> </a:t>
            </a:r>
            <a:r>
              <a:rPr lang="en" sz="1100">
                <a:solidFill>
                  <a:srgbClr val="869FB2"/>
                </a:solidFill>
              </a:rPr>
              <a:t>“</a:t>
            </a:r>
            <a:r>
              <a:rPr lang="en" sz="1100" b="1">
                <a:solidFill>
                  <a:srgbClr val="869FB2"/>
                </a:solidFill>
              </a:rPr>
              <a:t>Keep source formatting</a:t>
            </a:r>
            <a:r>
              <a:rPr lang="en" sz="1100">
                <a:solidFill>
                  <a:srgbClr val="869FB2"/>
                </a:solidFill>
              </a:rPr>
              <a:t>”</a:t>
            </a:r>
            <a:r>
              <a:rPr lang="en" sz="1100">
                <a:solidFill>
                  <a:srgbClr val="FFFFFF"/>
                </a:solidFill>
              </a:rPr>
              <a:t> option so that it keeps the design. For more info, please visit </a:t>
            </a:r>
            <a:r>
              <a:rPr lang="en" sz="1100" b="1">
                <a:solidFill>
                  <a:srgbClr val="869FB2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our blog</a:t>
            </a:r>
            <a:r>
              <a:rPr lang="en" sz="1100">
                <a:solidFill>
                  <a:srgbClr val="FFFFFF"/>
                </a:solidFill>
              </a:rPr>
              <a:t>.</a:t>
            </a:r>
            <a:endParaRPr sz="1100"/>
          </a:p>
        </p:txBody>
      </p:sp>
      <p:grpSp>
        <p:nvGrpSpPr>
          <p:cNvPr id="3694" name="Google Shape;3694;p53"/>
          <p:cNvGrpSpPr/>
          <p:nvPr/>
        </p:nvGrpSpPr>
        <p:grpSpPr>
          <a:xfrm>
            <a:off x="6874322" y="1571957"/>
            <a:ext cx="1446116" cy="2863897"/>
            <a:chOff x="6529419" y="1724307"/>
            <a:chExt cx="1480463" cy="2931917"/>
          </a:xfrm>
        </p:grpSpPr>
        <p:grpSp>
          <p:nvGrpSpPr>
            <p:cNvPr id="3695" name="Google Shape;3695;p53"/>
            <p:cNvGrpSpPr/>
            <p:nvPr/>
          </p:nvGrpSpPr>
          <p:grpSpPr>
            <a:xfrm>
              <a:off x="6556827" y="1724307"/>
              <a:ext cx="956596" cy="944294"/>
              <a:chOff x="3800349" y="1238762"/>
              <a:chExt cx="1098904" cy="1084772"/>
            </a:xfrm>
          </p:grpSpPr>
          <p:grpSp>
            <p:nvGrpSpPr>
              <p:cNvPr id="3696" name="Google Shape;3696;p53"/>
              <p:cNvGrpSpPr/>
              <p:nvPr/>
            </p:nvGrpSpPr>
            <p:grpSpPr>
              <a:xfrm>
                <a:off x="3800349" y="1238762"/>
                <a:ext cx="1098904" cy="1084772"/>
                <a:chOff x="3800349" y="1238762"/>
                <a:chExt cx="1098904" cy="1084772"/>
              </a:xfrm>
            </p:grpSpPr>
            <p:sp>
              <p:nvSpPr>
                <p:cNvPr id="3697" name="Google Shape;3697;p53"/>
                <p:cNvSpPr/>
                <p:nvPr/>
              </p:nvSpPr>
              <p:spPr>
                <a:xfrm>
                  <a:off x="3800349" y="1238762"/>
                  <a:ext cx="1098904" cy="10847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3" extrusionOk="0">
                      <a:moveTo>
                        <a:pt x="22825" y="1"/>
                      </a:moveTo>
                      <a:cubicBezTo>
                        <a:pt x="22054" y="1"/>
                        <a:pt x="21283" y="295"/>
                        <a:pt x="20693" y="885"/>
                      </a:cubicBezTo>
                      <a:lnTo>
                        <a:pt x="1179" y="20482"/>
                      </a:lnTo>
                      <a:cubicBezTo>
                        <a:pt x="0" y="21661"/>
                        <a:pt x="0" y="23566"/>
                        <a:pt x="1179" y="24733"/>
                      </a:cubicBezTo>
                      <a:lnTo>
                        <a:pt x="20777" y="44259"/>
                      </a:lnTo>
                      <a:cubicBezTo>
                        <a:pt x="21364" y="44841"/>
                        <a:pt x="22133" y="45133"/>
                        <a:pt x="22900" y="45133"/>
                      </a:cubicBezTo>
                      <a:cubicBezTo>
                        <a:pt x="23672" y="45133"/>
                        <a:pt x="24442" y="44838"/>
                        <a:pt x="25027" y="44247"/>
                      </a:cubicBezTo>
                      <a:lnTo>
                        <a:pt x="32873" y="36377"/>
                      </a:lnTo>
                      <a:cubicBezTo>
                        <a:pt x="33053" y="36197"/>
                        <a:pt x="33283" y="36110"/>
                        <a:pt x="33511" y="36110"/>
                      </a:cubicBezTo>
                      <a:cubicBezTo>
                        <a:pt x="33810" y="36110"/>
                        <a:pt x="34108" y="36260"/>
                        <a:pt x="34290" y="36544"/>
                      </a:cubicBezTo>
                      <a:cubicBezTo>
                        <a:pt x="34743" y="37246"/>
                        <a:pt x="35112" y="38020"/>
                        <a:pt x="35409" y="38806"/>
                      </a:cubicBezTo>
                      <a:cubicBezTo>
                        <a:pt x="35588" y="39294"/>
                        <a:pt x="35909" y="39735"/>
                        <a:pt x="36362" y="40080"/>
                      </a:cubicBezTo>
                      <a:cubicBezTo>
                        <a:pt x="36890" y="40489"/>
                        <a:pt x="37508" y="40695"/>
                        <a:pt x="38128" y="40695"/>
                      </a:cubicBezTo>
                      <a:cubicBezTo>
                        <a:pt x="38682" y="40695"/>
                        <a:pt x="39237" y="40530"/>
                        <a:pt x="39731" y="40199"/>
                      </a:cubicBezTo>
                      <a:cubicBezTo>
                        <a:pt x="41303" y="39127"/>
                        <a:pt x="41446" y="36984"/>
                        <a:pt x="40172" y="35710"/>
                      </a:cubicBezTo>
                      <a:cubicBezTo>
                        <a:pt x="39862" y="35401"/>
                        <a:pt x="39505" y="35186"/>
                        <a:pt x="39112" y="35044"/>
                      </a:cubicBezTo>
                      <a:cubicBezTo>
                        <a:pt x="38326" y="34758"/>
                        <a:pt x="37564" y="34401"/>
                        <a:pt x="36862" y="33948"/>
                      </a:cubicBezTo>
                      <a:cubicBezTo>
                        <a:pt x="36374" y="33639"/>
                        <a:pt x="36279" y="32960"/>
                        <a:pt x="36695" y="32543"/>
                      </a:cubicBezTo>
                      <a:lnTo>
                        <a:pt x="44553" y="24661"/>
                      </a:lnTo>
                      <a:cubicBezTo>
                        <a:pt x="45720" y="23483"/>
                        <a:pt x="45720" y="21578"/>
                        <a:pt x="44542" y="20399"/>
                      </a:cubicBezTo>
                      <a:lnTo>
                        <a:pt x="24956" y="885"/>
                      </a:lnTo>
                      <a:cubicBezTo>
                        <a:pt x="24366" y="295"/>
                        <a:pt x="23595" y="1"/>
                        <a:pt x="22825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98" name="Google Shape;3698;p53"/>
                <p:cNvSpPr/>
                <p:nvPr/>
              </p:nvSpPr>
              <p:spPr>
                <a:xfrm>
                  <a:off x="3884758" y="1311226"/>
                  <a:ext cx="287338" cy="28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43" extrusionOk="0">
                      <a:moveTo>
                        <a:pt x="5978" y="1"/>
                      </a:moveTo>
                      <a:cubicBezTo>
                        <a:pt x="2679" y="1"/>
                        <a:pt x="1" y="2668"/>
                        <a:pt x="1" y="5966"/>
                      </a:cubicBezTo>
                      <a:cubicBezTo>
                        <a:pt x="1" y="9276"/>
                        <a:pt x="2679" y="11943"/>
                        <a:pt x="5978" y="11943"/>
                      </a:cubicBezTo>
                      <a:cubicBezTo>
                        <a:pt x="9276" y="11943"/>
                        <a:pt x="11954" y="9276"/>
                        <a:pt x="11954" y="5966"/>
                      </a:cubicBezTo>
                      <a:cubicBezTo>
                        <a:pt x="11954" y="2668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699" name="Google Shape;3699;p53"/>
              <p:cNvSpPr/>
              <p:nvPr/>
            </p:nvSpPr>
            <p:spPr>
              <a:xfrm>
                <a:off x="4162525" y="1593650"/>
                <a:ext cx="374561" cy="374975"/>
              </a:xfrm>
              <a:custGeom>
                <a:avLst/>
                <a:gdLst/>
                <a:ahLst/>
                <a:cxnLst/>
                <a:rect l="l" t="t" r="r" b="b"/>
                <a:pathLst>
                  <a:path w="10860" h="10872" extrusionOk="0">
                    <a:moveTo>
                      <a:pt x="5430" y="1"/>
                    </a:moveTo>
                    <a:cubicBezTo>
                      <a:pt x="3990" y="1"/>
                      <a:pt x="2608" y="560"/>
                      <a:pt x="1596" y="1584"/>
                    </a:cubicBezTo>
                    <a:cubicBezTo>
                      <a:pt x="561" y="2620"/>
                      <a:pt x="1" y="3989"/>
                      <a:pt x="1" y="5430"/>
                    </a:cubicBezTo>
                    <a:cubicBezTo>
                      <a:pt x="1" y="6561"/>
                      <a:pt x="346" y="7645"/>
                      <a:pt x="1001" y="8573"/>
                    </a:cubicBezTo>
                    <a:cubicBezTo>
                      <a:pt x="1632" y="9466"/>
                      <a:pt x="2513" y="10145"/>
                      <a:pt x="3537" y="10538"/>
                    </a:cubicBezTo>
                    <a:cubicBezTo>
                      <a:pt x="3559" y="10544"/>
                      <a:pt x="3579" y="10547"/>
                      <a:pt x="3599" y="10547"/>
                    </a:cubicBezTo>
                    <a:cubicBezTo>
                      <a:pt x="3656" y="10547"/>
                      <a:pt x="3704" y="10522"/>
                      <a:pt x="3740" y="10478"/>
                    </a:cubicBezTo>
                    <a:cubicBezTo>
                      <a:pt x="3763" y="10443"/>
                      <a:pt x="3763" y="10395"/>
                      <a:pt x="3763" y="10371"/>
                    </a:cubicBezTo>
                    <a:lnTo>
                      <a:pt x="3763" y="7275"/>
                    </a:lnTo>
                    <a:cubicBezTo>
                      <a:pt x="3763" y="7180"/>
                      <a:pt x="3692" y="7097"/>
                      <a:pt x="3585" y="7097"/>
                    </a:cubicBezTo>
                    <a:lnTo>
                      <a:pt x="2156" y="7097"/>
                    </a:lnTo>
                    <a:lnTo>
                      <a:pt x="2156" y="5835"/>
                    </a:lnTo>
                    <a:lnTo>
                      <a:pt x="3585" y="5835"/>
                    </a:lnTo>
                    <a:cubicBezTo>
                      <a:pt x="3680" y="5835"/>
                      <a:pt x="3763" y="5751"/>
                      <a:pt x="3763" y="5656"/>
                    </a:cubicBezTo>
                    <a:lnTo>
                      <a:pt x="3763" y="5430"/>
                    </a:lnTo>
                    <a:cubicBezTo>
                      <a:pt x="3763" y="3942"/>
                      <a:pt x="5180" y="2632"/>
                      <a:pt x="6799" y="2632"/>
                    </a:cubicBezTo>
                    <a:lnTo>
                      <a:pt x="7550" y="2632"/>
                    </a:lnTo>
                    <a:lnTo>
                      <a:pt x="7550" y="3894"/>
                    </a:lnTo>
                    <a:lnTo>
                      <a:pt x="6799" y="3894"/>
                    </a:lnTo>
                    <a:cubicBezTo>
                      <a:pt x="6311" y="3894"/>
                      <a:pt x="5883" y="4025"/>
                      <a:pt x="5561" y="4287"/>
                    </a:cubicBezTo>
                    <a:cubicBezTo>
                      <a:pt x="5228" y="4561"/>
                      <a:pt x="5025" y="4966"/>
                      <a:pt x="5025" y="5430"/>
                    </a:cubicBezTo>
                    <a:lnTo>
                      <a:pt x="5025" y="5656"/>
                    </a:lnTo>
                    <a:cubicBezTo>
                      <a:pt x="5025" y="5740"/>
                      <a:pt x="5109" y="5835"/>
                      <a:pt x="5204" y="5835"/>
                    </a:cubicBezTo>
                    <a:lnTo>
                      <a:pt x="5883" y="5835"/>
                    </a:lnTo>
                    <a:cubicBezTo>
                      <a:pt x="5966" y="5835"/>
                      <a:pt x="6061" y="5751"/>
                      <a:pt x="6061" y="5656"/>
                    </a:cubicBezTo>
                    <a:cubicBezTo>
                      <a:pt x="6061" y="5561"/>
                      <a:pt x="5978" y="5478"/>
                      <a:pt x="5883" y="5478"/>
                    </a:cubicBezTo>
                    <a:lnTo>
                      <a:pt x="5371" y="5478"/>
                    </a:lnTo>
                    <a:lnTo>
                      <a:pt x="5371" y="5418"/>
                    </a:lnTo>
                    <a:cubicBezTo>
                      <a:pt x="5371" y="4525"/>
                      <a:pt x="6145" y="4204"/>
                      <a:pt x="6799" y="4204"/>
                    </a:cubicBezTo>
                    <a:lnTo>
                      <a:pt x="7704" y="4204"/>
                    </a:lnTo>
                    <a:cubicBezTo>
                      <a:pt x="7800" y="4204"/>
                      <a:pt x="7883" y="4132"/>
                      <a:pt x="7883" y="4025"/>
                    </a:cubicBezTo>
                    <a:lnTo>
                      <a:pt x="7883" y="2418"/>
                    </a:lnTo>
                    <a:cubicBezTo>
                      <a:pt x="7883" y="2334"/>
                      <a:pt x="7811" y="2239"/>
                      <a:pt x="7704" y="2239"/>
                    </a:cubicBezTo>
                    <a:lnTo>
                      <a:pt x="6799" y="2239"/>
                    </a:lnTo>
                    <a:cubicBezTo>
                      <a:pt x="5966" y="2239"/>
                      <a:pt x="5121" y="2572"/>
                      <a:pt x="4466" y="3156"/>
                    </a:cubicBezTo>
                    <a:cubicBezTo>
                      <a:pt x="3799" y="3763"/>
                      <a:pt x="3418" y="4549"/>
                      <a:pt x="3418" y="5382"/>
                    </a:cubicBezTo>
                    <a:lnTo>
                      <a:pt x="3418" y="5442"/>
                    </a:lnTo>
                    <a:lnTo>
                      <a:pt x="1989" y="5442"/>
                    </a:lnTo>
                    <a:cubicBezTo>
                      <a:pt x="1906" y="5442"/>
                      <a:pt x="1811" y="5513"/>
                      <a:pt x="1811" y="5620"/>
                    </a:cubicBezTo>
                    <a:lnTo>
                      <a:pt x="1811" y="7228"/>
                    </a:lnTo>
                    <a:cubicBezTo>
                      <a:pt x="1811" y="7323"/>
                      <a:pt x="1894" y="7406"/>
                      <a:pt x="1989" y="7406"/>
                    </a:cubicBezTo>
                    <a:lnTo>
                      <a:pt x="3418" y="7406"/>
                    </a:lnTo>
                    <a:lnTo>
                      <a:pt x="3418" y="10085"/>
                    </a:lnTo>
                    <a:cubicBezTo>
                      <a:pt x="1561" y="9300"/>
                      <a:pt x="346" y="7442"/>
                      <a:pt x="346" y="5418"/>
                    </a:cubicBezTo>
                    <a:cubicBezTo>
                      <a:pt x="346" y="2596"/>
                      <a:pt x="2620" y="322"/>
                      <a:pt x="5430" y="322"/>
                    </a:cubicBezTo>
                    <a:cubicBezTo>
                      <a:pt x="8228" y="322"/>
                      <a:pt x="10526" y="2620"/>
                      <a:pt x="10526" y="5418"/>
                    </a:cubicBezTo>
                    <a:cubicBezTo>
                      <a:pt x="10526" y="8228"/>
                      <a:pt x="8240" y="10502"/>
                      <a:pt x="5430" y="10502"/>
                    </a:cubicBezTo>
                    <a:lnTo>
                      <a:pt x="5371" y="10502"/>
                    </a:lnTo>
                    <a:lnTo>
                      <a:pt x="5371" y="7418"/>
                    </a:lnTo>
                    <a:lnTo>
                      <a:pt x="7728" y="7418"/>
                    </a:lnTo>
                    <a:cubicBezTo>
                      <a:pt x="7811" y="7418"/>
                      <a:pt x="7907" y="7347"/>
                      <a:pt x="7907" y="7240"/>
                    </a:cubicBezTo>
                    <a:lnTo>
                      <a:pt x="7907" y="5656"/>
                    </a:lnTo>
                    <a:cubicBezTo>
                      <a:pt x="7907" y="5561"/>
                      <a:pt x="7823" y="5478"/>
                      <a:pt x="7728" y="5478"/>
                    </a:cubicBezTo>
                    <a:lnTo>
                      <a:pt x="6728" y="5478"/>
                    </a:lnTo>
                    <a:cubicBezTo>
                      <a:pt x="6633" y="5478"/>
                      <a:pt x="6549" y="5549"/>
                      <a:pt x="6549" y="5656"/>
                    </a:cubicBezTo>
                    <a:cubicBezTo>
                      <a:pt x="6549" y="5740"/>
                      <a:pt x="6621" y="5835"/>
                      <a:pt x="6728" y="5835"/>
                    </a:cubicBezTo>
                    <a:lnTo>
                      <a:pt x="7561" y="5835"/>
                    </a:lnTo>
                    <a:lnTo>
                      <a:pt x="7561" y="7097"/>
                    </a:lnTo>
                    <a:lnTo>
                      <a:pt x="5204" y="7097"/>
                    </a:lnTo>
                    <a:cubicBezTo>
                      <a:pt x="5121" y="7097"/>
                      <a:pt x="5025" y="7168"/>
                      <a:pt x="5025" y="7275"/>
                    </a:cubicBezTo>
                    <a:lnTo>
                      <a:pt x="5025" y="10693"/>
                    </a:lnTo>
                    <a:cubicBezTo>
                      <a:pt x="5025" y="10788"/>
                      <a:pt x="5109" y="10859"/>
                      <a:pt x="5192" y="10871"/>
                    </a:cubicBezTo>
                    <a:lnTo>
                      <a:pt x="5430" y="10871"/>
                    </a:lnTo>
                    <a:cubicBezTo>
                      <a:pt x="6871" y="10871"/>
                      <a:pt x="8240" y="10312"/>
                      <a:pt x="9276" y="9288"/>
                    </a:cubicBezTo>
                    <a:cubicBezTo>
                      <a:pt x="10300" y="8252"/>
                      <a:pt x="10859" y="6883"/>
                      <a:pt x="10859" y="5442"/>
                    </a:cubicBezTo>
                    <a:cubicBezTo>
                      <a:pt x="10859" y="3989"/>
                      <a:pt x="10300" y="2620"/>
                      <a:pt x="9276" y="1584"/>
                    </a:cubicBezTo>
                    <a:cubicBezTo>
                      <a:pt x="8240" y="560"/>
                      <a:pt x="6871" y="1"/>
                      <a:pt x="54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00" name="Google Shape;3700;p53"/>
            <p:cNvGrpSpPr/>
            <p:nvPr/>
          </p:nvGrpSpPr>
          <p:grpSpPr>
            <a:xfrm>
              <a:off x="7053286" y="2227254"/>
              <a:ext cx="956596" cy="944252"/>
              <a:chOff x="4370663" y="1816530"/>
              <a:chExt cx="1098904" cy="1084724"/>
            </a:xfrm>
          </p:grpSpPr>
          <p:grpSp>
            <p:nvGrpSpPr>
              <p:cNvPr id="3701" name="Google Shape;3701;p53"/>
              <p:cNvGrpSpPr/>
              <p:nvPr/>
            </p:nvGrpSpPr>
            <p:grpSpPr>
              <a:xfrm>
                <a:off x="4370663" y="1816530"/>
                <a:ext cx="1098904" cy="1084724"/>
                <a:chOff x="4370663" y="1816530"/>
                <a:chExt cx="1098904" cy="1084724"/>
              </a:xfrm>
            </p:grpSpPr>
            <p:sp>
              <p:nvSpPr>
                <p:cNvPr id="3702" name="Google Shape;3702;p53"/>
                <p:cNvSpPr/>
                <p:nvPr/>
              </p:nvSpPr>
              <p:spPr>
                <a:xfrm>
                  <a:off x="4370663" y="1816530"/>
                  <a:ext cx="1098904" cy="1084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1" extrusionOk="0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2"/>
                      </a:lnTo>
                      <a:cubicBezTo>
                        <a:pt x="12698" y="8921"/>
                        <a:pt x="12472" y="9005"/>
                        <a:pt x="12246" y="9005"/>
                      </a:cubicBezTo>
                      <a:cubicBezTo>
                        <a:pt x="11945" y="9005"/>
                        <a:pt x="11643" y="8855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3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6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3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3" name="Google Shape;3703;p53"/>
                <p:cNvSpPr/>
                <p:nvPr/>
              </p:nvSpPr>
              <p:spPr>
                <a:xfrm>
                  <a:off x="5055718" y="1904160"/>
                  <a:ext cx="287338" cy="287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55" extrusionOk="0">
                      <a:moveTo>
                        <a:pt x="5978" y="0"/>
                      </a:moveTo>
                      <a:cubicBezTo>
                        <a:pt x="2680" y="0"/>
                        <a:pt x="1" y="2679"/>
                        <a:pt x="1" y="5977"/>
                      </a:cubicBezTo>
                      <a:cubicBezTo>
                        <a:pt x="1" y="9275"/>
                        <a:pt x="2680" y="11954"/>
                        <a:pt x="5978" y="11954"/>
                      </a:cubicBezTo>
                      <a:cubicBezTo>
                        <a:pt x="9276" y="11954"/>
                        <a:pt x="11955" y="9275"/>
                        <a:pt x="11955" y="5977"/>
                      </a:cubicBezTo>
                      <a:cubicBezTo>
                        <a:pt x="11955" y="2679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704" name="Google Shape;3704;p53"/>
              <p:cNvGrpSpPr/>
              <p:nvPr/>
            </p:nvGrpSpPr>
            <p:grpSpPr>
              <a:xfrm>
                <a:off x="4732628" y="2171596"/>
                <a:ext cx="374986" cy="374572"/>
                <a:chOff x="3303268" y="3817349"/>
                <a:chExt cx="346056" cy="345674"/>
              </a:xfrm>
            </p:grpSpPr>
            <p:sp>
              <p:nvSpPr>
                <p:cNvPr id="3705" name="Google Shape;3705;p53"/>
                <p:cNvSpPr/>
                <p:nvPr/>
              </p:nvSpPr>
              <p:spPr>
                <a:xfrm>
                  <a:off x="3303268" y="3817349"/>
                  <a:ext cx="346056" cy="345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2" h="10860" extrusionOk="0">
                      <a:moveTo>
                        <a:pt x="5418" y="334"/>
                      </a:moveTo>
                      <a:cubicBezTo>
                        <a:pt x="8228" y="334"/>
                        <a:pt x="10514" y="2608"/>
                        <a:pt x="10514" y="5430"/>
                      </a:cubicBezTo>
                      <a:cubicBezTo>
                        <a:pt x="10514" y="8240"/>
                        <a:pt x="8228" y="10514"/>
                        <a:pt x="5418" y="10514"/>
                      </a:cubicBezTo>
                      <a:cubicBezTo>
                        <a:pt x="2608" y="10514"/>
                        <a:pt x="334" y="8240"/>
                        <a:pt x="334" y="5430"/>
                      </a:cubicBezTo>
                      <a:cubicBezTo>
                        <a:pt x="334" y="2608"/>
                        <a:pt x="2608" y="334"/>
                        <a:pt x="5418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3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3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6" name="Google Shape;3706;p53"/>
                <p:cNvSpPr/>
                <p:nvPr/>
              </p:nvSpPr>
              <p:spPr>
                <a:xfrm>
                  <a:off x="3368074" y="3882537"/>
                  <a:ext cx="215298" cy="215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4" h="6764" extrusionOk="0">
                      <a:moveTo>
                        <a:pt x="5335" y="346"/>
                      </a:moveTo>
                      <a:cubicBezTo>
                        <a:pt x="5930" y="346"/>
                        <a:pt x="6418" y="834"/>
                        <a:pt x="6418" y="1429"/>
                      </a:cubicBezTo>
                      <a:lnTo>
                        <a:pt x="6418" y="5335"/>
                      </a:lnTo>
                      <a:cubicBezTo>
                        <a:pt x="6418" y="5930"/>
                        <a:pt x="5930" y="6418"/>
                        <a:pt x="5335" y="6418"/>
                      </a:cubicBezTo>
                      <a:lnTo>
                        <a:pt x="1429" y="6418"/>
                      </a:lnTo>
                      <a:cubicBezTo>
                        <a:pt x="834" y="6418"/>
                        <a:pt x="346" y="5930"/>
                        <a:pt x="346" y="5335"/>
                      </a:cubicBezTo>
                      <a:lnTo>
                        <a:pt x="346" y="1429"/>
                      </a:lnTo>
                      <a:cubicBezTo>
                        <a:pt x="346" y="834"/>
                        <a:pt x="834" y="346"/>
                        <a:pt x="1429" y="346"/>
                      </a:cubicBezTo>
                      <a:close/>
                      <a:moveTo>
                        <a:pt x="1429" y="1"/>
                      </a:moveTo>
                      <a:cubicBezTo>
                        <a:pt x="644" y="1"/>
                        <a:pt x="1" y="644"/>
                        <a:pt x="1" y="1429"/>
                      </a:cubicBezTo>
                      <a:lnTo>
                        <a:pt x="1" y="5335"/>
                      </a:lnTo>
                      <a:cubicBezTo>
                        <a:pt x="1" y="6120"/>
                        <a:pt x="644" y="6763"/>
                        <a:pt x="1429" y="6763"/>
                      </a:cubicBezTo>
                      <a:lnTo>
                        <a:pt x="5335" y="6763"/>
                      </a:lnTo>
                      <a:cubicBezTo>
                        <a:pt x="6121" y="6763"/>
                        <a:pt x="6763" y="6120"/>
                        <a:pt x="6763" y="5335"/>
                      </a:cubicBezTo>
                      <a:lnTo>
                        <a:pt x="6763" y="1429"/>
                      </a:lnTo>
                      <a:cubicBezTo>
                        <a:pt x="6763" y="644"/>
                        <a:pt x="6121" y="1"/>
                        <a:pt x="533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7" name="Google Shape;3707;p53"/>
                <p:cNvSpPr/>
                <p:nvPr/>
              </p:nvSpPr>
              <p:spPr>
                <a:xfrm>
                  <a:off x="3418143" y="3933656"/>
                  <a:ext cx="114811" cy="112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7" h="3542" extrusionOk="0">
                      <a:moveTo>
                        <a:pt x="1822" y="0"/>
                      </a:moveTo>
                      <a:cubicBezTo>
                        <a:pt x="812" y="0"/>
                        <a:pt x="1" y="851"/>
                        <a:pt x="59" y="1859"/>
                      </a:cubicBezTo>
                      <a:cubicBezTo>
                        <a:pt x="95" y="2776"/>
                        <a:pt x="833" y="3502"/>
                        <a:pt x="1726" y="3538"/>
                      </a:cubicBezTo>
                      <a:cubicBezTo>
                        <a:pt x="1764" y="3541"/>
                        <a:pt x="1802" y="3542"/>
                        <a:pt x="1840" y="3542"/>
                      </a:cubicBezTo>
                      <a:cubicBezTo>
                        <a:pt x="2178" y="3542"/>
                        <a:pt x="2494" y="3447"/>
                        <a:pt x="2762" y="3276"/>
                      </a:cubicBezTo>
                      <a:cubicBezTo>
                        <a:pt x="2857" y="3217"/>
                        <a:pt x="2869" y="3086"/>
                        <a:pt x="2797" y="3014"/>
                      </a:cubicBezTo>
                      <a:cubicBezTo>
                        <a:pt x="2761" y="2978"/>
                        <a:pt x="2711" y="2964"/>
                        <a:pt x="2664" y="2964"/>
                      </a:cubicBezTo>
                      <a:cubicBezTo>
                        <a:pt x="2634" y="2964"/>
                        <a:pt x="2606" y="2969"/>
                        <a:pt x="2583" y="2979"/>
                      </a:cubicBezTo>
                      <a:cubicBezTo>
                        <a:pt x="2380" y="3096"/>
                        <a:pt x="2149" y="3185"/>
                        <a:pt x="1897" y="3185"/>
                      </a:cubicBezTo>
                      <a:cubicBezTo>
                        <a:pt x="1868" y="3185"/>
                        <a:pt x="1839" y="3183"/>
                        <a:pt x="1809" y="3181"/>
                      </a:cubicBezTo>
                      <a:cubicBezTo>
                        <a:pt x="1023" y="3169"/>
                        <a:pt x="380" y="2514"/>
                        <a:pt x="392" y="1716"/>
                      </a:cubicBezTo>
                      <a:cubicBezTo>
                        <a:pt x="426" y="948"/>
                        <a:pt x="1028" y="330"/>
                        <a:pt x="1792" y="330"/>
                      </a:cubicBezTo>
                      <a:cubicBezTo>
                        <a:pt x="1833" y="330"/>
                        <a:pt x="1874" y="332"/>
                        <a:pt x="1916" y="335"/>
                      </a:cubicBezTo>
                      <a:cubicBezTo>
                        <a:pt x="2619" y="371"/>
                        <a:pt x="3190" y="943"/>
                        <a:pt x="3250" y="1633"/>
                      </a:cubicBezTo>
                      <a:cubicBezTo>
                        <a:pt x="3285" y="1919"/>
                        <a:pt x="3214" y="2193"/>
                        <a:pt x="3095" y="2431"/>
                      </a:cubicBezTo>
                      <a:cubicBezTo>
                        <a:pt x="3059" y="2490"/>
                        <a:pt x="3059" y="2574"/>
                        <a:pt x="3119" y="2633"/>
                      </a:cubicBezTo>
                      <a:cubicBezTo>
                        <a:pt x="3149" y="2663"/>
                        <a:pt x="3191" y="2678"/>
                        <a:pt x="3234" y="2678"/>
                      </a:cubicBezTo>
                      <a:cubicBezTo>
                        <a:pt x="3295" y="2678"/>
                        <a:pt x="3358" y="2648"/>
                        <a:pt x="3393" y="2586"/>
                      </a:cubicBezTo>
                      <a:cubicBezTo>
                        <a:pt x="3536" y="2324"/>
                        <a:pt x="3607" y="2014"/>
                        <a:pt x="3583" y="1669"/>
                      </a:cubicBezTo>
                      <a:cubicBezTo>
                        <a:pt x="3536" y="764"/>
                        <a:pt x="2797" y="50"/>
                        <a:pt x="1904" y="2"/>
                      </a:cubicBezTo>
                      <a:cubicBezTo>
                        <a:pt x="1877" y="1"/>
                        <a:pt x="1849" y="0"/>
                        <a:pt x="182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8" name="Google Shape;3708;p53"/>
                <p:cNvSpPr/>
                <p:nvPr/>
              </p:nvSpPr>
              <p:spPr>
                <a:xfrm>
                  <a:off x="3519298" y="3910197"/>
                  <a:ext cx="29570" cy="29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" h="918" extrusionOk="0">
                      <a:moveTo>
                        <a:pt x="465" y="1"/>
                      </a:moveTo>
                      <a:cubicBezTo>
                        <a:pt x="203" y="1"/>
                        <a:pt x="0" y="203"/>
                        <a:pt x="0" y="453"/>
                      </a:cubicBezTo>
                      <a:cubicBezTo>
                        <a:pt x="0" y="715"/>
                        <a:pt x="203" y="918"/>
                        <a:pt x="465" y="918"/>
                      </a:cubicBezTo>
                      <a:cubicBezTo>
                        <a:pt x="715" y="918"/>
                        <a:pt x="929" y="715"/>
                        <a:pt x="929" y="453"/>
                      </a:cubicBezTo>
                      <a:cubicBezTo>
                        <a:pt x="929" y="203"/>
                        <a:pt x="715" y="1"/>
                        <a:pt x="46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709" name="Google Shape;3709;p53"/>
            <p:cNvGrpSpPr/>
            <p:nvPr/>
          </p:nvGrpSpPr>
          <p:grpSpPr>
            <a:xfrm>
              <a:off x="6547098" y="2715744"/>
              <a:ext cx="956596" cy="944315"/>
              <a:chOff x="3789173" y="2377690"/>
              <a:chExt cx="1098904" cy="1084796"/>
            </a:xfrm>
          </p:grpSpPr>
          <p:grpSp>
            <p:nvGrpSpPr>
              <p:cNvPr id="3710" name="Google Shape;3710;p53"/>
              <p:cNvGrpSpPr/>
              <p:nvPr/>
            </p:nvGrpSpPr>
            <p:grpSpPr>
              <a:xfrm>
                <a:off x="3789173" y="2377690"/>
                <a:ext cx="1098904" cy="1084796"/>
                <a:chOff x="3789173" y="2377690"/>
                <a:chExt cx="1098904" cy="1084796"/>
              </a:xfrm>
            </p:grpSpPr>
            <p:sp>
              <p:nvSpPr>
                <p:cNvPr id="3711" name="Google Shape;3711;p53"/>
                <p:cNvSpPr/>
                <p:nvPr/>
              </p:nvSpPr>
              <p:spPr>
                <a:xfrm>
                  <a:off x="3789173" y="2377690"/>
                  <a:ext cx="1098904" cy="1084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4" extrusionOk="0">
                      <a:moveTo>
                        <a:pt x="22861" y="0"/>
                      </a:moveTo>
                      <a:cubicBezTo>
                        <a:pt x="22090" y="0"/>
                        <a:pt x="21319" y="295"/>
                        <a:pt x="20730" y="884"/>
                      </a:cubicBezTo>
                      <a:lnTo>
                        <a:pt x="1180" y="20446"/>
                      </a:lnTo>
                      <a:cubicBezTo>
                        <a:pt x="1" y="21613"/>
                        <a:pt x="1" y="23518"/>
                        <a:pt x="1180" y="24697"/>
                      </a:cubicBezTo>
                      <a:lnTo>
                        <a:pt x="20730" y="44259"/>
                      </a:lnTo>
                      <a:cubicBezTo>
                        <a:pt x="21319" y="44842"/>
                        <a:pt x="22090" y="45134"/>
                        <a:pt x="22861" y="45134"/>
                      </a:cubicBezTo>
                      <a:cubicBezTo>
                        <a:pt x="23632" y="45134"/>
                        <a:pt x="24403" y="44842"/>
                        <a:pt x="24992" y="44259"/>
                      </a:cubicBezTo>
                      <a:lnTo>
                        <a:pt x="44542" y="24697"/>
                      </a:lnTo>
                      <a:cubicBezTo>
                        <a:pt x="45721" y="23518"/>
                        <a:pt x="45721" y="21613"/>
                        <a:pt x="44542" y="20446"/>
                      </a:cubicBezTo>
                      <a:lnTo>
                        <a:pt x="36684" y="12576"/>
                      </a:lnTo>
                      <a:cubicBezTo>
                        <a:pt x="36267" y="12171"/>
                        <a:pt x="36363" y="11481"/>
                        <a:pt x="36851" y="11171"/>
                      </a:cubicBezTo>
                      <a:cubicBezTo>
                        <a:pt x="37565" y="10719"/>
                        <a:pt x="38327" y="10350"/>
                        <a:pt x="39125" y="10052"/>
                      </a:cubicBezTo>
                      <a:cubicBezTo>
                        <a:pt x="39613" y="9874"/>
                        <a:pt x="40054" y="9552"/>
                        <a:pt x="40399" y="9100"/>
                      </a:cubicBezTo>
                      <a:cubicBezTo>
                        <a:pt x="41173" y="8099"/>
                        <a:pt x="41220" y="6778"/>
                        <a:pt x="40518" y="5730"/>
                      </a:cubicBezTo>
                      <a:cubicBezTo>
                        <a:pt x="39932" y="4868"/>
                        <a:pt x="39013" y="4436"/>
                        <a:pt x="38094" y="4436"/>
                      </a:cubicBezTo>
                      <a:cubicBezTo>
                        <a:pt x="37349" y="4436"/>
                        <a:pt x="36606" y="4720"/>
                        <a:pt x="36041" y="5290"/>
                      </a:cubicBezTo>
                      <a:cubicBezTo>
                        <a:pt x="35732" y="5587"/>
                        <a:pt x="35505" y="5956"/>
                        <a:pt x="35362" y="6337"/>
                      </a:cubicBezTo>
                      <a:cubicBezTo>
                        <a:pt x="35077" y="7123"/>
                        <a:pt x="34720" y="7885"/>
                        <a:pt x="34267" y="8588"/>
                      </a:cubicBezTo>
                      <a:cubicBezTo>
                        <a:pt x="34091" y="8872"/>
                        <a:pt x="33797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3" y="295"/>
                        <a:pt x="23632" y="0"/>
                        <a:pt x="22861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2" name="Google Shape;3712;p53"/>
                <p:cNvSpPr/>
                <p:nvPr/>
              </p:nvSpPr>
              <p:spPr>
                <a:xfrm>
                  <a:off x="3885623" y="2465897"/>
                  <a:ext cx="287050" cy="287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3" h="11955" extrusionOk="0">
                      <a:moveTo>
                        <a:pt x="5977" y="0"/>
                      </a:moveTo>
                      <a:cubicBezTo>
                        <a:pt x="2679" y="0"/>
                        <a:pt x="0" y="2679"/>
                        <a:pt x="0" y="5977"/>
                      </a:cubicBezTo>
                      <a:cubicBezTo>
                        <a:pt x="0" y="9275"/>
                        <a:pt x="2679" y="11954"/>
                        <a:pt x="5977" y="11954"/>
                      </a:cubicBezTo>
                      <a:cubicBezTo>
                        <a:pt x="9275" y="11954"/>
                        <a:pt x="11942" y="9275"/>
                        <a:pt x="11942" y="5977"/>
                      </a:cubicBezTo>
                      <a:cubicBezTo>
                        <a:pt x="11942" y="2679"/>
                        <a:pt x="9275" y="0"/>
                        <a:pt x="5977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713" name="Google Shape;3713;p53"/>
              <p:cNvGrpSpPr/>
              <p:nvPr/>
            </p:nvGrpSpPr>
            <p:grpSpPr>
              <a:xfrm>
                <a:off x="4151137" y="2732796"/>
                <a:ext cx="374986" cy="374572"/>
                <a:chOff x="3752358" y="3817349"/>
                <a:chExt cx="346056" cy="345674"/>
              </a:xfrm>
            </p:grpSpPr>
            <p:sp>
              <p:nvSpPr>
                <p:cNvPr id="3714" name="Google Shape;3714;p53"/>
                <p:cNvSpPr/>
                <p:nvPr/>
              </p:nvSpPr>
              <p:spPr>
                <a:xfrm>
                  <a:off x="3752358" y="3817349"/>
                  <a:ext cx="346056" cy="345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2" h="10860" extrusionOk="0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28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5" name="Google Shape;3715;p53"/>
                <p:cNvSpPr/>
                <p:nvPr/>
              </p:nvSpPr>
              <p:spPr>
                <a:xfrm>
                  <a:off x="3831933" y="3955682"/>
                  <a:ext cx="47809" cy="120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2" h="3787" extrusionOk="0">
                      <a:moveTo>
                        <a:pt x="1168" y="346"/>
                      </a:moveTo>
                      <a:lnTo>
                        <a:pt x="1168" y="3430"/>
                      </a:lnTo>
                      <a:lnTo>
                        <a:pt x="358" y="3430"/>
                      </a:lnTo>
                      <a:lnTo>
                        <a:pt x="358" y="346"/>
                      </a:lnTo>
                      <a:close/>
                      <a:moveTo>
                        <a:pt x="180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72" y="3787"/>
                        <a:pt x="180" y="3787"/>
                      </a:cubicBezTo>
                      <a:lnTo>
                        <a:pt x="1323" y="3787"/>
                      </a:lnTo>
                      <a:cubicBezTo>
                        <a:pt x="1418" y="3787"/>
                        <a:pt x="1501" y="3715"/>
                        <a:pt x="1501" y="3608"/>
                      </a:cubicBezTo>
                      <a:lnTo>
                        <a:pt x="1501" y="179"/>
                      </a:lnTo>
                      <a:cubicBezTo>
                        <a:pt x="1501" y="72"/>
                        <a:pt x="1430" y="1"/>
                        <a:pt x="132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6" name="Google Shape;3716;p53"/>
                <p:cNvSpPr/>
                <p:nvPr/>
              </p:nvSpPr>
              <p:spPr>
                <a:xfrm>
                  <a:off x="3824739" y="3890112"/>
                  <a:ext cx="55002" cy="55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8" h="1728" extrusionOk="0">
                      <a:moveTo>
                        <a:pt x="870" y="334"/>
                      </a:moveTo>
                      <a:cubicBezTo>
                        <a:pt x="1156" y="334"/>
                        <a:pt x="1394" y="572"/>
                        <a:pt x="1394" y="846"/>
                      </a:cubicBezTo>
                      <a:cubicBezTo>
                        <a:pt x="1394" y="1132"/>
                        <a:pt x="1156" y="1370"/>
                        <a:pt x="870" y="1370"/>
                      </a:cubicBezTo>
                      <a:cubicBezTo>
                        <a:pt x="584" y="1370"/>
                        <a:pt x="346" y="1132"/>
                        <a:pt x="346" y="846"/>
                      </a:cubicBezTo>
                      <a:cubicBezTo>
                        <a:pt x="346" y="572"/>
                        <a:pt x="584" y="334"/>
                        <a:pt x="870" y="334"/>
                      </a:cubicBezTo>
                      <a:close/>
                      <a:moveTo>
                        <a:pt x="870" y="1"/>
                      </a:moveTo>
                      <a:cubicBezTo>
                        <a:pt x="394" y="1"/>
                        <a:pt x="1" y="394"/>
                        <a:pt x="1" y="870"/>
                      </a:cubicBezTo>
                      <a:cubicBezTo>
                        <a:pt x="1" y="1346"/>
                        <a:pt x="394" y="1727"/>
                        <a:pt x="870" y="1727"/>
                      </a:cubicBezTo>
                      <a:cubicBezTo>
                        <a:pt x="1346" y="1727"/>
                        <a:pt x="1727" y="1334"/>
                        <a:pt x="1727" y="870"/>
                      </a:cubicBezTo>
                      <a:cubicBezTo>
                        <a:pt x="1727" y="394"/>
                        <a:pt x="1346" y="1"/>
                        <a:pt x="87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7" name="Google Shape;3717;p53"/>
                <p:cNvSpPr/>
                <p:nvPr/>
              </p:nvSpPr>
              <p:spPr>
                <a:xfrm>
                  <a:off x="3904696" y="3955682"/>
                  <a:ext cx="128148" cy="120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6" h="3787" extrusionOk="0">
                      <a:moveTo>
                        <a:pt x="191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84" y="3787"/>
                        <a:pt x="191" y="3787"/>
                      </a:cubicBezTo>
                      <a:lnTo>
                        <a:pt x="1334" y="3787"/>
                      </a:lnTo>
                      <a:cubicBezTo>
                        <a:pt x="1418" y="3787"/>
                        <a:pt x="1513" y="3715"/>
                        <a:pt x="1513" y="3608"/>
                      </a:cubicBezTo>
                      <a:lnTo>
                        <a:pt x="1513" y="2382"/>
                      </a:lnTo>
                      <a:cubicBezTo>
                        <a:pt x="1513" y="1977"/>
                        <a:pt x="1596" y="1501"/>
                        <a:pt x="2037" y="1501"/>
                      </a:cubicBezTo>
                      <a:cubicBezTo>
                        <a:pt x="2347" y="1501"/>
                        <a:pt x="2477" y="1763"/>
                        <a:pt x="2525" y="2060"/>
                      </a:cubicBezTo>
                      <a:cubicBezTo>
                        <a:pt x="2537" y="2156"/>
                        <a:pt x="2608" y="2215"/>
                        <a:pt x="2692" y="2215"/>
                      </a:cubicBezTo>
                      <a:cubicBezTo>
                        <a:pt x="2787" y="2215"/>
                        <a:pt x="2870" y="2120"/>
                        <a:pt x="2847" y="2025"/>
                      </a:cubicBezTo>
                      <a:cubicBezTo>
                        <a:pt x="2763" y="1465"/>
                        <a:pt x="2477" y="1155"/>
                        <a:pt x="2013" y="1155"/>
                      </a:cubicBezTo>
                      <a:cubicBezTo>
                        <a:pt x="1465" y="1155"/>
                        <a:pt x="1156" y="1608"/>
                        <a:pt x="1156" y="2382"/>
                      </a:cubicBezTo>
                      <a:lnTo>
                        <a:pt x="1156" y="3430"/>
                      </a:lnTo>
                      <a:lnTo>
                        <a:pt x="346" y="3430"/>
                      </a:lnTo>
                      <a:lnTo>
                        <a:pt x="346" y="358"/>
                      </a:lnTo>
                      <a:lnTo>
                        <a:pt x="918" y="358"/>
                      </a:lnTo>
                      <a:lnTo>
                        <a:pt x="918" y="572"/>
                      </a:lnTo>
                      <a:cubicBezTo>
                        <a:pt x="918" y="632"/>
                        <a:pt x="930" y="679"/>
                        <a:pt x="977" y="715"/>
                      </a:cubicBezTo>
                      <a:cubicBezTo>
                        <a:pt x="1007" y="733"/>
                        <a:pt x="1043" y="742"/>
                        <a:pt x="1078" y="742"/>
                      </a:cubicBezTo>
                      <a:cubicBezTo>
                        <a:pt x="1114" y="742"/>
                        <a:pt x="1150" y="733"/>
                        <a:pt x="1180" y="715"/>
                      </a:cubicBezTo>
                      <a:cubicBezTo>
                        <a:pt x="1477" y="477"/>
                        <a:pt x="1835" y="358"/>
                        <a:pt x="2227" y="358"/>
                      </a:cubicBezTo>
                      <a:cubicBezTo>
                        <a:pt x="3204" y="358"/>
                        <a:pt x="3656" y="1191"/>
                        <a:pt x="3656" y="2001"/>
                      </a:cubicBezTo>
                      <a:lnTo>
                        <a:pt x="3656" y="3430"/>
                      </a:lnTo>
                      <a:lnTo>
                        <a:pt x="2847" y="3430"/>
                      </a:lnTo>
                      <a:lnTo>
                        <a:pt x="2847" y="2870"/>
                      </a:lnTo>
                      <a:cubicBezTo>
                        <a:pt x="2847" y="2775"/>
                        <a:pt x="2775" y="2703"/>
                        <a:pt x="2692" y="2703"/>
                      </a:cubicBezTo>
                      <a:cubicBezTo>
                        <a:pt x="2597" y="2703"/>
                        <a:pt x="2525" y="2775"/>
                        <a:pt x="2525" y="2870"/>
                      </a:cubicBezTo>
                      <a:lnTo>
                        <a:pt x="2525" y="3596"/>
                      </a:lnTo>
                      <a:cubicBezTo>
                        <a:pt x="2525" y="3691"/>
                        <a:pt x="2597" y="3775"/>
                        <a:pt x="2704" y="3775"/>
                      </a:cubicBezTo>
                      <a:lnTo>
                        <a:pt x="3847" y="3775"/>
                      </a:lnTo>
                      <a:cubicBezTo>
                        <a:pt x="3942" y="3775"/>
                        <a:pt x="4025" y="3703"/>
                        <a:pt x="4025" y="3596"/>
                      </a:cubicBezTo>
                      <a:lnTo>
                        <a:pt x="4025" y="1989"/>
                      </a:lnTo>
                      <a:cubicBezTo>
                        <a:pt x="4025" y="810"/>
                        <a:pt x="3299" y="1"/>
                        <a:pt x="2239" y="1"/>
                      </a:cubicBezTo>
                      <a:cubicBezTo>
                        <a:pt x="1894" y="1"/>
                        <a:pt x="1573" y="84"/>
                        <a:pt x="1275" y="251"/>
                      </a:cubicBezTo>
                      <a:lnTo>
                        <a:pt x="1275" y="179"/>
                      </a:lnTo>
                      <a:cubicBezTo>
                        <a:pt x="1275" y="84"/>
                        <a:pt x="1204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718" name="Google Shape;3718;p53"/>
            <p:cNvGrpSpPr/>
            <p:nvPr/>
          </p:nvGrpSpPr>
          <p:grpSpPr>
            <a:xfrm>
              <a:off x="7034853" y="3222917"/>
              <a:ext cx="956596" cy="944252"/>
              <a:chOff x="4349489" y="2960313"/>
              <a:chExt cx="1098904" cy="1084724"/>
            </a:xfrm>
          </p:grpSpPr>
          <p:grpSp>
            <p:nvGrpSpPr>
              <p:cNvPr id="3719" name="Google Shape;3719;p53"/>
              <p:cNvGrpSpPr/>
              <p:nvPr/>
            </p:nvGrpSpPr>
            <p:grpSpPr>
              <a:xfrm>
                <a:off x="4349489" y="2960313"/>
                <a:ext cx="1098904" cy="1084724"/>
                <a:chOff x="4349489" y="2960313"/>
                <a:chExt cx="1098904" cy="1084724"/>
              </a:xfrm>
            </p:grpSpPr>
            <p:sp>
              <p:nvSpPr>
                <p:cNvPr id="3720" name="Google Shape;3720;p53"/>
                <p:cNvSpPr/>
                <p:nvPr/>
              </p:nvSpPr>
              <p:spPr>
                <a:xfrm>
                  <a:off x="4349489" y="2960313"/>
                  <a:ext cx="1098904" cy="1084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1" extrusionOk="0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3"/>
                      </a:lnTo>
                      <a:cubicBezTo>
                        <a:pt x="12697" y="8917"/>
                        <a:pt x="12470" y="9001"/>
                        <a:pt x="12243" y="9001"/>
                      </a:cubicBezTo>
                      <a:cubicBezTo>
                        <a:pt x="11942" y="9001"/>
                        <a:pt x="11642" y="8854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4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5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2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1" name="Google Shape;3721;p53"/>
                <p:cNvSpPr/>
                <p:nvPr/>
              </p:nvSpPr>
              <p:spPr>
                <a:xfrm>
                  <a:off x="5065741" y="3026769"/>
                  <a:ext cx="287338" cy="287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55" extrusionOk="0">
                      <a:moveTo>
                        <a:pt x="5978" y="1"/>
                      </a:moveTo>
                      <a:cubicBezTo>
                        <a:pt x="2680" y="1"/>
                        <a:pt x="1" y="2679"/>
                        <a:pt x="1" y="5978"/>
                      </a:cubicBezTo>
                      <a:cubicBezTo>
                        <a:pt x="1" y="9276"/>
                        <a:pt x="2680" y="11954"/>
                        <a:pt x="5978" y="11954"/>
                      </a:cubicBezTo>
                      <a:cubicBezTo>
                        <a:pt x="9276" y="11954"/>
                        <a:pt x="11955" y="9276"/>
                        <a:pt x="11955" y="5978"/>
                      </a:cubicBezTo>
                      <a:cubicBezTo>
                        <a:pt x="11955" y="2679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722" name="Google Shape;3722;p53"/>
              <p:cNvGrpSpPr/>
              <p:nvPr/>
            </p:nvGrpSpPr>
            <p:grpSpPr>
              <a:xfrm>
                <a:off x="4732657" y="3315384"/>
                <a:ext cx="374952" cy="374572"/>
                <a:chOff x="4201447" y="3817349"/>
                <a:chExt cx="346024" cy="345674"/>
              </a:xfrm>
            </p:grpSpPr>
            <p:sp>
              <p:nvSpPr>
                <p:cNvPr id="3723" name="Google Shape;3723;p53"/>
                <p:cNvSpPr/>
                <p:nvPr/>
              </p:nvSpPr>
              <p:spPr>
                <a:xfrm>
                  <a:off x="4201447" y="3817349"/>
                  <a:ext cx="346024" cy="345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1" h="10860" extrusionOk="0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52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299" y="8240"/>
                        <a:pt x="10871" y="6871"/>
                        <a:pt x="10871" y="5430"/>
                      </a:cubicBezTo>
                      <a:cubicBezTo>
                        <a:pt x="10871" y="3989"/>
                        <a:pt x="10299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4" name="Google Shape;3724;p53"/>
                <p:cNvSpPr/>
                <p:nvPr/>
              </p:nvSpPr>
              <p:spPr>
                <a:xfrm>
                  <a:off x="4271569" y="3904531"/>
                  <a:ext cx="227394" cy="185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4" h="5835" extrusionOk="0">
                      <a:moveTo>
                        <a:pt x="4620" y="0"/>
                      </a:moveTo>
                      <a:cubicBezTo>
                        <a:pt x="3727" y="0"/>
                        <a:pt x="2977" y="691"/>
                        <a:pt x="2905" y="1572"/>
                      </a:cubicBezTo>
                      <a:cubicBezTo>
                        <a:pt x="2727" y="1548"/>
                        <a:pt x="2358" y="1441"/>
                        <a:pt x="2262" y="1405"/>
                      </a:cubicBezTo>
                      <a:cubicBezTo>
                        <a:pt x="1643" y="1203"/>
                        <a:pt x="1072" y="810"/>
                        <a:pt x="631" y="322"/>
                      </a:cubicBezTo>
                      <a:cubicBezTo>
                        <a:pt x="596" y="298"/>
                        <a:pt x="572" y="274"/>
                        <a:pt x="524" y="262"/>
                      </a:cubicBezTo>
                      <a:cubicBezTo>
                        <a:pt x="517" y="261"/>
                        <a:pt x="509" y="260"/>
                        <a:pt x="501" y="260"/>
                      </a:cubicBezTo>
                      <a:cubicBezTo>
                        <a:pt x="436" y="260"/>
                        <a:pt x="367" y="304"/>
                        <a:pt x="346" y="357"/>
                      </a:cubicBezTo>
                      <a:cubicBezTo>
                        <a:pt x="238" y="572"/>
                        <a:pt x="179" y="810"/>
                        <a:pt x="179" y="1048"/>
                      </a:cubicBezTo>
                      <a:cubicBezTo>
                        <a:pt x="179" y="1393"/>
                        <a:pt x="286" y="1727"/>
                        <a:pt x="476" y="1977"/>
                      </a:cubicBezTo>
                      <a:cubicBezTo>
                        <a:pt x="466" y="1975"/>
                        <a:pt x="456" y="1974"/>
                        <a:pt x="446" y="1974"/>
                      </a:cubicBezTo>
                      <a:cubicBezTo>
                        <a:pt x="397" y="1974"/>
                        <a:pt x="349" y="1997"/>
                        <a:pt x="310" y="2036"/>
                      </a:cubicBezTo>
                      <a:cubicBezTo>
                        <a:pt x="286" y="2060"/>
                        <a:pt x="286" y="2108"/>
                        <a:pt x="274" y="2143"/>
                      </a:cubicBezTo>
                      <a:lnTo>
                        <a:pt x="274" y="2203"/>
                      </a:lnTo>
                      <a:cubicBezTo>
                        <a:pt x="274" y="2655"/>
                        <a:pt x="476" y="3072"/>
                        <a:pt x="822" y="3358"/>
                      </a:cubicBezTo>
                      <a:cubicBezTo>
                        <a:pt x="786" y="3370"/>
                        <a:pt x="774" y="3405"/>
                        <a:pt x="762" y="3417"/>
                      </a:cubicBezTo>
                      <a:cubicBezTo>
                        <a:pt x="750" y="3465"/>
                        <a:pt x="727" y="3513"/>
                        <a:pt x="750" y="3548"/>
                      </a:cubicBezTo>
                      <a:cubicBezTo>
                        <a:pt x="893" y="4024"/>
                        <a:pt x="1262" y="4405"/>
                        <a:pt x="1727" y="4548"/>
                      </a:cubicBezTo>
                      <a:cubicBezTo>
                        <a:pt x="1310" y="4798"/>
                        <a:pt x="834" y="4941"/>
                        <a:pt x="334" y="4941"/>
                      </a:cubicBezTo>
                      <a:lnTo>
                        <a:pt x="191" y="4941"/>
                      </a:lnTo>
                      <a:cubicBezTo>
                        <a:pt x="107" y="4941"/>
                        <a:pt x="36" y="5001"/>
                        <a:pt x="12" y="5084"/>
                      </a:cubicBezTo>
                      <a:cubicBezTo>
                        <a:pt x="0" y="5156"/>
                        <a:pt x="48" y="5239"/>
                        <a:pt x="107" y="5263"/>
                      </a:cubicBezTo>
                      <a:cubicBezTo>
                        <a:pt x="727" y="5632"/>
                        <a:pt x="1465" y="5834"/>
                        <a:pt x="2191" y="5834"/>
                      </a:cubicBezTo>
                      <a:cubicBezTo>
                        <a:pt x="3072" y="5834"/>
                        <a:pt x="3905" y="5560"/>
                        <a:pt x="4596" y="5060"/>
                      </a:cubicBezTo>
                      <a:cubicBezTo>
                        <a:pt x="4691" y="5001"/>
                        <a:pt x="4691" y="4858"/>
                        <a:pt x="4620" y="4786"/>
                      </a:cubicBezTo>
                      <a:cubicBezTo>
                        <a:pt x="4587" y="4754"/>
                        <a:pt x="4544" y="4735"/>
                        <a:pt x="4499" y="4735"/>
                      </a:cubicBezTo>
                      <a:cubicBezTo>
                        <a:pt x="4463" y="4735"/>
                        <a:pt x="4426" y="4748"/>
                        <a:pt x="4394" y="4775"/>
                      </a:cubicBezTo>
                      <a:cubicBezTo>
                        <a:pt x="3763" y="5215"/>
                        <a:pt x="3013" y="5489"/>
                        <a:pt x="2191" y="5489"/>
                      </a:cubicBezTo>
                      <a:cubicBezTo>
                        <a:pt x="1727" y="5489"/>
                        <a:pt x="1262" y="5394"/>
                        <a:pt x="846" y="5239"/>
                      </a:cubicBezTo>
                      <a:cubicBezTo>
                        <a:pt x="1369" y="5144"/>
                        <a:pt x="1846" y="4917"/>
                        <a:pt x="2262" y="4584"/>
                      </a:cubicBezTo>
                      <a:cubicBezTo>
                        <a:pt x="2310" y="4536"/>
                        <a:pt x="2334" y="4477"/>
                        <a:pt x="2322" y="4417"/>
                      </a:cubicBezTo>
                      <a:cubicBezTo>
                        <a:pt x="2310" y="4346"/>
                        <a:pt x="2239" y="4286"/>
                        <a:pt x="2155" y="4286"/>
                      </a:cubicBezTo>
                      <a:cubicBezTo>
                        <a:pt x="1739" y="4263"/>
                        <a:pt x="1369" y="4048"/>
                        <a:pt x="1167" y="3691"/>
                      </a:cubicBezTo>
                      <a:cubicBezTo>
                        <a:pt x="1250" y="3691"/>
                        <a:pt x="1358" y="3667"/>
                        <a:pt x="1441" y="3643"/>
                      </a:cubicBezTo>
                      <a:cubicBezTo>
                        <a:pt x="1524" y="3632"/>
                        <a:pt x="1584" y="3572"/>
                        <a:pt x="1584" y="3489"/>
                      </a:cubicBezTo>
                      <a:cubicBezTo>
                        <a:pt x="1596" y="3405"/>
                        <a:pt x="1536" y="3334"/>
                        <a:pt x="1441" y="3298"/>
                      </a:cubicBezTo>
                      <a:cubicBezTo>
                        <a:pt x="1000" y="3191"/>
                        <a:pt x="667" y="2822"/>
                        <a:pt x="596" y="2381"/>
                      </a:cubicBezTo>
                      <a:lnTo>
                        <a:pt x="596" y="2381"/>
                      </a:lnTo>
                      <a:cubicBezTo>
                        <a:pt x="727" y="2405"/>
                        <a:pt x="869" y="2417"/>
                        <a:pt x="1000" y="2417"/>
                      </a:cubicBezTo>
                      <a:cubicBezTo>
                        <a:pt x="1084" y="2417"/>
                        <a:pt x="1143" y="2358"/>
                        <a:pt x="1167" y="2274"/>
                      </a:cubicBezTo>
                      <a:cubicBezTo>
                        <a:pt x="1179" y="2203"/>
                        <a:pt x="1131" y="2143"/>
                        <a:pt x="1072" y="2108"/>
                      </a:cubicBezTo>
                      <a:cubicBezTo>
                        <a:pt x="703" y="1881"/>
                        <a:pt x="476" y="1488"/>
                        <a:pt x="476" y="1048"/>
                      </a:cubicBezTo>
                      <a:cubicBezTo>
                        <a:pt x="476" y="953"/>
                        <a:pt x="488" y="846"/>
                        <a:pt x="524" y="738"/>
                      </a:cubicBezTo>
                      <a:cubicBezTo>
                        <a:pt x="965" y="1191"/>
                        <a:pt x="1524" y="1524"/>
                        <a:pt x="2120" y="1727"/>
                      </a:cubicBezTo>
                      <a:cubicBezTo>
                        <a:pt x="2120" y="1727"/>
                        <a:pt x="2715" y="1905"/>
                        <a:pt x="2929" y="1917"/>
                      </a:cubicBezTo>
                      <a:lnTo>
                        <a:pt x="3024" y="1917"/>
                      </a:lnTo>
                      <a:cubicBezTo>
                        <a:pt x="3096" y="1917"/>
                        <a:pt x="3167" y="1869"/>
                        <a:pt x="3191" y="1798"/>
                      </a:cubicBezTo>
                      <a:cubicBezTo>
                        <a:pt x="3203" y="1786"/>
                        <a:pt x="3203" y="1750"/>
                        <a:pt x="3203" y="1738"/>
                      </a:cubicBezTo>
                      <a:lnTo>
                        <a:pt x="3203" y="1703"/>
                      </a:lnTo>
                      <a:cubicBezTo>
                        <a:pt x="3203" y="953"/>
                        <a:pt x="3810" y="334"/>
                        <a:pt x="4572" y="334"/>
                      </a:cubicBezTo>
                      <a:cubicBezTo>
                        <a:pt x="4941" y="334"/>
                        <a:pt x="5287" y="488"/>
                        <a:pt x="5549" y="750"/>
                      </a:cubicBezTo>
                      <a:cubicBezTo>
                        <a:pt x="5585" y="787"/>
                        <a:pt x="5621" y="802"/>
                        <a:pt x="5663" y="802"/>
                      </a:cubicBezTo>
                      <a:cubicBezTo>
                        <a:pt x="5676" y="802"/>
                        <a:pt x="5689" y="801"/>
                        <a:pt x="5703" y="798"/>
                      </a:cubicBezTo>
                      <a:cubicBezTo>
                        <a:pt x="5882" y="762"/>
                        <a:pt x="6049" y="738"/>
                        <a:pt x="6203" y="679"/>
                      </a:cubicBezTo>
                      <a:lnTo>
                        <a:pt x="6203" y="679"/>
                      </a:lnTo>
                      <a:cubicBezTo>
                        <a:pt x="6120" y="762"/>
                        <a:pt x="6013" y="857"/>
                        <a:pt x="5894" y="917"/>
                      </a:cubicBezTo>
                      <a:cubicBezTo>
                        <a:pt x="5822" y="965"/>
                        <a:pt x="5787" y="1048"/>
                        <a:pt x="5822" y="1143"/>
                      </a:cubicBezTo>
                      <a:cubicBezTo>
                        <a:pt x="5846" y="1203"/>
                        <a:pt x="5930" y="1250"/>
                        <a:pt x="6001" y="1250"/>
                      </a:cubicBezTo>
                      <a:cubicBezTo>
                        <a:pt x="6144" y="1227"/>
                        <a:pt x="6287" y="1215"/>
                        <a:pt x="6418" y="1167"/>
                      </a:cubicBezTo>
                      <a:lnTo>
                        <a:pt x="6418" y="1167"/>
                      </a:lnTo>
                      <a:cubicBezTo>
                        <a:pt x="6299" y="1286"/>
                        <a:pt x="6168" y="1405"/>
                        <a:pt x="6013" y="1512"/>
                      </a:cubicBezTo>
                      <a:cubicBezTo>
                        <a:pt x="5965" y="1548"/>
                        <a:pt x="5941" y="1608"/>
                        <a:pt x="5941" y="1655"/>
                      </a:cubicBezTo>
                      <a:lnTo>
                        <a:pt x="5941" y="1679"/>
                      </a:lnTo>
                      <a:lnTo>
                        <a:pt x="5941" y="1703"/>
                      </a:lnTo>
                      <a:lnTo>
                        <a:pt x="5941" y="1727"/>
                      </a:lnTo>
                      <a:cubicBezTo>
                        <a:pt x="5941" y="2691"/>
                        <a:pt x="5572" y="3572"/>
                        <a:pt x="4977" y="4227"/>
                      </a:cubicBezTo>
                      <a:cubicBezTo>
                        <a:pt x="4918" y="4298"/>
                        <a:pt x="4918" y="4405"/>
                        <a:pt x="4977" y="4465"/>
                      </a:cubicBezTo>
                      <a:cubicBezTo>
                        <a:pt x="5011" y="4499"/>
                        <a:pt x="5053" y="4514"/>
                        <a:pt x="5096" y="4514"/>
                      </a:cubicBezTo>
                      <a:cubicBezTo>
                        <a:pt x="5143" y="4514"/>
                        <a:pt x="5190" y="4496"/>
                        <a:pt x="5227" y="4465"/>
                      </a:cubicBezTo>
                      <a:cubicBezTo>
                        <a:pt x="5894" y="3715"/>
                        <a:pt x="6263" y="2762"/>
                        <a:pt x="6287" y="1750"/>
                      </a:cubicBezTo>
                      <a:cubicBezTo>
                        <a:pt x="6596" y="1524"/>
                        <a:pt x="6846" y="1250"/>
                        <a:pt x="7061" y="917"/>
                      </a:cubicBezTo>
                      <a:cubicBezTo>
                        <a:pt x="7144" y="857"/>
                        <a:pt x="7132" y="750"/>
                        <a:pt x="7061" y="715"/>
                      </a:cubicBezTo>
                      <a:cubicBezTo>
                        <a:pt x="7029" y="683"/>
                        <a:pt x="6987" y="667"/>
                        <a:pt x="6937" y="667"/>
                      </a:cubicBezTo>
                      <a:cubicBezTo>
                        <a:pt x="6912" y="667"/>
                        <a:pt x="6886" y="671"/>
                        <a:pt x="6858" y="679"/>
                      </a:cubicBezTo>
                      <a:cubicBezTo>
                        <a:pt x="6775" y="726"/>
                        <a:pt x="6680" y="750"/>
                        <a:pt x="6596" y="786"/>
                      </a:cubicBezTo>
                      <a:cubicBezTo>
                        <a:pt x="6680" y="667"/>
                        <a:pt x="6763" y="512"/>
                        <a:pt x="6823" y="369"/>
                      </a:cubicBezTo>
                      <a:cubicBezTo>
                        <a:pt x="6834" y="310"/>
                        <a:pt x="6834" y="238"/>
                        <a:pt x="6787" y="191"/>
                      </a:cubicBezTo>
                      <a:cubicBezTo>
                        <a:pt x="6750" y="153"/>
                        <a:pt x="6703" y="135"/>
                        <a:pt x="6659" y="135"/>
                      </a:cubicBezTo>
                      <a:cubicBezTo>
                        <a:pt x="6632" y="135"/>
                        <a:pt x="6607" y="142"/>
                        <a:pt x="6584" y="155"/>
                      </a:cubicBezTo>
                      <a:cubicBezTo>
                        <a:pt x="6322" y="310"/>
                        <a:pt x="6061" y="393"/>
                        <a:pt x="5775" y="441"/>
                      </a:cubicBezTo>
                      <a:cubicBezTo>
                        <a:pt x="5465" y="143"/>
                        <a:pt x="5048" y="0"/>
                        <a:pt x="46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725" name="Google Shape;3725;p53"/>
            <p:cNvGrpSpPr/>
            <p:nvPr/>
          </p:nvGrpSpPr>
          <p:grpSpPr>
            <a:xfrm>
              <a:off x="6529419" y="3711909"/>
              <a:ext cx="956596" cy="944315"/>
              <a:chOff x="3768864" y="3522050"/>
              <a:chExt cx="1098904" cy="1084796"/>
            </a:xfrm>
          </p:grpSpPr>
          <p:grpSp>
            <p:nvGrpSpPr>
              <p:cNvPr id="3726" name="Google Shape;3726;p53"/>
              <p:cNvGrpSpPr/>
              <p:nvPr/>
            </p:nvGrpSpPr>
            <p:grpSpPr>
              <a:xfrm>
                <a:off x="3768864" y="3522050"/>
                <a:ext cx="1098904" cy="1084796"/>
                <a:chOff x="3768864" y="3522050"/>
                <a:chExt cx="1098904" cy="1084796"/>
              </a:xfrm>
            </p:grpSpPr>
            <p:sp>
              <p:nvSpPr>
                <p:cNvPr id="3727" name="Google Shape;3727;p53"/>
                <p:cNvSpPr/>
                <p:nvPr/>
              </p:nvSpPr>
              <p:spPr>
                <a:xfrm>
                  <a:off x="3768864" y="3522050"/>
                  <a:ext cx="1098904" cy="1084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4" extrusionOk="0">
                      <a:moveTo>
                        <a:pt x="22862" y="0"/>
                      </a:moveTo>
                      <a:cubicBezTo>
                        <a:pt x="22093" y="0"/>
                        <a:pt x="21325" y="295"/>
                        <a:pt x="20741" y="884"/>
                      </a:cubicBezTo>
                      <a:lnTo>
                        <a:pt x="1179" y="20446"/>
                      </a:lnTo>
                      <a:cubicBezTo>
                        <a:pt x="1" y="21613"/>
                        <a:pt x="1" y="23518"/>
                        <a:pt x="1179" y="24697"/>
                      </a:cubicBezTo>
                      <a:lnTo>
                        <a:pt x="20741" y="44259"/>
                      </a:lnTo>
                      <a:cubicBezTo>
                        <a:pt x="21325" y="44842"/>
                        <a:pt x="22093" y="45134"/>
                        <a:pt x="22862" y="45134"/>
                      </a:cubicBezTo>
                      <a:cubicBezTo>
                        <a:pt x="23631" y="45134"/>
                        <a:pt x="24402" y="44842"/>
                        <a:pt x="24992" y="44259"/>
                      </a:cubicBezTo>
                      <a:lnTo>
                        <a:pt x="44554" y="24697"/>
                      </a:lnTo>
                      <a:cubicBezTo>
                        <a:pt x="45721" y="23518"/>
                        <a:pt x="45721" y="21613"/>
                        <a:pt x="44554" y="20446"/>
                      </a:cubicBezTo>
                      <a:lnTo>
                        <a:pt x="36684" y="12576"/>
                      </a:lnTo>
                      <a:cubicBezTo>
                        <a:pt x="36279" y="12171"/>
                        <a:pt x="36362" y="11481"/>
                        <a:pt x="36850" y="11171"/>
                      </a:cubicBezTo>
                      <a:cubicBezTo>
                        <a:pt x="37565" y="10719"/>
                        <a:pt x="38327" y="10362"/>
                        <a:pt x="39124" y="10052"/>
                      </a:cubicBezTo>
                      <a:cubicBezTo>
                        <a:pt x="39613" y="9874"/>
                        <a:pt x="40053" y="9552"/>
                        <a:pt x="40410" y="9100"/>
                      </a:cubicBezTo>
                      <a:cubicBezTo>
                        <a:pt x="41172" y="8111"/>
                        <a:pt x="41220" y="6778"/>
                        <a:pt x="40518" y="5742"/>
                      </a:cubicBezTo>
                      <a:cubicBezTo>
                        <a:pt x="39931" y="4872"/>
                        <a:pt x="39013" y="4437"/>
                        <a:pt x="38094" y="4437"/>
                      </a:cubicBezTo>
                      <a:cubicBezTo>
                        <a:pt x="37352" y="4437"/>
                        <a:pt x="36610" y="4721"/>
                        <a:pt x="36041" y="5290"/>
                      </a:cubicBezTo>
                      <a:cubicBezTo>
                        <a:pt x="35731" y="5599"/>
                        <a:pt x="35505" y="5956"/>
                        <a:pt x="35362" y="6337"/>
                      </a:cubicBezTo>
                      <a:cubicBezTo>
                        <a:pt x="35076" y="7135"/>
                        <a:pt x="34719" y="7885"/>
                        <a:pt x="34267" y="8588"/>
                      </a:cubicBezTo>
                      <a:cubicBezTo>
                        <a:pt x="34091" y="8872"/>
                        <a:pt x="33796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8" name="Google Shape;3728;p53"/>
                <p:cNvSpPr/>
                <p:nvPr/>
              </p:nvSpPr>
              <p:spPr>
                <a:xfrm>
                  <a:off x="3887041" y="3641743"/>
                  <a:ext cx="287338" cy="287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42" extrusionOk="0">
                      <a:moveTo>
                        <a:pt x="5978" y="0"/>
                      </a:moveTo>
                      <a:cubicBezTo>
                        <a:pt x="2680" y="0"/>
                        <a:pt x="1" y="2667"/>
                        <a:pt x="1" y="5977"/>
                      </a:cubicBezTo>
                      <a:cubicBezTo>
                        <a:pt x="1" y="9275"/>
                        <a:pt x="2680" y="11942"/>
                        <a:pt x="5978" y="11942"/>
                      </a:cubicBezTo>
                      <a:cubicBezTo>
                        <a:pt x="9276" y="11942"/>
                        <a:pt x="11955" y="9275"/>
                        <a:pt x="11955" y="5977"/>
                      </a:cubicBezTo>
                      <a:cubicBezTo>
                        <a:pt x="11955" y="2667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729" name="Google Shape;3729;p53"/>
              <p:cNvGrpSpPr/>
              <p:nvPr/>
            </p:nvGrpSpPr>
            <p:grpSpPr>
              <a:xfrm>
                <a:off x="4139616" y="3871555"/>
                <a:ext cx="357419" cy="357005"/>
                <a:chOff x="7482229" y="3351230"/>
                <a:chExt cx="357419" cy="357005"/>
              </a:xfrm>
            </p:grpSpPr>
            <p:sp>
              <p:nvSpPr>
                <p:cNvPr id="3730" name="Google Shape;3730;p53"/>
                <p:cNvSpPr/>
                <p:nvPr/>
              </p:nvSpPr>
              <p:spPr>
                <a:xfrm>
                  <a:off x="7482229" y="3351230"/>
                  <a:ext cx="357419" cy="357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29" h="11216" extrusionOk="0">
                      <a:moveTo>
                        <a:pt x="5633" y="357"/>
                      </a:moveTo>
                      <a:cubicBezTo>
                        <a:pt x="8538" y="357"/>
                        <a:pt x="10883" y="2703"/>
                        <a:pt x="10883" y="5608"/>
                      </a:cubicBezTo>
                      <a:cubicBezTo>
                        <a:pt x="10883" y="8513"/>
                        <a:pt x="8538" y="10859"/>
                        <a:pt x="5633" y="10859"/>
                      </a:cubicBezTo>
                      <a:cubicBezTo>
                        <a:pt x="2728" y="10859"/>
                        <a:pt x="382" y="8513"/>
                        <a:pt x="382" y="5608"/>
                      </a:cubicBezTo>
                      <a:cubicBezTo>
                        <a:pt x="382" y="2703"/>
                        <a:pt x="2728" y="357"/>
                        <a:pt x="5633" y="357"/>
                      </a:cubicBezTo>
                      <a:close/>
                      <a:moveTo>
                        <a:pt x="5621" y="0"/>
                      </a:moveTo>
                      <a:cubicBezTo>
                        <a:pt x="4109" y="0"/>
                        <a:pt x="2716" y="572"/>
                        <a:pt x="1644" y="1631"/>
                      </a:cubicBezTo>
                      <a:cubicBezTo>
                        <a:pt x="584" y="2691"/>
                        <a:pt x="1" y="4108"/>
                        <a:pt x="1" y="5608"/>
                      </a:cubicBezTo>
                      <a:cubicBezTo>
                        <a:pt x="1" y="7108"/>
                        <a:pt x="584" y="8513"/>
                        <a:pt x="1644" y="9585"/>
                      </a:cubicBezTo>
                      <a:cubicBezTo>
                        <a:pt x="2704" y="10632"/>
                        <a:pt x="4109" y="11216"/>
                        <a:pt x="5621" y="11216"/>
                      </a:cubicBezTo>
                      <a:cubicBezTo>
                        <a:pt x="7121" y="11216"/>
                        <a:pt x="8526" y="10632"/>
                        <a:pt x="9597" y="9585"/>
                      </a:cubicBezTo>
                      <a:cubicBezTo>
                        <a:pt x="10645" y="8525"/>
                        <a:pt x="11229" y="7108"/>
                        <a:pt x="11229" y="5608"/>
                      </a:cubicBezTo>
                      <a:cubicBezTo>
                        <a:pt x="11229" y="4108"/>
                        <a:pt x="10669" y="2703"/>
                        <a:pt x="9597" y="1631"/>
                      </a:cubicBezTo>
                      <a:cubicBezTo>
                        <a:pt x="8538" y="572"/>
                        <a:pt x="7121" y="0"/>
                        <a:pt x="562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1" name="Google Shape;3731;p53"/>
                <p:cNvSpPr/>
                <p:nvPr/>
              </p:nvSpPr>
              <p:spPr>
                <a:xfrm>
                  <a:off x="7592138" y="3605616"/>
                  <a:ext cx="137983" cy="325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5" h="1022" extrusionOk="0">
                      <a:moveTo>
                        <a:pt x="202" y="1"/>
                      </a:moveTo>
                      <a:cubicBezTo>
                        <a:pt x="147" y="1"/>
                        <a:pt x="94" y="21"/>
                        <a:pt x="60" y="69"/>
                      </a:cubicBezTo>
                      <a:cubicBezTo>
                        <a:pt x="1" y="140"/>
                        <a:pt x="1" y="259"/>
                        <a:pt x="96" y="319"/>
                      </a:cubicBezTo>
                      <a:cubicBezTo>
                        <a:pt x="644" y="783"/>
                        <a:pt x="1370" y="1021"/>
                        <a:pt x="2168" y="1021"/>
                      </a:cubicBezTo>
                      <a:cubicBezTo>
                        <a:pt x="2954" y="1021"/>
                        <a:pt x="3680" y="771"/>
                        <a:pt x="4239" y="319"/>
                      </a:cubicBezTo>
                      <a:cubicBezTo>
                        <a:pt x="4323" y="259"/>
                        <a:pt x="4335" y="140"/>
                        <a:pt x="4263" y="69"/>
                      </a:cubicBezTo>
                      <a:cubicBezTo>
                        <a:pt x="4228" y="26"/>
                        <a:pt x="4170" y="4"/>
                        <a:pt x="4115" y="4"/>
                      </a:cubicBezTo>
                      <a:cubicBezTo>
                        <a:pt x="4078" y="4"/>
                        <a:pt x="4042" y="14"/>
                        <a:pt x="4013" y="33"/>
                      </a:cubicBezTo>
                      <a:cubicBezTo>
                        <a:pt x="3537" y="438"/>
                        <a:pt x="2882" y="664"/>
                        <a:pt x="2168" y="664"/>
                      </a:cubicBezTo>
                      <a:cubicBezTo>
                        <a:pt x="1465" y="664"/>
                        <a:pt x="810" y="438"/>
                        <a:pt x="322" y="33"/>
                      </a:cubicBezTo>
                      <a:cubicBezTo>
                        <a:pt x="286" y="12"/>
                        <a:pt x="244" y="1"/>
                        <a:pt x="2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2" name="Google Shape;3732;p53"/>
                <p:cNvSpPr/>
                <p:nvPr/>
              </p:nvSpPr>
              <p:spPr>
                <a:xfrm>
                  <a:off x="7513709" y="3387962"/>
                  <a:ext cx="295987" cy="282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9" h="8860" extrusionOk="0">
                      <a:moveTo>
                        <a:pt x="6060" y="370"/>
                      </a:moveTo>
                      <a:cubicBezTo>
                        <a:pt x="6358" y="370"/>
                        <a:pt x="6596" y="608"/>
                        <a:pt x="6596" y="906"/>
                      </a:cubicBezTo>
                      <a:cubicBezTo>
                        <a:pt x="6596" y="1204"/>
                        <a:pt x="6358" y="1442"/>
                        <a:pt x="6060" y="1442"/>
                      </a:cubicBezTo>
                      <a:cubicBezTo>
                        <a:pt x="5763" y="1442"/>
                        <a:pt x="5525" y="1204"/>
                        <a:pt x="5525" y="906"/>
                      </a:cubicBezTo>
                      <a:cubicBezTo>
                        <a:pt x="5525" y="608"/>
                        <a:pt x="5763" y="370"/>
                        <a:pt x="6060" y="370"/>
                      </a:cubicBezTo>
                      <a:close/>
                      <a:moveTo>
                        <a:pt x="1322" y="2989"/>
                      </a:moveTo>
                      <a:cubicBezTo>
                        <a:pt x="1596" y="2989"/>
                        <a:pt x="1834" y="3097"/>
                        <a:pt x="2012" y="3263"/>
                      </a:cubicBezTo>
                      <a:cubicBezTo>
                        <a:pt x="1477" y="3680"/>
                        <a:pt x="1072" y="4240"/>
                        <a:pt x="881" y="4883"/>
                      </a:cubicBezTo>
                      <a:cubicBezTo>
                        <a:pt x="548" y="4716"/>
                        <a:pt x="334" y="4359"/>
                        <a:pt x="334" y="3990"/>
                      </a:cubicBezTo>
                      <a:cubicBezTo>
                        <a:pt x="334" y="3442"/>
                        <a:pt x="774" y="2989"/>
                        <a:pt x="1322" y="2989"/>
                      </a:cubicBezTo>
                      <a:close/>
                      <a:moveTo>
                        <a:pt x="7954" y="2989"/>
                      </a:moveTo>
                      <a:cubicBezTo>
                        <a:pt x="8501" y="2989"/>
                        <a:pt x="8942" y="3442"/>
                        <a:pt x="8942" y="3990"/>
                      </a:cubicBezTo>
                      <a:cubicBezTo>
                        <a:pt x="8966" y="4359"/>
                        <a:pt x="8739" y="4704"/>
                        <a:pt x="8394" y="4883"/>
                      </a:cubicBezTo>
                      <a:cubicBezTo>
                        <a:pt x="8216" y="4240"/>
                        <a:pt x="7811" y="3680"/>
                        <a:pt x="7263" y="3263"/>
                      </a:cubicBezTo>
                      <a:cubicBezTo>
                        <a:pt x="7442" y="3085"/>
                        <a:pt x="7692" y="2989"/>
                        <a:pt x="7954" y="2989"/>
                      </a:cubicBezTo>
                      <a:close/>
                      <a:moveTo>
                        <a:pt x="6072" y="1"/>
                      </a:moveTo>
                      <a:cubicBezTo>
                        <a:pt x="5632" y="1"/>
                        <a:pt x="5251" y="334"/>
                        <a:pt x="5191" y="763"/>
                      </a:cubicBezTo>
                      <a:lnTo>
                        <a:pt x="4596" y="953"/>
                      </a:lnTo>
                      <a:cubicBezTo>
                        <a:pt x="4525" y="989"/>
                        <a:pt x="4477" y="1049"/>
                        <a:pt x="4477" y="1120"/>
                      </a:cubicBezTo>
                      <a:lnTo>
                        <a:pt x="4477" y="2370"/>
                      </a:lnTo>
                      <a:cubicBezTo>
                        <a:pt x="3679" y="2394"/>
                        <a:pt x="2929" y="2632"/>
                        <a:pt x="2334" y="3025"/>
                      </a:cubicBezTo>
                      <a:cubicBezTo>
                        <a:pt x="2084" y="2751"/>
                        <a:pt x="1727" y="2608"/>
                        <a:pt x="1358" y="2608"/>
                      </a:cubicBezTo>
                      <a:cubicBezTo>
                        <a:pt x="607" y="2608"/>
                        <a:pt x="0" y="3216"/>
                        <a:pt x="0" y="3966"/>
                      </a:cubicBezTo>
                      <a:cubicBezTo>
                        <a:pt x="0" y="4513"/>
                        <a:pt x="345" y="5002"/>
                        <a:pt x="834" y="5216"/>
                      </a:cubicBezTo>
                      <a:cubicBezTo>
                        <a:pt x="822" y="5347"/>
                        <a:pt x="798" y="5478"/>
                        <a:pt x="798" y="5609"/>
                      </a:cubicBezTo>
                      <a:cubicBezTo>
                        <a:pt x="798" y="7395"/>
                        <a:pt x="2524" y="8859"/>
                        <a:pt x="4667" y="8859"/>
                      </a:cubicBezTo>
                      <a:cubicBezTo>
                        <a:pt x="5763" y="8859"/>
                        <a:pt x="6739" y="8490"/>
                        <a:pt x="7442" y="7871"/>
                      </a:cubicBezTo>
                      <a:cubicBezTo>
                        <a:pt x="7513" y="7811"/>
                        <a:pt x="7513" y="7692"/>
                        <a:pt x="7454" y="7621"/>
                      </a:cubicBezTo>
                      <a:cubicBezTo>
                        <a:pt x="7421" y="7588"/>
                        <a:pt x="7374" y="7570"/>
                        <a:pt x="7326" y="7570"/>
                      </a:cubicBezTo>
                      <a:cubicBezTo>
                        <a:pt x="7287" y="7570"/>
                        <a:pt x="7248" y="7582"/>
                        <a:pt x="7215" y="7609"/>
                      </a:cubicBezTo>
                      <a:cubicBezTo>
                        <a:pt x="6572" y="8157"/>
                        <a:pt x="5668" y="8514"/>
                        <a:pt x="4667" y="8514"/>
                      </a:cubicBezTo>
                      <a:cubicBezTo>
                        <a:pt x="2739" y="8514"/>
                        <a:pt x="1167" y="7216"/>
                        <a:pt x="1167" y="5633"/>
                      </a:cubicBezTo>
                      <a:cubicBezTo>
                        <a:pt x="1167" y="4037"/>
                        <a:pt x="2739" y="2739"/>
                        <a:pt x="4667" y="2739"/>
                      </a:cubicBezTo>
                      <a:cubicBezTo>
                        <a:pt x="6608" y="2739"/>
                        <a:pt x="8180" y="4037"/>
                        <a:pt x="8180" y="5633"/>
                      </a:cubicBezTo>
                      <a:cubicBezTo>
                        <a:pt x="8180" y="6133"/>
                        <a:pt x="8037" y="6597"/>
                        <a:pt x="7751" y="7014"/>
                      </a:cubicBezTo>
                      <a:cubicBezTo>
                        <a:pt x="7704" y="7085"/>
                        <a:pt x="7727" y="7169"/>
                        <a:pt x="7787" y="7228"/>
                      </a:cubicBezTo>
                      <a:cubicBezTo>
                        <a:pt x="7818" y="7264"/>
                        <a:pt x="7859" y="7280"/>
                        <a:pt x="7902" y="7280"/>
                      </a:cubicBezTo>
                      <a:cubicBezTo>
                        <a:pt x="7958" y="7280"/>
                        <a:pt x="8015" y="7252"/>
                        <a:pt x="8049" y="7204"/>
                      </a:cubicBezTo>
                      <a:cubicBezTo>
                        <a:pt x="8358" y="6740"/>
                        <a:pt x="8537" y="6192"/>
                        <a:pt x="8537" y="5621"/>
                      </a:cubicBezTo>
                      <a:cubicBezTo>
                        <a:pt x="8537" y="5490"/>
                        <a:pt x="8525" y="5359"/>
                        <a:pt x="8513" y="5228"/>
                      </a:cubicBezTo>
                      <a:cubicBezTo>
                        <a:pt x="8978" y="5014"/>
                        <a:pt x="9299" y="4525"/>
                        <a:pt x="9299" y="3978"/>
                      </a:cubicBezTo>
                      <a:cubicBezTo>
                        <a:pt x="9299" y="3228"/>
                        <a:pt x="8692" y="2620"/>
                        <a:pt x="7954" y="2620"/>
                      </a:cubicBezTo>
                      <a:cubicBezTo>
                        <a:pt x="7573" y="2620"/>
                        <a:pt x="7215" y="2775"/>
                        <a:pt x="6965" y="3037"/>
                      </a:cubicBezTo>
                      <a:cubicBezTo>
                        <a:pt x="6358" y="2656"/>
                        <a:pt x="5632" y="2406"/>
                        <a:pt x="4822" y="2382"/>
                      </a:cubicBezTo>
                      <a:lnTo>
                        <a:pt x="4822" y="1263"/>
                      </a:lnTo>
                      <a:lnTo>
                        <a:pt x="5215" y="1132"/>
                      </a:lnTo>
                      <a:cubicBezTo>
                        <a:pt x="5303" y="1507"/>
                        <a:pt x="5647" y="1780"/>
                        <a:pt x="6048" y="1780"/>
                      </a:cubicBezTo>
                      <a:cubicBezTo>
                        <a:pt x="6080" y="1780"/>
                        <a:pt x="6112" y="1779"/>
                        <a:pt x="6144" y="1775"/>
                      </a:cubicBezTo>
                      <a:cubicBezTo>
                        <a:pt x="6584" y="1727"/>
                        <a:pt x="6918" y="1382"/>
                        <a:pt x="6953" y="953"/>
                      </a:cubicBezTo>
                      <a:cubicBezTo>
                        <a:pt x="6977" y="430"/>
                        <a:pt x="6584" y="1"/>
                        <a:pt x="60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3" name="Google Shape;3733;p53"/>
                <p:cNvSpPr/>
                <p:nvPr/>
              </p:nvSpPr>
              <p:spPr>
                <a:xfrm>
                  <a:off x="7580393" y="3516460"/>
                  <a:ext cx="56880" cy="568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7" h="1787" extrusionOk="0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18" y="1179"/>
                        <a:pt x="1179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6" y="0"/>
                        <a:pt x="1" y="405"/>
                        <a:pt x="1" y="893"/>
                      </a:cubicBezTo>
                      <a:cubicBezTo>
                        <a:pt x="1" y="1381"/>
                        <a:pt x="406" y="1786"/>
                        <a:pt x="894" y="1786"/>
                      </a:cubicBezTo>
                      <a:cubicBezTo>
                        <a:pt x="1394" y="1786"/>
                        <a:pt x="1787" y="1381"/>
                        <a:pt x="1787" y="893"/>
                      </a:cubicBezTo>
                      <a:cubicBezTo>
                        <a:pt x="1775" y="405"/>
                        <a:pt x="1394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4" name="Google Shape;3734;p53"/>
                <p:cNvSpPr/>
                <p:nvPr/>
              </p:nvSpPr>
              <p:spPr>
                <a:xfrm>
                  <a:off x="7685750" y="3516460"/>
                  <a:ext cx="56880" cy="568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7" h="1787" extrusionOk="0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29" y="1179"/>
                        <a:pt x="1191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5" y="0"/>
                        <a:pt x="1" y="405"/>
                        <a:pt x="1" y="893"/>
                      </a:cubicBezTo>
                      <a:cubicBezTo>
                        <a:pt x="1" y="1381"/>
                        <a:pt x="405" y="1786"/>
                        <a:pt x="894" y="1786"/>
                      </a:cubicBezTo>
                      <a:cubicBezTo>
                        <a:pt x="1382" y="1786"/>
                        <a:pt x="1787" y="1381"/>
                        <a:pt x="1787" y="893"/>
                      </a:cubicBezTo>
                      <a:cubicBezTo>
                        <a:pt x="1775" y="405"/>
                        <a:pt x="1382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Steampunk: a Retrofuturistic 19th-Century Aesthetic Workshop Infographics by Slidesgo">
  <a:themeElements>
    <a:clrScheme name="Simple Light">
      <a:dk1>
        <a:srgbClr val="1F1A15"/>
      </a:dk1>
      <a:lt1>
        <a:srgbClr val="FCDCAD"/>
      </a:lt1>
      <a:dk2>
        <a:srgbClr val="5D402E"/>
      </a:dk2>
      <a:lt2>
        <a:srgbClr val="784029"/>
      </a:lt2>
      <a:accent1>
        <a:srgbClr val="E0B77B"/>
      </a:accent1>
      <a:accent2>
        <a:srgbClr val="8C5F43"/>
      </a:accent2>
      <a:accent3>
        <a:srgbClr val="8F9474"/>
      </a:accent3>
      <a:accent4>
        <a:srgbClr val="566155"/>
      </a:accent4>
      <a:accent5>
        <a:srgbClr val="FFFFFF"/>
      </a:accent5>
      <a:accent6>
        <a:srgbClr val="FFFFFF"/>
      </a:accent6>
      <a:hlink>
        <a:srgbClr val="1F1A1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1954</Words>
  <Application>Microsoft Office PowerPoint</Application>
  <PresentationFormat>Экран (16:9)</PresentationFormat>
  <Paragraphs>457</Paragraphs>
  <Slides>36</Slides>
  <Notes>36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Trocchi</vt:lpstr>
      <vt:lpstr>Proxima Nova Semibold</vt:lpstr>
      <vt:lpstr>Roboto Slab</vt:lpstr>
      <vt:lpstr>Proxima Nova</vt:lpstr>
      <vt:lpstr>Steampunk: a Retrofuturistic 19th-Century Aesthetic Workshop Infographics by Slidesgo</vt:lpstr>
      <vt:lpstr>Slidesgo Final Pages</vt:lpstr>
      <vt:lpstr>   SSH – швейцарский нож системного администратора</vt:lpstr>
      <vt:lpstr>Что такое SSH?</vt:lpstr>
      <vt:lpstr>Пример</vt:lpstr>
      <vt:lpstr>Что можно сделать с помощью SSH</vt:lpstr>
      <vt:lpstr>Командная строка</vt:lpstr>
      <vt:lpstr>SSH-соединение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 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Steampunk infographics</vt:lpstr>
      <vt:lpstr>Презентация PowerPoint</vt:lpstr>
      <vt:lpstr>Презентация PowerPoint</vt:lpstr>
      <vt:lpstr>Infographics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SSH – швейцарский нож системного администратора</dc:title>
  <dc:creator>Сурен Арутюнян</dc:creator>
  <cp:lastModifiedBy>Сурен Арутюнян</cp:lastModifiedBy>
  <cp:revision>8</cp:revision>
  <dcterms:modified xsi:type="dcterms:W3CDTF">2022-12-26T14:04:19Z</dcterms:modified>
</cp:coreProperties>
</file>