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6" r:id="rId8"/>
    <p:sldId id="261" r:id="rId9"/>
    <p:sldId id="263" r:id="rId10"/>
    <p:sldId id="264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601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1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21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9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40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29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9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8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4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6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12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91B4ADD-19FE-48FA-B7EA-B77770B22E9D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4425D85-07A3-41FE-9FF3-1E6CBC150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3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389" y="-958735"/>
            <a:ext cx="12788537" cy="90169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871453"/>
            <a:ext cx="8991600" cy="164592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194" y="2517373"/>
            <a:ext cx="6801612" cy="643838"/>
          </a:xfrm>
          <a:solidFill>
            <a:schemeClr val="tx1">
              <a:lumMod val="65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ИЮЛЬ 1942 – ФЕВРАЛЬ 1943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0297" y="1505272"/>
            <a:ext cx="50379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 – одно из крупнейших сражений Второй мировой и Великой Отечественной войн, положившая начало коренному перелому в ходе войны. Битва стала первым масштабным поражением вермахта, сопровождавшемся капитуляцией крупной войсковой 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группировки</a:t>
            </a:r>
            <a:endParaRPr lang="ru-RU" sz="28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206" y="1671946"/>
            <a:ext cx="6671013" cy="449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347" y="1465490"/>
            <a:ext cx="107202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Сталинградского сражения считается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июля 1942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авангарды 6-й армии Паулюса на реках Чир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вступили в бой с подразделениями 62-й и 64-й армий Сталинградского фронта</a:t>
            </a:r>
            <a:endParaRPr lang="ru-RU" sz="28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3" y="3212348"/>
            <a:ext cx="10058400" cy="33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2196" y="1888207"/>
            <a:ext cx="51859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середине июля 1942-го на Сталинградском направлении превосходство противника над Красной армией в самолетах было более чем в два раза. В танках и артиллерии — в 1,3 раза. К концу июля – началу августа немцы выдавили подразделения 62-й и 64-й армий на левобережье Дона. Часть наших дивизий оказалась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51" y="1424171"/>
            <a:ext cx="6431279" cy="50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5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6468" y="1763804"/>
            <a:ext cx="55909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июля Сталин издал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№227 «Ни шагу назад!»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 отступающим применялись самые жесткие меры, вплоть до расстрела. За три недели наступления немецкие танки 4-й армии Гота подошли к Сталинграду с юга, 14-й танковый корпус — с севера, шесть дивизий 6-й армии Паулюса —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1" y="1398518"/>
            <a:ext cx="3997098" cy="532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6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2070" y="1644327"/>
            <a:ext cx="58260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августа город на Волге был уничтожен самой массовой суточной бомбардировкой в истории войны — 2 тысячи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-вылетов 4-го воздушного флота люфтваффе разрушили город, где до начала боев проживало около 400 тысяч человек, убив пятую часть горожан. Весь сентябрь немцы пытались сбросить наши войска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Волгу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6" y="1880364"/>
            <a:ext cx="5767535" cy="392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2698" y="1520932"/>
            <a:ext cx="708006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1942 года шли ожесточенные бои на площади 9 Января (сегодня она называется площадью Ленина). Опорными пунктами обороны стали два четырехэтажных здания.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— Дом Павлова. 22 сентября 1942 года к зданию подошла рота сержанта Якова Павлова и закрепилась в нем. Вскоре — на третьи сутки — пришло подкрепление: пулеметный взвод под командованием лейтенанта Ивана Афанасьева, который как старший по званию возглавил оборону дома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течение 58 дней группа советских бойцов (из более 20 человек) героически держала оборону стратегически важного объекта</a:t>
            </a:r>
            <a:endParaRPr lang="ru-RU" sz="19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 ПАВЛОВА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1547617"/>
            <a:ext cx="3927403" cy="2686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233729"/>
            <a:ext cx="3934940" cy="244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4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7383" y="1341497"/>
            <a:ext cx="53296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боях прошло начало осени, середина ноября. К ноябрю почти весь город, несмотря на сопротивление, был захвачен немцами. Только небольшая полоска суши на берегу Волги еще удерживалась нашими войсками. Но заявлять о взятии Сталинграда, как это сделал Гитлер, было еще рано. Немцы не знали, что Советское командование уже имело план разгрома немецких войск, который начал разрабатываться еще в разгар боев, 12 сентября. Разработкой наступательной операции «Уран» занимался маршал Г.К.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Жуков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91648" y="1386984"/>
            <a:ext cx="2296013" cy="369332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«УРАН»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494" y="1756316"/>
            <a:ext cx="6370320" cy="402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3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2699" y="1520932"/>
            <a:ext cx="58390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 месяцев в условиях повышенной секретности под Сталинградом была создана ударная группировка.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Немцы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осознавали слабость своих флангов, но не предполагали, что советскому командованию удастся собрать нужное количество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</a:t>
            </a:r>
            <a:endParaRPr lang="ru-RU" sz="1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296" y="1520932"/>
            <a:ext cx="4792259" cy="27040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296" y="4068190"/>
            <a:ext cx="4792259" cy="271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0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473" y="3771448"/>
            <a:ext cx="4395196" cy="29530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8194" y="1350140"/>
            <a:ext cx="11126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Уничтожение окруженной группировки вражеской армии было поручено войскам Донского фронта (командующий - генерал К.К. Рокоссовский). Так как немецкое командование отвергло ультиматум о прекращении сопротивления, советские войска перешли к уничтожению противника, что стало последним из основных этапов Сталинградской битвы. 2 февраля 1943 года последняя вражеская группировка была ликвидирована, что и считается датой окончания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битвы</a:t>
            </a:r>
            <a:endParaRPr lang="ru-RU" sz="19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978" y="3771448"/>
            <a:ext cx="3937363" cy="295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3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4453" y="1318803"/>
            <a:ext cx="111260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СССР одержал полную победу над силами нацистской Германии, тем самым полностью перехватив инициативу в ходе войны. Если до этого немецкая армия была непобедимой, то теперь она была вынуждена отступать при огромных потерях как живой силы, так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техники. СССР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потерял в ходе сражения более 1 млн. 200 тыс. человек убитыми, около 4 тыс. танков, 16 тыс. орудий. Немцы утратили более 1 млн. человек, меньше 2 тыс. танков, 700 самолетов, огромное количество другой техники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8" y="4127023"/>
            <a:ext cx="3454114" cy="2570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700" y="4122342"/>
            <a:ext cx="3853543" cy="25690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41" y="4122342"/>
            <a:ext cx="3941370" cy="257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228" y="2071974"/>
            <a:ext cx="5708959" cy="3752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814" y="1619583"/>
            <a:ext cx="5747659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Сталинградской битвы трудно переоценить. Победа Советских войск в Сталинградской битве имела большое влияние на дальнейший ход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Отечественной Войны.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активизировала борьбу с фашистами во всех странах Европы. В результате этой победы немецкая сторона перестала доминировать. Итог этой битвы вызвал замешательство в странах Оси (гитлеровской коалиции). Наступил кризис профашистских режимов в странах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385059" y="206048"/>
            <a:ext cx="7064829" cy="897579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БИТВЫ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5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87</TotalTime>
  <Words>600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Corbel</vt:lpstr>
      <vt:lpstr>Gill Sans MT</vt:lpstr>
      <vt:lpstr>Times New Roman</vt:lpstr>
      <vt:lpstr>Parcel</vt:lpstr>
      <vt:lpstr>СТАЛИНГРАДСКАЯ БИТВА</vt:lpstr>
      <vt:lpstr>СТАЛИНГРАДСКАЯ БИТВА</vt:lpstr>
      <vt:lpstr>СТАЛИНГРАДСКАЯ БИТВА</vt:lpstr>
      <vt:lpstr>Ход битвы</vt:lpstr>
      <vt:lpstr>Ход битвы</vt:lpstr>
      <vt:lpstr>Ход битвы</vt:lpstr>
      <vt:lpstr>ДОМ ПАВЛОВА</vt:lpstr>
      <vt:lpstr>Ход битвы</vt:lpstr>
      <vt:lpstr>Ход битвы</vt:lpstr>
      <vt:lpstr>Ход битвы</vt:lpstr>
      <vt:lpstr>ИТОГИ БИТВЫ</vt:lpstr>
      <vt:lpstr>ЗНАЧЕНИЕ БИТВЫ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СТАЛИНГРАДСКАЯ БИТВА</dc:title>
  <dc:creator>Михаил Кыльчик</dc:creator>
  <cp:lastModifiedBy>Михаил Кыльчик</cp:lastModifiedBy>
  <cp:revision>9</cp:revision>
  <dcterms:created xsi:type="dcterms:W3CDTF">2021-01-15T13:22:38Z</dcterms:created>
  <dcterms:modified xsi:type="dcterms:W3CDTF">2021-01-15T14:49:53Z</dcterms:modified>
</cp:coreProperties>
</file>