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70" d="100"/>
          <a:sy n="70" d="100"/>
        </p:scale>
        <p:origin x="-139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916833"/>
            <a:ext cx="7772400" cy="1683618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Техника мытья рук согласно приказу №111 от 23.04.2013г.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4581128"/>
            <a:ext cx="4248472" cy="1057672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Подготовила: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Дехканова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О.М.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Правильная и своевременная обработка рук является залогом безопасности медицинского персонала и пациентов.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916832"/>
            <a:ext cx="6667500" cy="4514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обеспечения эффективной обработки рук необходимо соблюдать следующие условия: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подстриженные ногти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лака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ногтях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искусственных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ногтей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руках ювелирных украшений и часов.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Различают три способа обработки рук сотрудников медицинских организаций: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201219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мытье рук мылом и водой без применения антисептиков;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обработка рук с применением антисептика;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хирургическая дезинфекция рук.</a:t>
            </a:r>
          </a:p>
          <a:p>
            <a:pPr>
              <a:buFont typeface="Wingdings" pitchFamily="2" charset="2"/>
              <a:buChar char="q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 Мытье рук мылом и водой без применения антисептиков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проводится в следующих случаях:</a:t>
            </a:r>
          </a:p>
          <a:p>
            <a:r>
              <a:rPr lang="ru-RU" dirty="0" smtClean="0"/>
              <a:t>1) перед работой с продуктами питания, приготовлением и раздачей пищи;</a:t>
            </a:r>
          </a:p>
          <a:p>
            <a:r>
              <a:rPr lang="ru-RU" dirty="0" smtClean="0"/>
              <a:t>2) перед едой;</a:t>
            </a:r>
          </a:p>
          <a:p>
            <a:r>
              <a:rPr lang="ru-RU" dirty="0" smtClean="0"/>
              <a:t>3) после посещения туалета;</a:t>
            </a:r>
          </a:p>
          <a:p>
            <a:r>
              <a:rPr lang="ru-RU" dirty="0" smtClean="0"/>
              <a:t>4) перед и после проведения действий по уходу за пациентом, когда нет непосредственного контакта с пациентом (смена постельного белья, уборка помещения и т.п.);</a:t>
            </a:r>
          </a:p>
          <a:p>
            <a:r>
              <a:rPr lang="ru-RU" dirty="0" smtClean="0"/>
              <a:t>5) после контакта с неповрежденной кожей пациента (пальпация, измерение пульса, артериального давления и т.п.), за исключением пациентов с признаками инфекционных и паразитарных заболеваний;</a:t>
            </a:r>
          </a:p>
          <a:p>
            <a:r>
              <a:rPr lang="ru-RU" dirty="0" smtClean="0"/>
              <a:t>6) во всех случаях, когда руки явно загрязнены.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Последовательность </a:t>
            </a:r>
            <a:r>
              <a:rPr lang="ru-RU" dirty="0" smtClean="0"/>
              <a:t>действий при мытье рук: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70912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1) открыть водопроводный кран;</a:t>
            </a:r>
          </a:p>
          <a:p>
            <a:r>
              <a:rPr lang="ru-RU" dirty="0" smtClean="0"/>
              <a:t>2) смочить руки водой;</a:t>
            </a:r>
          </a:p>
          <a:p>
            <a:r>
              <a:rPr lang="ru-RU" dirty="0" smtClean="0"/>
              <a:t>3) нанести на влажные руки мыло;</a:t>
            </a:r>
          </a:p>
          <a:p>
            <a:r>
              <a:rPr lang="ru-RU" dirty="0" smtClean="0"/>
              <a:t>4) провести обработку в соответствии европейскому стандарту EN-1500 (приложение к настоящим методическим рекомендациям);</a:t>
            </a:r>
          </a:p>
          <a:p>
            <a:r>
              <a:rPr lang="ru-RU" dirty="0" smtClean="0"/>
              <a:t>5) высушить руки одноразовым полотенцем или одноразовой салфеткой;</a:t>
            </a:r>
          </a:p>
          <a:p>
            <a:r>
              <a:rPr lang="ru-RU" dirty="0" smtClean="0"/>
              <a:t>6) сбросить полотенце в емкость или контейнер для сбора отходов.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Обработка рук с применением антисептика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506916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следующих случаях: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перед и после выполнения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инвазивных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процедур;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перед и после проведения манипуляций с повреждением целостности кожных покровов пациента;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перед и после манипуляций с ранами и катетерами;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после контакта с кровью и другими биологическими жидкостями, выделениями больного;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перед и после контакта с пациентами с признаками инфекционных и паразитарных заболеваний;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6) перед осмотром новорожденных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908720"/>
            <a:ext cx="4172272" cy="5616624"/>
          </a:xfrm>
        </p:spPr>
        <p:txBody>
          <a:bodyPr/>
          <a:lstStyle/>
          <a:p>
            <a:r>
              <a:rPr lang="ru-RU" dirty="0" smtClean="0"/>
              <a:t>Обработка рук с применением антисептика состоит из двух этапов: мытье рук мылом и водой </a:t>
            </a:r>
            <a:r>
              <a:rPr lang="ru-RU" dirty="0" smtClean="0"/>
              <a:t>и </a:t>
            </a:r>
            <a:r>
              <a:rPr lang="ru-RU" dirty="0" smtClean="0"/>
              <a:t>дезинфекции рук кожным антисептиком.</a:t>
            </a:r>
            <a:endParaRPr lang="ru-RU" dirty="0"/>
          </a:p>
        </p:txBody>
      </p:sp>
      <p:pic>
        <p:nvPicPr>
          <p:cNvPr id="20482" name="Picture 2" descr="Картинки по запросу дезинфекции рук кожным антисептико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9" y="2062233"/>
            <a:ext cx="4104456" cy="40886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Последовательность действий при обработке рук с применением антисептика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провести мытье рук мылом и водой в соответствии с пунктом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(«Последовательность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действий при мытье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рук»)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нанести на кисти рук антисептик в количестве не менее 3 мл и тщательно втереть в кожу до полного высыхания соблюдая последовательность движений по стандарту   EN-1500 (после нанесения антисептика руки не вытирать).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Хирургическая дезинфекция рук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проводится в следующих случаях: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перед любыми оперативными вмешательствами;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перед серьезными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инвазивными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процедурами (например, пункция крупных сосудов).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Хирургическая дезинфекция рук состоит из трех этапов: механической очистки рук, дезинфекции рук кожным антисептиком, закрытии рук стерильными одноразовыми перчатками.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хирургической дезинфекции рук в обработку включаются предплечья, используются теплая проточная вода, жидкое мыло и антисептики во флаконах с локтевым дозатором, стерильные полотенца или стерильные салфетки.</a:t>
            </a:r>
          </a:p>
          <a:p>
            <a:pPr>
              <a:buFont typeface="Wingdings" pitchFamily="2" charset="2"/>
              <a:buChar char="q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Этапы хирургической дезинфекции рук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552" y="1618896"/>
          <a:ext cx="8208912" cy="4995043"/>
        </p:xfrm>
        <a:graphic>
          <a:graphicData uri="http://schemas.openxmlformats.org/drawingml/2006/table">
            <a:tbl>
              <a:tblPr/>
              <a:tblGrid>
                <a:gridCol w="6906721"/>
                <a:gridCol w="1302191"/>
              </a:tblGrid>
              <a:tr h="227837"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latin typeface="Times New Roman" pitchFamily="18" charset="0"/>
                          <a:cs typeface="Times New Roman" pitchFamily="18" charset="0"/>
                        </a:rPr>
                        <a:t>Этапы обработки</a:t>
                      </a:r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latin typeface="Times New Roman" pitchFamily="18" charset="0"/>
                          <a:cs typeface="Times New Roman" pitchFamily="18" charset="0"/>
                        </a:rPr>
                        <a:t>Время</a:t>
                      </a:r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03560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1.                  </a:t>
                      </a:r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Механическая очистка рук: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- вымыть кисти рук и предплечья водой с жидким мылом строго соблюдая последовательность движений по стандарту   EN-1500;</a:t>
                      </a:r>
                    </a:p>
                    <a:p>
                      <a:pPr algn="l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- высушить стерильным полотенцем или стерильной салфеткой;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2 мин.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47702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- обработать ногтевые ложа, околоногтевые валики одноразовыми стерильными деревянными палочками, смоченными антисептиками.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Не менее 1 мин.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69040">
                <a:tc>
                  <a:txBody>
                    <a:bodyPr/>
                    <a:lstStyle/>
                    <a:p>
                      <a:pPr algn="l"/>
                      <a:r>
                        <a:rPr lang="ru-RU" sz="1800" b="1">
                          <a:latin typeface="Times New Roman" pitchFamily="18" charset="0"/>
                          <a:cs typeface="Times New Roman" pitchFamily="18" charset="0"/>
                        </a:rPr>
                        <a:t>2. Дезинфекции рук кожным антисептиком:</a:t>
                      </a:r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- нанести антисептик на кисти рук и предплечья порциями по 3 мл. из локтевого дозатора. Расход на 1 обработку – 10 мл;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51781">
                <a:tc>
                  <a:txBody>
                    <a:bodyPr/>
                    <a:lstStyle/>
                    <a:p>
                      <a:pPr algn="l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- втирать антисептик в кожу рук, строго соблюдая последовательность движений по стандарту EN-1500.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В течение 5 мин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4520">
                <a:tc>
                  <a:txBody>
                    <a:bodyPr/>
                    <a:lstStyle/>
                    <a:p>
                      <a:pPr algn="l"/>
                      <a:r>
                        <a:rPr lang="ru-RU" sz="1800" b="1">
                          <a:latin typeface="Times New Roman" pitchFamily="18" charset="0"/>
                          <a:cs typeface="Times New Roman" pitchFamily="18" charset="0"/>
                        </a:rPr>
                        <a:t>3. Надеть стерильные перчатки на руки</a:t>
                      </a: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 после полного испарения антисептика.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0792"/>
            <a:ext cx="9144000" cy="7128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Картинки по запросу благодарю за внимание медици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567</Words>
  <Application>Microsoft Office PowerPoint</Application>
  <PresentationFormat>Экран (4:3)</PresentationFormat>
  <Paragraphs>62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Техника мытья рук согласно приказу №111 от 23.04.2013г.</vt:lpstr>
      <vt:lpstr>Слайд 2</vt:lpstr>
      <vt:lpstr>Слайд 3</vt:lpstr>
      <vt:lpstr>Различают три способа обработки рук сотрудников медицинских организаций:</vt:lpstr>
      <vt:lpstr> Мытье рук мылом и водой без применения антисептиков</vt:lpstr>
      <vt:lpstr>Последовательность действий при мытье рук:</vt:lpstr>
      <vt:lpstr>Слайд 7</vt:lpstr>
      <vt:lpstr>Обработка рук с применением антисептика</vt:lpstr>
      <vt:lpstr>Слайд 9</vt:lpstr>
      <vt:lpstr>Последовательность действий при обработке рук с применением антисептика</vt:lpstr>
      <vt:lpstr>Хирургическая дезинфекция рук</vt:lpstr>
      <vt:lpstr>Слайд 12</vt:lpstr>
      <vt:lpstr>Этапы хирургической дезинфекции рук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7</cp:revision>
  <dcterms:created xsi:type="dcterms:W3CDTF">2018-03-05T17:02:03Z</dcterms:created>
  <dcterms:modified xsi:type="dcterms:W3CDTF">2018-03-05T18:09:41Z</dcterms:modified>
</cp:coreProperties>
</file>