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85" r:id="rId2"/>
    <p:sldMasterId id="2147483698" r:id="rId3"/>
  </p:sldMasterIdLst>
  <p:sldIdLst>
    <p:sldId id="279" r:id="rId4"/>
    <p:sldId id="258" r:id="rId5"/>
    <p:sldId id="281" r:id="rId6"/>
    <p:sldId id="282" r:id="rId7"/>
    <p:sldId id="284" r:id="rId8"/>
    <p:sldId id="283" r:id="rId9"/>
    <p:sldId id="285" r:id="rId10"/>
    <p:sldId id="286" r:id="rId11"/>
    <p:sldId id="260" r:id="rId12"/>
    <p:sldId id="287" r:id="rId13"/>
    <p:sldId id="288" r:id="rId14"/>
    <p:sldId id="289" r:id="rId15"/>
    <p:sldId id="290" r:id="rId16"/>
    <p:sldId id="291" r:id="rId17"/>
    <p:sldId id="292" r:id="rId18"/>
    <p:sldId id="261" r:id="rId19"/>
    <p:sldId id="268" r:id="rId20"/>
    <p:sldId id="262" r:id="rId21"/>
    <p:sldId id="267" r:id="rId22"/>
    <p:sldId id="263" r:id="rId23"/>
    <p:sldId id="293" r:id="rId24"/>
    <p:sldId id="294" r:id="rId25"/>
    <p:sldId id="295" r:id="rId26"/>
    <p:sldId id="264" r:id="rId27"/>
    <p:sldId id="270" r:id="rId28"/>
    <p:sldId id="265" r:id="rId29"/>
    <p:sldId id="269" r:id="rId30"/>
    <p:sldId id="271" r:id="rId31"/>
    <p:sldId id="272" r:id="rId32"/>
    <p:sldId id="273" r:id="rId33"/>
    <p:sldId id="274" r:id="rId34"/>
    <p:sldId id="276" r:id="rId35"/>
    <p:sldId id="277" r:id="rId36"/>
    <p:sldId id="278" r:id="rId37"/>
    <p:sldId id="280" r:id="rId3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chemeClr val="bg2"/>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p>
        </p:txBody>
      </p:sp>
      <p:grpSp>
        <p:nvGrpSpPr>
          <p:cNvPr id="5" name="Group 8"/>
          <p:cNvGrpSpPr>
            <a:grpSpLocks/>
          </p:cNvGrpSpPr>
          <p:nvPr/>
        </p:nvGrpSpPr>
        <p:grpSpPr bwMode="auto">
          <a:xfrm>
            <a:off x="381000"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chemeClr val="bg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p>
          </p:txBody>
        </p:sp>
        <p:sp>
          <p:nvSpPr>
            <p:cNvPr id="7" name="Rectangle 10"/>
            <p:cNvSpPr>
              <a:spLocks noChangeArrowheads="1"/>
            </p:cNvSpPr>
            <p:nvPr/>
          </p:nvSpPr>
          <p:spPr bwMode="auto">
            <a:xfrm flipV="1">
              <a:off x="240" y="192"/>
              <a:ext cx="5004" cy="288"/>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p>
          </p:txBody>
        </p:sp>
        <p:sp>
          <p:nvSpPr>
            <p:cNvPr id="8" name="Rectangle 11"/>
            <p:cNvSpPr>
              <a:spLocks noChangeArrowheads="1"/>
            </p:cNvSpPr>
            <p:nvPr/>
          </p:nvSpPr>
          <p:spPr bwMode="auto">
            <a:xfrm flipV="1">
              <a:off x="240" y="480"/>
              <a:ext cx="5004" cy="144"/>
            </a:xfrm>
            <a:prstGeom prst="rect">
              <a:avLst/>
            </a:prstGeom>
            <a:solidFill>
              <a:schemeClr val="bg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p>
          </p:txBody>
        </p:sp>
        <p:sp>
          <p:nvSpPr>
            <p:cNvPr id="9" name="Rectangle 12"/>
            <p:cNvSpPr>
              <a:spLocks noChangeArrowheads="1"/>
            </p:cNvSpPr>
            <p:nvPr/>
          </p:nvSpPr>
          <p:spPr bwMode="auto">
            <a:xfrm flipV="1">
              <a:off x="5242" y="480"/>
              <a:ext cx="282" cy="144"/>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p>
          </p:txBody>
        </p:sp>
        <p:sp>
          <p:nvSpPr>
            <p:cNvPr id="10" name="Line 13"/>
            <p:cNvSpPr>
              <a:spLocks noChangeShapeType="1"/>
            </p:cNvSpPr>
            <p:nvPr/>
          </p:nvSpPr>
          <p:spPr bwMode="auto">
            <a:xfrm flipH="1">
              <a:off x="480" y="2256"/>
              <a:ext cx="4848" cy="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 name="Rectangle 14"/>
            <p:cNvSpPr>
              <a:spLocks noChangeArrowheads="1"/>
            </p:cNvSpPr>
            <p:nvPr/>
          </p:nvSpPr>
          <p:spPr bwMode="auto">
            <a:xfrm>
              <a:off x="240" y="192"/>
              <a:ext cx="5286" cy="3648"/>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p>
          </p:txBody>
        </p:sp>
      </p:grpSp>
      <p:sp>
        <p:nvSpPr>
          <p:cNvPr id="24579" name="Rectangle 3"/>
          <p:cNvSpPr>
            <a:spLocks noGrp="1" noChangeArrowheads="1"/>
          </p:cNvSpPr>
          <p:nvPr>
            <p:ph type="ctrTitle"/>
          </p:nvPr>
        </p:nvSpPr>
        <p:spPr>
          <a:xfrm>
            <a:off x="762000" y="1371600"/>
            <a:ext cx="7696200" cy="2057400"/>
          </a:xfrm>
        </p:spPr>
        <p:txBody>
          <a:bodyPr/>
          <a:lstStyle>
            <a:lvl1pPr>
              <a:defRPr sz="5400"/>
            </a:lvl1pPr>
          </a:lstStyle>
          <a:p>
            <a:pPr lvl="0"/>
            <a:r>
              <a:rPr lang="ru-RU" altLang="ru-RU" noProof="0" smtClean="0"/>
              <a:t>Образец заголовка</a:t>
            </a:r>
          </a:p>
        </p:txBody>
      </p:sp>
      <p:sp>
        <p:nvSpPr>
          <p:cNvPr id="245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800">
                <a:latin typeface="Arial" charset="0"/>
              </a:defRPr>
            </a:lvl1pPr>
          </a:lstStyle>
          <a:p>
            <a:pPr lvl="0"/>
            <a:r>
              <a:rPr lang="ru-RU" altLang="ru-RU" noProof="0" smtClean="0"/>
              <a:t>Образец подзаголовка</a:t>
            </a:r>
          </a:p>
        </p:txBody>
      </p:sp>
      <p:sp>
        <p:nvSpPr>
          <p:cNvPr id="12" name="Rectangle 5"/>
          <p:cNvSpPr>
            <a:spLocks noGrp="1" noChangeArrowheads="1"/>
          </p:cNvSpPr>
          <p:nvPr>
            <p:ph type="dt" sz="half" idx="10"/>
          </p:nvPr>
        </p:nvSpPr>
        <p:spPr>
          <a:xfrm>
            <a:off x="457200" y="6248400"/>
            <a:ext cx="2133600" cy="457200"/>
          </a:xfrm>
        </p:spPr>
        <p:txBody>
          <a:bodyPr/>
          <a:lstStyle>
            <a:lvl1pPr>
              <a:defRPr/>
            </a:lvl1pPr>
          </a:lstStyle>
          <a:p>
            <a:pPr>
              <a:defRPr/>
            </a:pPr>
            <a:fld id="{E9396509-F72E-47C8-894E-EC636269E9C7}" type="datetimeFigureOut">
              <a:rPr lang="ru-RU" altLang="ru-RU"/>
              <a:pPr>
                <a:defRPr/>
              </a:pPr>
              <a:t>27.02.2023</a:t>
            </a:fld>
            <a:endParaRPr lang="ru-RU" altLang="ru-RU"/>
          </a:p>
        </p:txBody>
      </p:sp>
      <p:sp>
        <p:nvSpPr>
          <p:cNvPr id="13" name="Rectangle 6"/>
          <p:cNvSpPr>
            <a:spLocks noGrp="1" noChangeArrowheads="1"/>
          </p:cNvSpPr>
          <p:nvPr>
            <p:ph type="ftr" sz="quarter" idx="11"/>
          </p:nvPr>
        </p:nvSpPr>
        <p:spPr/>
        <p:txBody>
          <a:bodyPr/>
          <a:lstStyle>
            <a:lvl1pPr>
              <a:defRPr/>
            </a:lvl1pPr>
          </a:lstStyle>
          <a:p>
            <a:pPr>
              <a:defRPr/>
            </a:pPr>
            <a:endParaRPr lang="ru-RU" altLang="ru-RU"/>
          </a:p>
        </p:txBody>
      </p:sp>
      <p:sp>
        <p:nvSpPr>
          <p:cNvPr id="14" name="Rectangle 7"/>
          <p:cNvSpPr>
            <a:spLocks noGrp="1" noChangeArrowheads="1"/>
          </p:cNvSpPr>
          <p:nvPr>
            <p:ph type="sldNum" sz="quarter" idx="12"/>
          </p:nvPr>
        </p:nvSpPr>
        <p:spPr>
          <a:xfrm>
            <a:off x="6553200" y="6248400"/>
            <a:ext cx="2133600" cy="457200"/>
          </a:xfrm>
        </p:spPr>
        <p:txBody>
          <a:bodyPr/>
          <a:lstStyle>
            <a:lvl1pPr>
              <a:defRPr b="1"/>
            </a:lvl1pPr>
          </a:lstStyle>
          <a:p>
            <a:fld id="{6C173D1F-7487-4318-BB03-157AA6D57DCB}" type="slidenum">
              <a:rPr lang="ru-RU" altLang="ru-RU"/>
              <a:pPr/>
              <a:t>‹#›</a:t>
            </a:fld>
            <a:endParaRPr lang="ru-RU" altLang="ru-RU"/>
          </a:p>
        </p:txBody>
      </p:sp>
    </p:spTree>
    <p:extLst>
      <p:ext uri="{BB962C8B-B14F-4D97-AF65-F5344CB8AC3E}">
        <p14:creationId xmlns="" xmlns:p14="http://schemas.microsoft.com/office/powerpoint/2010/main" val="1226412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E780E401-25BA-47D3-9B94-3EB655C0AFCD}" type="datetimeFigureOut">
              <a:rPr lang="ru-RU" altLang="ru-RU"/>
              <a:pPr>
                <a:defRPr/>
              </a:pPr>
              <a:t>27.02.2023</a:t>
            </a:fld>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6FA95A19-3C5D-4838-AEEC-BA1009F64F2C}" type="slidenum">
              <a:rPr lang="ru-RU" altLang="ru-RU"/>
              <a:pPr/>
              <a:t>‹#›</a:t>
            </a:fld>
            <a:endParaRPr lang="ru-RU" altLang="ru-RU"/>
          </a:p>
        </p:txBody>
      </p:sp>
    </p:spTree>
    <p:extLst>
      <p:ext uri="{BB962C8B-B14F-4D97-AF65-F5344CB8AC3E}">
        <p14:creationId xmlns="" xmlns:p14="http://schemas.microsoft.com/office/powerpoint/2010/main" val="795636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fld id="{396F7988-D3EA-4BB0-BFE7-AC6E447CBBB1}" type="datetimeFigureOut">
              <a:rPr lang="ru-RU" altLang="ru-RU"/>
              <a:pPr>
                <a:defRPr/>
              </a:pPr>
              <a:t>27.02.2023</a:t>
            </a:fld>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CD46973A-4ED4-4604-A243-07C62CA5ECC3}" type="slidenum">
              <a:rPr lang="ru-RU" altLang="ru-RU"/>
              <a:pPr/>
              <a:t>‹#›</a:t>
            </a:fld>
            <a:endParaRPr lang="ru-RU" altLang="ru-RU"/>
          </a:p>
        </p:txBody>
      </p:sp>
    </p:spTree>
    <p:extLst>
      <p:ext uri="{BB962C8B-B14F-4D97-AF65-F5344CB8AC3E}">
        <p14:creationId xmlns="" xmlns:p14="http://schemas.microsoft.com/office/powerpoint/2010/main" val="1018719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fld id="{1E9DDFDB-E841-4F23-8D76-411A599170D7}" type="datetimeFigureOut">
              <a:rPr lang="ru-RU" altLang="ru-RU"/>
              <a:pPr>
                <a:defRPr/>
              </a:pPr>
              <a:t>27.02.2023</a:t>
            </a:fld>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C58EAEDE-F04F-407D-851C-9522E806BA4A}" type="slidenum">
              <a:rPr lang="ru-RU" altLang="ru-RU"/>
              <a:pPr/>
              <a:t>‹#›</a:t>
            </a:fld>
            <a:endParaRPr lang="ru-RU" altLang="ru-RU"/>
          </a:p>
        </p:txBody>
      </p:sp>
    </p:spTree>
    <p:extLst>
      <p:ext uri="{BB962C8B-B14F-4D97-AF65-F5344CB8AC3E}">
        <p14:creationId xmlns="" xmlns:p14="http://schemas.microsoft.com/office/powerpoint/2010/main" val="2873818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fld id="{93C3C431-C539-4912-977E-D7204EF17E81}" type="datetimeFigureOut">
              <a:rPr lang="ru-RU" altLang="ru-RU"/>
              <a:pPr>
                <a:defRPr/>
              </a:pPr>
              <a:t>27.02.2023</a:t>
            </a:fld>
            <a:endParaRPr lang="ru-RU" alt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9" name="Rectangle 6"/>
          <p:cNvSpPr>
            <a:spLocks noGrp="1" noChangeArrowheads="1"/>
          </p:cNvSpPr>
          <p:nvPr>
            <p:ph type="sldNum" sz="quarter" idx="12"/>
          </p:nvPr>
        </p:nvSpPr>
        <p:spPr>
          <a:ln/>
        </p:spPr>
        <p:txBody>
          <a:bodyPr/>
          <a:lstStyle>
            <a:lvl1pPr>
              <a:defRPr/>
            </a:lvl1pPr>
          </a:lstStyle>
          <a:p>
            <a:fld id="{E50F7BCF-0325-411B-A99E-5F6C25A99CEC}" type="slidenum">
              <a:rPr lang="ru-RU" altLang="ru-RU"/>
              <a:pPr/>
              <a:t>‹#›</a:t>
            </a:fld>
            <a:endParaRPr lang="ru-RU" altLang="ru-RU"/>
          </a:p>
        </p:txBody>
      </p:sp>
    </p:spTree>
    <p:extLst>
      <p:ext uri="{BB962C8B-B14F-4D97-AF65-F5344CB8AC3E}">
        <p14:creationId xmlns="" xmlns:p14="http://schemas.microsoft.com/office/powerpoint/2010/main" val="192032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fld id="{8CB81B4E-9F16-4ABD-9376-79DF9C367597}" type="datetimeFigureOut">
              <a:rPr lang="ru-RU" altLang="ru-RU"/>
              <a:pPr>
                <a:defRPr/>
              </a:pPr>
              <a:t>27.02.2023</a:t>
            </a:fld>
            <a:endParaRPr lang="ru-RU" alt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5" name="Rectangle 6"/>
          <p:cNvSpPr>
            <a:spLocks noGrp="1" noChangeArrowheads="1"/>
          </p:cNvSpPr>
          <p:nvPr>
            <p:ph type="sldNum" sz="quarter" idx="12"/>
          </p:nvPr>
        </p:nvSpPr>
        <p:spPr>
          <a:ln/>
        </p:spPr>
        <p:txBody>
          <a:bodyPr/>
          <a:lstStyle>
            <a:lvl1pPr>
              <a:defRPr/>
            </a:lvl1pPr>
          </a:lstStyle>
          <a:p>
            <a:fld id="{25CD6D9E-603C-42F8-AD78-2890BED2BFF5}" type="slidenum">
              <a:rPr lang="ru-RU" altLang="ru-RU"/>
              <a:pPr/>
              <a:t>‹#›</a:t>
            </a:fld>
            <a:endParaRPr lang="ru-RU" altLang="ru-RU"/>
          </a:p>
        </p:txBody>
      </p:sp>
    </p:spTree>
    <p:extLst>
      <p:ext uri="{BB962C8B-B14F-4D97-AF65-F5344CB8AC3E}">
        <p14:creationId xmlns="" xmlns:p14="http://schemas.microsoft.com/office/powerpoint/2010/main" val="423621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3744687-B8D1-42FA-AF17-21B3CC5CA63A}" type="datetimeFigureOut">
              <a:rPr lang="ru-RU" altLang="ru-RU"/>
              <a:pPr>
                <a:defRPr/>
              </a:pPr>
              <a:t>27.02.2023</a:t>
            </a:fld>
            <a:endParaRPr lang="ru-RU" alt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4" name="Rectangle 6"/>
          <p:cNvSpPr>
            <a:spLocks noGrp="1" noChangeArrowheads="1"/>
          </p:cNvSpPr>
          <p:nvPr>
            <p:ph type="sldNum" sz="quarter" idx="12"/>
          </p:nvPr>
        </p:nvSpPr>
        <p:spPr>
          <a:ln/>
        </p:spPr>
        <p:txBody>
          <a:bodyPr/>
          <a:lstStyle>
            <a:lvl1pPr>
              <a:defRPr/>
            </a:lvl1pPr>
          </a:lstStyle>
          <a:p>
            <a:fld id="{F0177471-155A-491C-A773-DC7115D4D6D5}" type="slidenum">
              <a:rPr lang="ru-RU" altLang="ru-RU"/>
              <a:pPr/>
              <a:t>‹#›</a:t>
            </a:fld>
            <a:endParaRPr lang="ru-RU" altLang="ru-RU"/>
          </a:p>
        </p:txBody>
      </p:sp>
    </p:spTree>
    <p:extLst>
      <p:ext uri="{BB962C8B-B14F-4D97-AF65-F5344CB8AC3E}">
        <p14:creationId xmlns="" xmlns:p14="http://schemas.microsoft.com/office/powerpoint/2010/main" val="56026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C36C53D2-B666-477B-8576-6FB84AAC6143}" type="datetimeFigureOut">
              <a:rPr lang="ru-RU" altLang="ru-RU"/>
              <a:pPr>
                <a:defRPr/>
              </a:pPr>
              <a:t>27.02.2023</a:t>
            </a:fld>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32ADED37-1E0C-4190-9FE0-35A33642E7A5}" type="slidenum">
              <a:rPr lang="ru-RU" altLang="ru-RU"/>
              <a:pPr/>
              <a:t>‹#›</a:t>
            </a:fld>
            <a:endParaRPr lang="ru-RU" altLang="ru-RU"/>
          </a:p>
        </p:txBody>
      </p:sp>
    </p:spTree>
    <p:extLst>
      <p:ext uri="{BB962C8B-B14F-4D97-AF65-F5344CB8AC3E}">
        <p14:creationId xmlns="" xmlns:p14="http://schemas.microsoft.com/office/powerpoint/2010/main" val="1534769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541C78B3-35BB-4B6F-86D1-805036DEF2AF}" type="datetimeFigureOut">
              <a:rPr lang="ru-RU" altLang="ru-RU"/>
              <a:pPr>
                <a:defRPr/>
              </a:pPr>
              <a:t>27.02.2023</a:t>
            </a:fld>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B63B06CD-C593-45B3-953F-EBB3D35F4E63}" type="slidenum">
              <a:rPr lang="ru-RU" altLang="ru-RU"/>
              <a:pPr/>
              <a:t>‹#›</a:t>
            </a:fld>
            <a:endParaRPr lang="ru-RU" altLang="ru-RU"/>
          </a:p>
        </p:txBody>
      </p:sp>
    </p:spTree>
    <p:extLst>
      <p:ext uri="{BB962C8B-B14F-4D97-AF65-F5344CB8AC3E}">
        <p14:creationId xmlns="" xmlns:p14="http://schemas.microsoft.com/office/powerpoint/2010/main" val="4220212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838D7920-1F02-4661-BED1-95E3AEB671F0}" type="datetimeFigureOut">
              <a:rPr lang="ru-RU" altLang="ru-RU"/>
              <a:pPr>
                <a:defRPr/>
              </a:pPr>
              <a:t>27.02.2023</a:t>
            </a:fld>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0A66A39A-36A6-4BE4-9DCF-5C346C420CA4}" type="slidenum">
              <a:rPr lang="ru-RU" altLang="ru-RU"/>
              <a:pPr/>
              <a:t>‹#›</a:t>
            </a:fld>
            <a:endParaRPr lang="ru-RU" altLang="ru-RU"/>
          </a:p>
        </p:txBody>
      </p:sp>
    </p:spTree>
    <p:extLst>
      <p:ext uri="{BB962C8B-B14F-4D97-AF65-F5344CB8AC3E}">
        <p14:creationId xmlns="" xmlns:p14="http://schemas.microsoft.com/office/powerpoint/2010/main" val="2668341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0"/>
            <a:ext cx="2057400" cy="5597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533400"/>
            <a:ext cx="6019800" cy="5597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AACCE58A-B827-49B6-B48E-9D801919527E}" type="datetimeFigureOut">
              <a:rPr lang="ru-RU" altLang="ru-RU"/>
              <a:pPr>
                <a:defRPr/>
              </a:pPr>
              <a:t>27.02.2023</a:t>
            </a:fld>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FAB67CEA-71E0-4E23-A712-40E170C3F3EF}" type="slidenum">
              <a:rPr lang="ru-RU" altLang="ru-RU"/>
              <a:pPr/>
              <a:t>‹#›</a:t>
            </a:fld>
            <a:endParaRPr lang="ru-RU" altLang="ru-RU"/>
          </a:p>
        </p:txBody>
      </p:sp>
    </p:spTree>
    <p:extLst>
      <p:ext uri="{BB962C8B-B14F-4D97-AF65-F5344CB8AC3E}">
        <p14:creationId xmlns="" xmlns:p14="http://schemas.microsoft.com/office/powerpoint/2010/main" val="387280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chemeClr val="bg2"/>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grpSp>
        <p:nvGrpSpPr>
          <p:cNvPr id="5" name="Group 8"/>
          <p:cNvGrpSpPr>
            <a:grpSpLocks/>
          </p:cNvGrpSpPr>
          <p:nvPr/>
        </p:nvGrpSpPr>
        <p:grpSpPr bwMode="auto">
          <a:xfrm>
            <a:off x="381000"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chemeClr val="bg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7" name="Rectangle 10"/>
            <p:cNvSpPr>
              <a:spLocks noChangeArrowheads="1"/>
            </p:cNvSpPr>
            <p:nvPr/>
          </p:nvSpPr>
          <p:spPr bwMode="auto">
            <a:xfrm flipV="1">
              <a:off x="240" y="192"/>
              <a:ext cx="5004" cy="288"/>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8" name="Rectangle 11"/>
            <p:cNvSpPr>
              <a:spLocks noChangeArrowheads="1"/>
            </p:cNvSpPr>
            <p:nvPr/>
          </p:nvSpPr>
          <p:spPr bwMode="auto">
            <a:xfrm flipV="1">
              <a:off x="240" y="480"/>
              <a:ext cx="5004" cy="144"/>
            </a:xfrm>
            <a:prstGeom prst="rect">
              <a:avLst/>
            </a:prstGeom>
            <a:solidFill>
              <a:schemeClr val="bg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9" name="Rectangle 12"/>
            <p:cNvSpPr>
              <a:spLocks noChangeArrowheads="1"/>
            </p:cNvSpPr>
            <p:nvPr/>
          </p:nvSpPr>
          <p:spPr bwMode="auto">
            <a:xfrm flipV="1">
              <a:off x="5242" y="480"/>
              <a:ext cx="282" cy="144"/>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10" name="Line 13"/>
            <p:cNvSpPr>
              <a:spLocks noChangeShapeType="1"/>
            </p:cNvSpPr>
            <p:nvPr/>
          </p:nvSpPr>
          <p:spPr bwMode="auto">
            <a:xfrm flipH="1">
              <a:off x="480" y="2256"/>
              <a:ext cx="4848" cy="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 name="Rectangle 14"/>
            <p:cNvSpPr>
              <a:spLocks noChangeArrowheads="1"/>
            </p:cNvSpPr>
            <p:nvPr/>
          </p:nvSpPr>
          <p:spPr bwMode="auto">
            <a:xfrm>
              <a:off x="240" y="192"/>
              <a:ext cx="5286" cy="3648"/>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grpSp>
      <p:sp>
        <p:nvSpPr>
          <p:cNvPr id="239619" name="Rectangle 3"/>
          <p:cNvSpPr>
            <a:spLocks noGrp="1" noChangeArrowheads="1"/>
          </p:cNvSpPr>
          <p:nvPr>
            <p:ph type="ctrTitle"/>
          </p:nvPr>
        </p:nvSpPr>
        <p:spPr>
          <a:xfrm>
            <a:off x="762000" y="1371600"/>
            <a:ext cx="7696200" cy="2057400"/>
          </a:xfrm>
        </p:spPr>
        <p:txBody>
          <a:bodyPr/>
          <a:lstStyle>
            <a:lvl1pPr>
              <a:defRPr sz="5400"/>
            </a:lvl1pPr>
          </a:lstStyle>
          <a:p>
            <a:pPr lvl="0"/>
            <a:r>
              <a:rPr lang="ru-RU" altLang="ru-RU" noProof="0" smtClean="0"/>
              <a:t>Образец заголовка</a:t>
            </a:r>
          </a:p>
        </p:txBody>
      </p:sp>
      <p:sp>
        <p:nvSpPr>
          <p:cNvPr id="23962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800">
                <a:latin typeface="Arial" charset="0"/>
              </a:defRPr>
            </a:lvl1pPr>
          </a:lstStyle>
          <a:p>
            <a:pPr lvl="0"/>
            <a:r>
              <a:rPr lang="ru-RU" altLang="ru-RU" noProof="0" smtClean="0"/>
              <a:t>Образец подзаголовка</a:t>
            </a:r>
          </a:p>
        </p:txBody>
      </p:sp>
      <p:sp>
        <p:nvSpPr>
          <p:cNvPr id="12"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ru-RU" altLang="ru-RU"/>
          </a:p>
        </p:txBody>
      </p:sp>
      <p:sp>
        <p:nvSpPr>
          <p:cNvPr id="13" name="Rectangle 6"/>
          <p:cNvSpPr>
            <a:spLocks noGrp="1" noChangeArrowheads="1"/>
          </p:cNvSpPr>
          <p:nvPr>
            <p:ph type="ftr" sz="quarter" idx="11"/>
          </p:nvPr>
        </p:nvSpPr>
        <p:spPr/>
        <p:txBody>
          <a:bodyPr/>
          <a:lstStyle>
            <a:lvl1pPr>
              <a:defRPr/>
            </a:lvl1pPr>
          </a:lstStyle>
          <a:p>
            <a:pPr>
              <a:defRPr/>
            </a:pPr>
            <a:endParaRPr lang="ru-RU" altLang="ru-RU"/>
          </a:p>
        </p:txBody>
      </p:sp>
      <p:sp>
        <p:nvSpPr>
          <p:cNvPr id="14" name="Rectangle 7"/>
          <p:cNvSpPr>
            <a:spLocks noGrp="1" noChangeArrowheads="1"/>
          </p:cNvSpPr>
          <p:nvPr>
            <p:ph type="sldNum" sz="quarter" idx="12"/>
          </p:nvPr>
        </p:nvSpPr>
        <p:spPr>
          <a:xfrm>
            <a:off x="6553200" y="6248400"/>
            <a:ext cx="2133600" cy="457200"/>
          </a:xfrm>
        </p:spPr>
        <p:txBody>
          <a:bodyPr/>
          <a:lstStyle>
            <a:lvl1pPr>
              <a:defRPr b="1"/>
            </a:lvl1pPr>
          </a:lstStyle>
          <a:p>
            <a:fld id="{A58A57A0-0B8A-4F0B-84B2-0AF0A31CFBD8}" type="slidenum">
              <a:rPr lang="ru-RU" altLang="ru-RU"/>
              <a:pPr/>
              <a:t>‹#›</a:t>
            </a:fld>
            <a:endParaRPr lang="ru-RU" altLang="ru-RU"/>
          </a:p>
        </p:txBody>
      </p:sp>
    </p:spTree>
    <p:extLst>
      <p:ext uri="{BB962C8B-B14F-4D97-AF65-F5344CB8AC3E}">
        <p14:creationId xmlns="" xmlns:p14="http://schemas.microsoft.com/office/powerpoint/2010/main" val="94769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2ABCA651-6AA2-42D5-B792-1278FCD9A237}" type="slidenum">
              <a:rPr lang="ru-RU" altLang="ru-RU"/>
              <a:pPr/>
              <a:t>‹#›</a:t>
            </a:fld>
            <a:endParaRPr lang="ru-RU" altLang="ru-RU"/>
          </a:p>
        </p:txBody>
      </p:sp>
    </p:spTree>
    <p:extLst>
      <p:ext uri="{BB962C8B-B14F-4D97-AF65-F5344CB8AC3E}">
        <p14:creationId xmlns="" xmlns:p14="http://schemas.microsoft.com/office/powerpoint/2010/main" val="3737931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47B785B7-DDC9-43D3-A751-ED778B53993A}" type="slidenum">
              <a:rPr lang="ru-RU" altLang="ru-RU"/>
              <a:pPr/>
              <a:t>‹#›</a:t>
            </a:fld>
            <a:endParaRPr lang="ru-RU" altLang="ru-RU"/>
          </a:p>
        </p:txBody>
      </p:sp>
    </p:spTree>
    <p:extLst>
      <p:ext uri="{BB962C8B-B14F-4D97-AF65-F5344CB8AC3E}">
        <p14:creationId xmlns="" xmlns:p14="http://schemas.microsoft.com/office/powerpoint/2010/main" val="346864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7533CC4F-6862-4642-B77B-1AD88D6A4501}" type="slidenum">
              <a:rPr lang="ru-RU" altLang="ru-RU"/>
              <a:pPr/>
              <a:t>‹#›</a:t>
            </a:fld>
            <a:endParaRPr lang="ru-RU" altLang="ru-RU"/>
          </a:p>
        </p:txBody>
      </p:sp>
    </p:spTree>
    <p:extLst>
      <p:ext uri="{BB962C8B-B14F-4D97-AF65-F5344CB8AC3E}">
        <p14:creationId xmlns="" xmlns:p14="http://schemas.microsoft.com/office/powerpoint/2010/main" val="25779399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9" name="Rectangle 6"/>
          <p:cNvSpPr>
            <a:spLocks noGrp="1" noChangeArrowheads="1"/>
          </p:cNvSpPr>
          <p:nvPr>
            <p:ph type="sldNum" sz="quarter" idx="12"/>
          </p:nvPr>
        </p:nvSpPr>
        <p:spPr>
          <a:ln/>
        </p:spPr>
        <p:txBody>
          <a:bodyPr/>
          <a:lstStyle>
            <a:lvl1pPr>
              <a:defRPr/>
            </a:lvl1pPr>
          </a:lstStyle>
          <a:p>
            <a:fld id="{D358AAAD-9228-4AF9-9A88-B590AE736444}" type="slidenum">
              <a:rPr lang="ru-RU" altLang="ru-RU"/>
              <a:pPr/>
              <a:t>‹#›</a:t>
            </a:fld>
            <a:endParaRPr lang="ru-RU" altLang="ru-RU"/>
          </a:p>
        </p:txBody>
      </p:sp>
    </p:spTree>
    <p:extLst>
      <p:ext uri="{BB962C8B-B14F-4D97-AF65-F5344CB8AC3E}">
        <p14:creationId xmlns="" xmlns:p14="http://schemas.microsoft.com/office/powerpoint/2010/main" val="42420783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5" name="Rectangle 6"/>
          <p:cNvSpPr>
            <a:spLocks noGrp="1" noChangeArrowheads="1"/>
          </p:cNvSpPr>
          <p:nvPr>
            <p:ph type="sldNum" sz="quarter" idx="12"/>
          </p:nvPr>
        </p:nvSpPr>
        <p:spPr>
          <a:ln/>
        </p:spPr>
        <p:txBody>
          <a:bodyPr/>
          <a:lstStyle>
            <a:lvl1pPr>
              <a:defRPr/>
            </a:lvl1pPr>
          </a:lstStyle>
          <a:p>
            <a:fld id="{75EF19BD-B32C-4C41-86A0-D8E617F0F8EC}" type="slidenum">
              <a:rPr lang="ru-RU" altLang="ru-RU"/>
              <a:pPr/>
              <a:t>‹#›</a:t>
            </a:fld>
            <a:endParaRPr lang="ru-RU" altLang="ru-RU"/>
          </a:p>
        </p:txBody>
      </p:sp>
    </p:spTree>
    <p:extLst>
      <p:ext uri="{BB962C8B-B14F-4D97-AF65-F5344CB8AC3E}">
        <p14:creationId xmlns="" xmlns:p14="http://schemas.microsoft.com/office/powerpoint/2010/main" val="3516696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4" name="Rectangle 6"/>
          <p:cNvSpPr>
            <a:spLocks noGrp="1" noChangeArrowheads="1"/>
          </p:cNvSpPr>
          <p:nvPr>
            <p:ph type="sldNum" sz="quarter" idx="12"/>
          </p:nvPr>
        </p:nvSpPr>
        <p:spPr>
          <a:ln/>
        </p:spPr>
        <p:txBody>
          <a:bodyPr/>
          <a:lstStyle>
            <a:lvl1pPr>
              <a:defRPr/>
            </a:lvl1pPr>
          </a:lstStyle>
          <a:p>
            <a:fld id="{EB45DDD4-0392-4C86-B7AE-2A4E6E16C623}" type="slidenum">
              <a:rPr lang="ru-RU" altLang="ru-RU"/>
              <a:pPr/>
              <a:t>‹#›</a:t>
            </a:fld>
            <a:endParaRPr lang="ru-RU" altLang="ru-RU"/>
          </a:p>
        </p:txBody>
      </p:sp>
    </p:spTree>
    <p:extLst>
      <p:ext uri="{BB962C8B-B14F-4D97-AF65-F5344CB8AC3E}">
        <p14:creationId xmlns="" xmlns:p14="http://schemas.microsoft.com/office/powerpoint/2010/main" val="796682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D5A07D04-7647-4A4A-8397-F96AB04544BF}" type="slidenum">
              <a:rPr lang="ru-RU" altLang="ru-RU"/>
              <a:pPr/>
              <a:t>‹#›</a:t>
            </a:fld>
            <a:endParaRPr lang="ru-RU" altLang="ru-RU"/>
          </a:p>
        </p:txBody>
      </p:sp>
    </p:spTree>
    <p:extLst>
      <p:ext uri="{BB962C8B-B14F-4D97-AF65-F5344CB8AC3E}">
        <p14:creationId xmlns="" xmlns:p14="http://schemas.microsoft.com/office/powerpoint/2010/main" val="6806391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50A582EA-9D0C-4E6A-AD7D-5F0B29C44FB5}" type="slidenum">
              <a:rPr lang="ru-RU" altLang="ru-RU"/>
              <a:pPr/>
              <a:t>‹#›</a:t>
            </a:fld>
            <a:endParaRPr lang="ru-RU" altLang="ru-RU"/>
          </a:p>
        </p:txBody>
      </p:sp>
    </p:spTree>
    <p:extLst>
      <p:ext uri="{BB962C8B-B14F-4D97-AF65-F5344CB8AC3E}">
        <p14:creationId xmlns="" xmlns:p14="http://schemas.microsoft.com/office/powerpoint/2010/main" val="15556975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E5612016-7209-4B04-A956-C8E5D966C59D}" type="slidenum">
              <a:rPr lang="ru-RU" altLang="ru-RU"/>
              <a:pPr/>
              <a:t>‹#›</a:t>
            </a:fld>
            <a:endParaRPr lang="ru-RU" altLang="ru-RU"/>
          </a:p>
        </p:txBody>
      </p:sp>
    </p:spTree>
    <p:extLst>
      <p:ext uri="{BB962C8B-B14F-4D97-AF65-F5344CB8AC3E}">
        <p14:creationId xmlns="" xmlns:p14="http://schemas.microsoft.com/office/powerpoint/2010/main" val="41442662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0"/>
            <a:ext cx="2057400" cy="5597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533400"/>
            <a:ext cx="6019800" cy="5597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F0653CF4-B445-4E67-9E4A-2226BCA2704E}" type="slidenum">
              <a:rPr lang="ru-RU" altLang="ru-RU"/>
              <a:pPr/>
              <a:t>‹#›</a:t>
            </a:fld>
            <a:endParaRPr lang="ru-RU" altLang="ru-RU"/>
          </a:p>
        </p:txBody>
      </p:sp>
    </p:spTree>
    <p:extLst>
      <p:ext uri="{BB962C8B-B14F-4D97-AF65-F5344CB8AC3E}">
        <p14:creationId xmlns="" xmlns:p14="http://schemas.microsoft.com/office/powerpoint/2010/main" val="34055057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3400"/>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828800"/>
            <a:ext cx="4038600" cy="4302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828800"/>
            <a:ext cx="4038600" cy="4302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BBC5654B-CE5F-4E22-BBCF-31F76C289D24}" type="slidenum">
              <a:rPr lang="ru-RU" altLang="ru-RU"/>
              <a:pPr/>
              <a:t>‹#›</a:t>
            </a:fld>
            <a:endParaRPr lang="ru-RU" altLang="ru-RU"/>
          </a:p>
        </p:txBody>
      </p:sp>
    </p:spTree>
    <p:extLst>
      <p:ext uri="{BB962C8B-B14F-4D97-AF65-F5344CB8AC3E}">
        <p14:creationId xmlns="" xmlns:p14="http://schemas.microsoft.com/office/powerpoint/2010/main" val="2245202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chemeClr val="bg2"/>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grpSp>
        <p:nvGrpSpPr>
          <p:cNvPr id="5" name="Group 8"/>
          <p:cNvGrpSpPr>
            <a:grpSpLocks/>
          </p:cNvGrpSpPr>
          <p:nvPr/>
        </p:nvGrpSpPr>
        <p:grpSpPr bwMode="auto">
          <a:xfrm>
            <a:off x="381000"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chemeClr val="bg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7" name="Rectangle 10"/>
            <p:cNvSpPr>
              <a:spLocks noChangeArrowheads="1"/>
            </p:cNvSpPr>
            <p:nvPr/>
          </p:nvSpPr>
          <p:spPr bwMode="auto">
            <a:xfrm flipV="1">
              <a:off x="240" y="192"/>
              <a:ext cx="5004" cy="288"/>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8" name="Rectangle 11"/>
            <p:cNvSpPr>
              <a:spLocks noChangeArrowheads="1"/>
            </p:cNvSpPr>
            <p:nvPr/>
          </p:nvSpPr>
          <p:spPr bwMode="auto">
            <a:xfrm flipV="1">
              <a:off x="240" y="480"/>
              <a:ext cx="5004" cy="144"/>
            </a:xfrm>
            <a:prstGeom prst="rect">
              <a:avLst/>
            </a:prstGeom>
            <a:solidFill>
              <a:schemeClr val="bg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9" name="Rectangle 12"/>
            <p:cNvSpPr>
              <a:spLocks noChangeArrowheads="1"/>
            </p:cNvSpPr>
            <p:nvPr/>
          </p:nvSpPr>
          <p:spPr bwMode="auto">
            <a:xfrm flipV="1">
              <a:off x="5242" y="480"/>
              <a:ext cx="282" cy="144"/>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10" name="Line 13"/>
            <p:cNvSpPr>
              <a:spLocks noChangeShapeType="1"/>
            </p:cNvSpPr>
            <p:nvPr/>
          </p:nvSpPr>
          <p:spPr bwMode="auto">
            <a:xfrm flipH="1">
              <a:off x="480" y="2256"/>
              <a:ext cx="4848" cy="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 name="Rectangle 14"/>
            <p:cNvSpPr>
              <a:spLocks noChangeArrowheads="1"/>
            </p:cNvSpPr>
            <p:nvPr/>
          </p:nvSpPr>
          <p:spPr bwMode="auto">
            <a:xfrm>
              <a:off x="240" y="192"/>
              <a:ext cx="5286" cy="3648"/>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grpSp>
      <p:sp>
        <p:nvSpPr>
          <p:cNvPr id="239619" name="Rectangle 3"/>
          <p:cNvSpPr>
            <a:spLocks noGrp="1" noChangeArrowheads="1"/>
          </p:cNvSpPr>
          <p:nvPr>
            <p:ph type="ctrTitle"/>
          </p:nvPr>
        </p:nvSpPr>
        <p:spPr>
          <a:xfrm>
            <a:off x="762000" y="1371600"/>
            <a:ext cx="7696200" cy="2057400"/>
          </a:xfrm>
        </p:spPr>
        <p:txBody>
          <a:bodyPr/>
          <a:lstStyle>
            <a:lvl1pPr>
              <a:defRPr sz="5400"/>
            </a:lvl1pPr>
          </a:lstStyle>
          <a:p>
            <a:pPr lvl="0"/>
            <a:r>
              <a:rPr lang="ru-RU" altLang="ru-RU" noProof="0" smtClean="0"/>
              <a:t>Образец заголовка</a:t>
            </a:r>
          </a:p>
        </p:txBody>
      </p:sp>
      <p:sp>
        <p:nvSpPr>
          <p:cNvPr id="23962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800">
                <a:latin typeface="Arial" charset="0"/>
              </a:defRPr>
            </a:lvl1pPr>
          </a:lstStyle>
          <a:p>
            <a:pPr lvl="0"/>
            <a:r>
              <a:rPr lang="ru-RU" altLang="ru-RU" noProof="0" smtClean="0"/>
              <a:t>Образец подзаголовка</a:t>
            </a:r>
          </a:p>
        </p:txBody>
      </p:sp>
      <p:sp>
        <p:nvSpPr>
          <p:cNvPr id="12"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ru-RU" altLang="ru-RU"/>
          </a:p>
        </p:txBody>
      </p:sp>
      <p:sp>
        <p:nvSpPr>
          <p:cNvPr id="13" name="Rectangle 6"/>
          <p:cNvSpPr>
            <a:spLocks noGrp="1" noChangeArrowheads="1"/>
          </p:cNvSpPr>
          <p:nvPr>
            <p:ph type="ftr" sz="quarter" idx="11"/>
          </p:nvPr>
        </p:nvSpPr>
        <p:spPr/>
        <p:txBody>
          <a:bodyPr/>
          <a:lstStyle>
            <a:lvl1pPr>
              <a:defRPr/>
            </a:lvl1pPr>
          </a:lstStyle>
          <a:p>
            <a:pPr>
              <a:defRPr/>
            </a:pPr>
            <a:endParaRPr lang="ru-RU" altLang="ru-RU"/>
          </a:p>
        </p:txBody>
      </p:sp>
      <p:sp>
        <p:nvSpPr>
          <p:cNvPr id="14" name="Rectangle 7"/>
          <p:cNvSpPr>
            <a:spLocks noGrp="1" noChangeArrowheads="1"/>
          </p:cNvSpPr>
          <p:nvPr>
            <p:ph type="sldNum" sz="quarter" idx="12"/>
          </p:nvPr>
        </p:nvSpPr>
        <p:spPr>
          <a:xfrm>
            <a:off x="6553200" y="6248400"/>
            <a:ext cx="2133600" cy="457200"/>
          </a:xfrm>
        </p:spPr>
        <p:txBody>
          <a:bodyPr/>
          <a:lstStyle>
            <a:lvl1pPr>
              <a:defRPr b="1"/>
            </a:lvl1pPr>
          </a:lstStyle>
          <a:p>
            <a:fld id="{4BC7FA3C-A310-4164-9796-954422461004}" type="slidenum">
              <a:rPr lang="ru-RU" altLang="ru-RU"/>
              <a:pPr/>
              <a:t>‹#›</a:t>
            </a:fld>
            <a:endParaRPr lang="ru-RU" altLang="ru-RU"/>
          </a:p>
        </p:txBody>
      </p:sp>
    </p:spTree>
    <p:extLst>
      <p:ext uri="{BB962C8B-B14F-4D97-AF65-F5344CB8AC3E}">
        <p14:creationId xmlns="" xmlns:p14="http://schemas.microsoft.com/office/powerpoint/2010/main" val="8400636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DC69BE57-7682-4344-BD43-DC2518D4FB5C}" type="slidenum">
              <a:rPr lang="ru-RU" altLang="ru-RU"/>
              <a:pPr/>
              <a:t>‹#›</a:t>
            </a:fld>
            <a:endParaRPr lang="ru-RU" altLang="ru-RU"/>
          </a:p>
        </p:txBody>
      </p:sp>
    </p:spTree>
    <p:extLst>
      <p:ext uri="{BB962C8B-B14F-4D97-AF65-F5344CB8AC3E}">
        <p14:creationId xmlns="" xmlns:p14="http://schemas.microsoft.com/office/powerpoint/2010/main" val="1080126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E7B39CEF-4926-4296-A4B4-DC2C73C8C2B3}" type="slidenum">
              <a:rPr lang="ru-RU" altLang="ru-RU"/>
              <a:pPr/>
              <a:t>‹#›</a:t>
            </a:fld>
            <a:endParaRPr lang="ru-RU" altLang="ru-RU"/>
          </a:p>
        </p:txBody>
      </p:sp>
    </p:spTree>
    <p:extLst>
      <p:ext uri="{BB962C8B-B14F-4D97-AF65-F5344CB8AC3E}">
        <p14:creationId xmlns="" xmlns:p14="http://schemas.microsoft.com/office/powerpoint/2010/main" val="21660248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D6E5F870-B2ED-4007-9FB5-96BD4BFC3D06}" type="slidenum">
              <a:rPr lang="ru-RU" altLang="ru-RU"/>
              <a:pPr/>
              <a:t>‹#›</a:t>
            </a:fld>
            <a:endParaRPr lang="ru-RU" altLang="ru-RU"/>
          </a:p>
        </p:txBody>
      </p:sp>
    </p:spTree>
    <p:extLst>
      <p:ext uri="{BB962C8B-B14F-4D97-AF65-F5344CB8AC3E}">
        <p14:creationId xmlns="" xmlns:p14="http://schemas.microsoft.com/office/powerpoint/2010/main" val="18614173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9" name="Rectangle 6"/>
          <p:cNvSpPr>
            <a:spLocks noGrp="1" noChangeArrowheads="1"/>
          </p:cNvSpPr>
          <p:nvPr>
            <p:ph type="sldNum" sz="quarter" idx="12"/>
          </p:nvPr>
        </p:nvSpPr>
        <p:spPr>
          <a:ln/>
        </p:spPr>
        <p:txBody>
          <a:bodyPr/>
          <a:lstStyle>
            <a:lvl1pPr>
              <a:defRPr/>
            </a:lvl1pPr>
          </a:lstStyle>
          <a:p>
            <a:fld id="{1D3DB464-F487-42FF-B1C2-9836B909D61F}" type="slidenum">
              <a:rPr lang="ru-RU" altLang="ru-RU"/>
              <a:pPr/>
              <a:t>‹#›</a:t>
            </a:fld>
            <a:endParaRPr lang="ru-RU" altLang="ru-RU"/>
          </a:p>
        </p:txBody>
      </p:sp>
    </p:spTree>
    <p:extLst>
      <p:ext uri="{BB962C8B-B14F-4D97-AF65-F5344CB8AC3E}">
        <p14:creationId xmlns="" xmlns:p14="http://schemas.microsoft.com/office/powerpoint/2010/main" val="5974374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5" name="Rectangle 6"/>
          <p:cNvSpPr>
            <a:spLocks noGrp="1" noChangeArrowheads="1"/>
          </p:cNvSpPr>
          <p:nvPr>
            <p:ph type="sldNum" sz="quarter" idx="12"/>
          </p:nvPr>
        </p:nvSpPr>
        <p:spPr>
          <a:ln/>
        </p:spPr>
        <p:txBody>
          <a:bodyPr/>
          <a:lstStyle>
            <a:lvl1pPr>
              <a:defRPr/>
            </a:lvl1pPr>
          </a:lstStyle>
          <a:p>
            <a:fld id="{486F8ADF-704C-4255-9837-416CB72C177F}" type="slidenum">
              <a:rPr lang="ru-RU" altLang="ru-RU"/>
              <a:pPr/>
              <a:t>‹#›</a:t>
            </a:fld>
            <a:endParaRPr lang="ru-RU" altLang="ru-RU"/>
          </a:p>
        </p:txBody>
      </p:sp>
    </p:spTree>
    <p:extLst>
      <p:ext uri="{BB962C8B-B14F-4D97-AF65-F5344CB8AC3E}">
        <p14:creationId xmlns="" xmlns:p14="http://schemas.microsoft.com/office/powerpoint/2010/main" val="35340688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4" name="Rectangle 6"/>
          <p:cNvSpPr>
            <a:spLocks noGrp="1" noChangeArrowheads="1"/>
          </p:cNvSpPr>
          <p:nvPr>
            <p:ph type="sldNum" sz="quarter" idx="12"/>
          </p:nvPr>
        </p:nvSpPr>
        <p:spPr>
          <a:ln/>
        </p:spPr>
        <p:txBody>
          <a:bodyPr/>
          <a:lstStyle>
            <a:lvl1pPr>
              <a:defRPr/>
            </a:lvl1pPr>
          </a:lstStyle>
          <a:p>
            <a:fld id="{3F6569B7-6AC7-4A0B-B5AE-0C2BFA4B5CFA}" type="slidenum">
              <a:rPr lang="ru-RU" altLang="ru-RU"/>
              <a:pPr/>
              <a:t>‹#›</a:t>
            </a:fld>
            <a:endParaRPr lang="ru-RU" altLang="ru-RU"/>
          </a:p>
        </p:txBody>
      </p:sp>
    </p:spTree>
    <p:extLst>
      <p:ext uri="{BB962C8B-B14F-4D97-AF65-F5344CB8AC3E}">
        <p14:creationId xmlns="" xmlns:p14="http://schemas.microsoft.com/office/powerpoint/2010/main" val="25578670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D9C14B10-4269-4FCB-B224-D396F4B70FF8}" type="slidenum">
              <a:rPr lang="ru-RU" altLang="ru-RU"/>
              <a:pPr/>
              <a:t>‹#›</a:t>
            </a:fld>
            <a:endParaRPr lang="ru-RU" altLang="ru-RU"/>
          </a:p>
        </p:txBody>
      </p:sp>
    </p:spTree>
    <p:extLst>
      <p:ext uri="{BB962C8B-B14F-4D97-AF65-F5344CB8AC3E}">
        <p14:creationId xmlns="" xmlns:p14="http://schemas.microsoft.com/office/powerpoint/2010/main" val="642978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B3989BB1-4384-4CA5-A490-20DE491A0982}" type="slidenum">
              <a:rPr lang="ru-RU" altLang="ru-RU"/>
              <a:pPr/>
              <a:t>‹#›</a:t>
            </a:fld>
            <a:endParaRPr lang="ru-RU" altLang="ru-RU"/>
          </a:p>
        </p:txBody>
      </p:sp>
    </p:spTree>
    <p:extLst>
      <p:ext uri="{BB962C8B-B14F-4D97-AF65-F5344CB8AC3E}">
        <p14:creationId xmlns="" xmlns:p14="http://schemas.microsoft.com/office/powerpoint/2010/main" val="15022474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F24C1606-888C-4DA3-BCE8-F867710646AD}" type="slidenum">
              <a:rPr lang="ru-RU" altLang="ru-RU"/>
              <a:pPr/>
              <a:t>‹#›</a:t>
            </a:fld>
            <a:endParaRPr lang="ru-RU" altLang="ru-RU"/>
          </a:p>
        </p:txBody>
      </p:sp>
    </p:spTree>
    <p:extLst>
      <p:ext uri="{BB962C8B-B14F-4D97-AF65-F5344CB8AC3E}">
        <p14:creationId xmlns="" xmlns:p14="http://schemas.microsoft.com/office/powerpoint/2010/main" val="433578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0"/>
            <a:ext cx="2057400" cy="5597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533400"/>
            <a:ext cx="6019800" cy="5597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B84F66BB-BBD3-42A1-B3BA-F3C68AFD3FBB}" type="slidenum">
              <a:rPr lang="ru-RU" altLang="ru-RU"/>
              <a:pPr/>
              <a:t>‹#›</a:t>
            </a:fld>
            <a:endParaRPr lang="ru-RU" altLang="ru-RU"/>
          </a:p>
        </p:txBody>
      </p:sp>
    </p:spTree>
    <p:extLst>
      <p:ext uri="{BB962C8B-B14F-4D97-AF65-F5344CB8AC3E}">
        <p14:creationId xmlns="" xmlns:p14="http://schemas.microsoft.com/office/powerpoint/2010/main" val="15567151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3400"/>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828800"/>
            <a:ext cx="4038600" cy="4302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828800"/>
            <a:ext cx="4038600" cy="4302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0AB7C2CC-2801-42F3-A7B9-99A93297F6B6}" type="slidenum">
              <a:rPr lang="ru-RU" altLang="ru-RU"/>
              <a:pPr/>
              <a:t>‹#›</a:t>
            </a:fld>
            <a:endParaRPr lang="ru-RU" altLang="ru-RU"/>
          </a:p>
        </p:txBody>
      </p:sp>
    </p:spTree>
    <p:extLst>
      <p:ext uri="{BB962C8B-B14F-4D97-AF65-F5344CB8AC3E}">
        <p14:creationId xmlns="" xmlns:p14="http://schemas.microsoft.com/office/powerpoint/2010/main" val="2194761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457200" y="1828800"/>
            <a:ext cx="8229600" cy="4302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23556" name="Rectangle 4"/>
          <p:cNvSpPr>
            <a:spLocks noGrp="1" noChangeArrowheads="1"/>
          </p:cNvSpPr>
          <p:nvPr>
            <p:ph type="dt" sz="half" idx="2"/>
          </p:nvPr>
        </p:nvSpPr>
        <p:spPr bwMode="auto">
          <a:xfrm>
            <a:off x="457200" y="6248400"/>
            <a:ext cx="16764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atin typeface="Arial" charset="0"/>
              </a:defRPr>
            </a:lvl1pPr>
          </a:lstStyle>
          <a:p>
            <a:pPr>
              <a:defRPr/>
            </a:pPr>
            <a:fld id="{DDEC8DDB-8453-4CB9-8C8B-568D235A3184}" type="datetimeFigureOut">
              <a:rPr lang="ru-RU" altLang="ru-RU"/>
              <a:pPr>
                <a:defRPr/>
              </a:pPr>
              <a:t>27.02.2023</a:t>
            </a:fld>
            <a:endParaRPr lang="ru-RU" altLang="ru-RU"/>
          </a:p>
        </p:txBody>
      </p:sp>
      <p:sp>
        <p:nvSpPr>
          <p:cNvPr id="23557"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atin typeface="Arial" charset="0"/>
              </a:defRPr>
            </a:lvl1pPr>
          </a:lstStyle>
          <a:p>
            <a:pPr>
              <a:defRPr/>
            </a:pPr>
            <a:endParaRPr lang="ru-RU" altLang="ru-RU"/>
          </a:p>
        </p:txBody>
      </p:sp>
      <p:sp>
        <p:nvSpPr>
          <p:cNvPr id="23558" name="Rectangle 6"/>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Arial" panose="020B0604020202020204" pitchFamily="34" charset="0"/>
              </a:defRPr>
            </a:lvl1pPr>
          </a:lstStyle>
          <a:p>
            <a:fld id="{0B9A66F2-41D3-4ED0-8E61-12E4409A9243}" type="slidenum">
              <a:rPr lang="ru-RU" altLang="ru-RU"/>
              <a:pPr/>
              <a:t>‹#›</a:t>
            </a:fld>
            <a:endParaRPr lang="ru-RU" altLang="ru-RU"/>
          </a:p>
        </p:txBody>
      </p:sp>
      <p:grpSp>
        <p:nvGrpSpPr>
          <p:cNvPr id="1031" name="Group 7"/>
          <p:cNvGrpSpPr>
            <a:grpSpLocks/>
          </p:cNvGrpSpPr>
          <p:nvPr/>
        </p:nvGrpSpPr>
        <p:grpSpPr bwMode="auto">
          <a:xfrm>
            <a:off x="279400" y="152400"/>
            <a:ext cx="8686800" cy="1600200"/>
            <a:chOff x="176" y="96"/>
            <a:chExt cx="5472" cy="1008"/>
          </a:xfrm>
        </p:grpSpPr>
        <p:sp>
          <p:nvSpPr>
            <p:cNvPr id="1032" name="Line 8"/>
            <p:cNvSpPr>
              <a:spLocks noChangeShapeType="1"/>
            </p:cNvSpPr>
            <p:nvPr/>
          </p:nvSpPr>
          <p:spPr bwMode="auto">
            <a:xfrm flipH="1">
              <a:off x="288" y="1104"/>
              <a:ext cx="5232" cy="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033" name="Rectangle 9"/>
            <p:cNvSpPr>
              <a:spLocks noChangeArrowheads="1"/>
            </p:cNvSpPr>
            <p:nvPr/>
          </p:nvSpPr>
          <p:spPr bwMode="auto">
            <a:xfrm>
              <a:off x="5504" y="96"/>
              <a:ext cx="144" cy="144"/>
            </a:xfrm>
            <a:prstGeom prst="rect">
              <a:avLst/>
            </a:prstGeom>
            <a:solidFill>
              <a:schemeClr val="bg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p>
          </p:txBody>
        </p:sp>
        <p:sp>
          <p:nvSpPr>
            <p:cNvPr id="1034" name="Rectangle 10"/>
            <p:cNvSpPr>
              <a:spLocks noChangeArrowheads="1"/>
            </p:cNvSpPr>
            <p:nvPr/>
          </p:nvSpPr>
          <p:spPr bwMode="auto">
            <a:xfrm>
              <a:off x="176" y="96"/>
              <a:ext cx="5326" cy="144"/>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p>
          </p:txBody>
        </p:sp>
        <p:sp>
          <p:nvSpPr>
            <p:cNvPr id="1035" name="Rectangle 11"/>
            <p:cNvSpPr>
              <a:spLocks noChangeArrowheads="1"/>
            </p:cNvSpPr>
            <p:nvPr/>
          </p:nvSpPr>
          <p:spPr bwMode="auto">
            <a:xfrm>
              <a:off x="176" y="240"/>
              <a:ext cx="5326" cy="88"/>
            </a:xfrm>
            <a:prstGeom prst="rect">
              <a:avLst/>
            </a:prstGeom>
            <a:solidFill>
              <a:schemeClr val="bg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p>
          </p:txBody>
        </p:sp>
        <p:sp>
          <p:nvSpPr>
            <p:cNvPr id="1036" name="Rectangle 12"/>
            <p:cNvSpPr>
              <a:spLocks noChangeArrowheads="1"/>
            </p:cNvSpPr>
            <p:nvPr/>
          </p:nvSpPr>
          <p:spPr bwMode="auto">
            <a:xfrm>
              <a:off x="5504" y="241"/>
              <a:ext cx="144" cy="86"/>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p>
          </p:txBody>
        </p:sp>
      </p:grpSp>
    </p:spTree>
  </p:cSld>
  <p:clrMap bg1="lt1" tx1="dk1" bg2="lt2" tx2="dk2" accent1="accent1" accent2="accent2" accent3="accent3" accent4="accent4" accent5="accent5" accent6="accent6" hlink="hlink" folHlink="folHlink"/>
  <p:sldLayoutIdLst>
    <p:sldLayoutId id="2147483822"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iming>
    <p:tnLst>
      <p:par>
        <p:cTn id="1" dur="indefinite" restart="never" nodeType="tmRoot"/>
      </p:par>
    </p:tnLst>
  </p:timing>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3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8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4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20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533400"/>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ru-RU" altLang="ru-RU" smtClean="0"/>
              <a:t>Образец заголовка</a:t>
            </a:r>
          </a:p>
        </p:txBody>
      </p:sp>
      <p:sp>
        <p:nvSpPr>
          <p:cNvPr id="2051" name="Rectangle 3"/>
          <p:cNvSpPr>
            <a:spLocks noGrp="1" noChangeArrowheads="1"/>
          </p:cNvSpPr>
          <p:nvPr>
            <p:ph type="body" idx="1"/>
          </p:nvPr>
        </p:nvSpPr>
        <p:spPr bwMode="auto">
          <a:xfrm>
            <a:off x="457200" y="1828800"/>
            <a:ext cx="8229600" cy="4302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238596" name="Rectangle 4"/>
          <p:cNvSpPr>
            <a:spLocks noGrp="1" noChangeArrowheads="1"/>
          </p:cNvSpPr>
          <p:nvPr>
            <p:ph type="dt" sz="half" idx="2"/>
          </p:nvPr>
        </p:nvSpPr>
        <p:spPr bwMode="auto">
          <a:xfrm>
            <a:off x="457200" y="6248400"/>
            <a:ext cx="16764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solidFill>
                  <a:srgbClr val="000000"/>
                </a:solidFill>
                <a:latin typeface="Arial" charset="0"/>
              </a:defRPr>
            </a:lvl1pPr>
          </a:lstStyle>
          <a:p>
            <a:pPr>
              <a:defRPr/>
            </a:pPr>
            <a:endParaRPr lang="ru-RU" altLang="ru-RU"/>
          </a:p>
        </p:txBody>
      </p:sp>
      <p:sp>
        <p:nvSpPr>
          <p:cNvPr id="238597"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solidFill>
                  <a:srgbClr val="000000"/>
                </a:solidFill>
                <a:latin typeface="Arial" charset="0"/>
              </a:defRPr>
            </a:lvl1pPr>
          </a:lstStyle>
          <a:p>
            <a:pPr>
              <a:defRPr/>
            </a:pPr>
            <a:endParaRPr lang="ru-RU" altLang="ru-RU"/>
          </a:p>
        </p:txBody>
      </p:sp>
      <p:sp>
        <p:nvSpPr>
          <p:cNvPr id="238598" name="Rectangle 6"/>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rgbClr val="000000"/>
                </a:solidFill>
                <a:latin typeface="Arial" panose="020B0604020202020204" pitchFamily="34" charset="0"/>
              </a:defRPr>
            </a:lvl1pPr>
          </a:lstStyle>
          <a:p>
            <a:fld id="{EE1AF760-4A7B-48A1-826E-0F239119295E}" type="slidenum">
              <a:rPr lang="ru-RU" altLang="ru-RU"/>
              <a:pPr/>
              <a:t>‹#›</a:t>
            </a:fld>
            <a:endParaRPr lang="ru-RU" altLang="ru-RU"/>
          </a:p>
        </p:txBody>
      </p:sp>
      <p:grpSp>
        <p:nvGrpSpPr>
          <p:cNvPr id="2055" name="Group 7"/>
          <p:cNvGrpSpPr>
            <a:grpSpLocks/>
          </p:cNvGrpSpPr>
          <p:nvPr/>
        </p:nvGrpSpPr>
        <p:grpSpPr bwMode="auto">
          <a:xfrm>
            <a:off x="279400" y="152400"/>
            <a:ext cx="8686800" cy="1600200"/>
            <a:chOff x="176" y="96"/>
            <a:chExt cx="5472" cy="1008"/>
          </a:xfrm>
        </p:grpSpPr>
        <p:sp>
          <p:nvSpPr>
            <p:cNvPr id="2056" name="Line 8"/>
            <p:cNvSpPr>
              <a:spLocks noChangeShapeType="1"/>
            </p:cNvSpPr>
            <p:nvPr/>
          </p:nvSpPr>
          <p:spPr bwMode="auto">
            <a:xfrm flipH="1">
              <a:off x="288" y="1104"/>
              <a:ext cx="5232" cy="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033" name="Rectangle 9"/>
            <p:cNvSpPr>
              <a:spLocks noChangeArrowheads="1"/>
            </p:cNvSpPr>
            <p:nvPr/>
          </p:nvSpPr>
          <p:spPr bwMode="auto">
            <a:xfrm>
              <a:off x="5504" y="96"/>
              <a:ext cx="144" cy="144"/>
            </a:xfrm>
            <a:prstGeom prst="rect">
              <a:avLst/>
            </a:prstGeom>
            <a:solidFill>
              <a:schemeClr val="bg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1034" name="Rectangle 10"/>
            <p:cNvSpPr>
              <a:spLocks noChangeArrowheads="1"/>
            </p:cNvSpPr>
            <p:nvPr/>
          </p:nvSpPr>
          <p:spPr bwMode="auto">
            <a:xfrm>
              <a:off x="176" y="96"/>
              <a:ext cx="5326" cy="144"/>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1035" name="Rectangle 11"/>
            <p:cNvSpPr>
              <a:spLocks noChangeArrowheads="1"/>
            </p:cNvSpPr>
            <p:nvPr/>
          </p:nvSpPr>
          <p:spPr bwMode="auto">
            <a:xfrm>
              <a:off x="176" y="240"/>
              <a:ext cx="5326" cy="88"/>
            </a:xfrm>
            <a:prstGeom prst="rect">
              <a:avLst/>
            </a:prstGeom>
            <a:solidFill>
              <a:schemeClr val="bg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1036" name="Rectangle 12"/>
            <p:cNvSpPr>
              <a:spLocks noChangeArrowheads="1"/>
            </p:cNvSpPr>
            <p:nvPr/>
          </p:nvSpPr>
          <p:spPr bwMode="auto">
            <a:xfrm>
              <a:off x="5504" y="241"/>
              <a:ext cx="144" cy="86"/>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grpSp>
    </p:spTree>
  </p:cSld>
  <p:clrMap bg1="lt1" tx1="dk1" bg2="lt2" tx2="dk2" accent1="accent1" accent2="accent2" accent3="accent3" accent4="accent4" accent5="accent5" accent6="accent6" hlink="hlink" folHlink="folHlink"/>
  <p:sldLayoutIdLst>
    <p:sldLayoutId id="2147483823"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Lst>
  <p:timing>
    <p:tnLst>
      <p:par>
        <p:cTn id="1" dur="indefinite" restart="never" nodeType="tmRoot"/>
      </p:par>
    </p:tnLst>
  </p:timing>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3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8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4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20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533400"/>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ru-RU" altLang="ru-RU" smtClean="0"/>
              <a:t>Образец заголовка</a:t>
            </a:r>
          </a:p>
        </p:txBody>
      </p:sp>
      <p:sp>
        <p:nvSpPr>
          <p:cNvPr id="3075" name="Rectangle 3"/>
          <p:cNvSpPr>
            <a:spLocks noGrp="1" noChangeArrowheads="1"/>
          </p:cNvSpPr>
          <p:nvPr>
            <p:ph type="body" idx="1"/>
          </p:nvPr>
        </p:nvSpPr>
        <p:spPr bwMode="auto">
          <a:xfrm>
            <a:off x="457200" y="1828800"/>
            <a:ext cx="8229600" cy="4302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238596" name="Rectangle 4"/>
          <p:cNvSpPr>
            <a:spLocks noGrp="1" noChangeArrowheads="1"/>
          </p:cNvSpPr>
          <p:nvPr>
            <p:ph type="dt" sz="half" idx="2"/>
          </p:nvPr>
        </p:nvSpPr>
        <p:spPr bwMode="auto">
          <a:xfrm>
            <a:off x="457200" y="6248400"/>
            <a:ext cx="16764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solidFill>
                  <a:srgbClr val="000000"/>
                </a:solidFill>
                <a:latin typeface="Arial" charset="0"/>
              </a:defRPr>
            </a:lvl1pPr>
          </a:lstStyle>
          <a:p>
            <a:pPr>
              <a:defRPr/>
            </a:pPr>
            <a:endParaRPr lang="ru-RU" altLang="ru-RU"/>
          </a:p>
        </p:txBody>
      </p:sp>
      <p:sp>
        <p:nvSpPr>
          <p:cNvPr id="238597"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solidFill>
                  <a:srgbClr val="000000"/>
                </a:solidFill>
                <a:latin typeface="Arial" charset="0"/>
              </a:defRPr>
            </a:lvl1pPr>
          </a:lstStyle>
          <a:p>
            <a:pPr>
              <a:defRPr/>
            </a:pPr>
            <a:endParaRPr lang="ru-RU" altLang="ru-RU"/>
          </a:p>
        </p:txBody>
      </p:sp>
      <p:sp>
        <p:nvSpPr>
          <p:cNvPr id="238598" name="Rectangle 6"/>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rgbClr val="000000"/>
                </a:solidFill>
                <a:latin typeface="Arial" panose="020B0604020202020204" pitchFamily="34" charset="0"/>
              </a:defRPr>
            </a:lvl1pPr>
          </a:lstStyle>
          <a:p>
            <a:fld id="{B07A4F17-E2A7-41CB-A674-C7B8FBC35964}" type="slidenum">
              <a:rPr lang="ru-RU" altLang="ru-RU"/>
              <a:pPr/>
              <a:t>‹#›</a:t>
            </a:fld>
            <a:endParaRPr lang="ru-RU" altLang="ru-RU"/>
          </a:p>
        </p:txBody>
      </p:sp>
      <p:grpSp>
        <p:nvGrpSpPr>
          <p:cNvPr id="3079" name="Group 7"/>
          <p:cNvGrpSpPr>
            <a:grpSpLocks/>
          </p:cNvGrpSpPr>
          <p:nvPr/>
        </p:nvGrpSpPr>
        <p:grpSpPr bwMode="auto">
          <a:xfrm>
            <a:off x="279400" y="152400"/>
            <a:ext cx="8686800" cy="1600200"/>
            <a:chOff x="176" y="96"/>
            <a:chExt cx="5472" cy="1008"/>
          </a:xfrm>
        </p:grpSpPr>
        <p:sp>
          <p:nvSpPr>
            <p:cNvPr id="3080" name="Line 8"/>
            <p:cNvSpPr>
              <a:spLocks noChangeShapeType="1"/>
            </p:cNvSpPr>
            <p:nvPr/>
          </p:nvSpPr>
          <p:spPr bwMode="auto">
            <a:xfrm flipH="1">
              <a:off x="288" y="1104"/>
              <a:ext cx="5232" cy="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033" name="Rectangle 9"/>
            <p:cNvSpPr>
              <a:spLocks noChangeArrowheads="1"/>
            </p:cNvSpPr>
            <p:nvPr/>
          </p:nvSpPr>
          <p:spPr bwMode="auto">
            <a:xfrm>
              <a:off x="5504" y="96"/>
              <a:ext cx="144" cy="144"/>
            </a:xfrm>
            <a:prstGeom prst="rect">
              <a:avLst/>
            </a:prstGeom>
            <a:solidFill>
              <a:schemeClr val="bg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1034" name="Rectangle 10"/>
            <p:cNvSpPr>
              <a:spLocks noChangeArrowheads="1"/>
            </p:cNvSpPr>
            <p:nvPr/>
          </p:nvSpPr>
          <p:spPr bwMode="auto">
            <a:xfrm>
              <a:off x="176" y="96"/>
              <a:ext cx="5326" cy="144"/>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1035" name="Rectangle 11"/>
            <p:cNvSpPr>
              <a:spLocks noChangeArrowheads="1"/>
            </p:cNvSpPr>
            <p:nvPr/>
          </p:nvSpPr>
          <p:spPr bwMode="auto">
            <a:xfrm>
              <a:off x="176" y="240"/>
              <a:ext cx="5326" cy="88"/>
            </a:xfrm>
            <a:prstGeom prst="rect">
              <a:avLst/>
            </a:prstGeom>
            <a:solidFill>
              <a:schemeClr val="bg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sp>
          <p:nvSpPr>
            <p:cNvPr id="1036" name="Rectangle 12"/>
            <p:cNvSpPr>
              <a:spLocks noChangeArrowheads="1"/>
            </p:cNvSpPr>
            <p:nvPr/>
          </p:nvSpPr>
          <p:spPr bwMode="auto">
            <a:xfrm>
              <a:off x="5504" y="241"/>
              <a:ext cx="144" cy="86"/>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2400" smtClean="0">
                <a:solidFill>
                  <a:srgbClr val="000000"/>
                </a:solidFill>
              </a:endParaRPr>
            </a:p>
          </p:txBody>
        </p:sp>
      </p:grpSp>
    </p:spTree>
  </p:cSld>
  <p:clrMap bg1="lt1" tx1="dk1" bg2="lt2" tx2="dk2" accent1="accent1" accent2="accent2" accent3="accent3" accent4="accent4" accent5="accent5" accent6="accent6" hlink="hlink" folHlink="folHlink"/>
  <p:sldLayoutIdLst>
    <p:sldLayoutId id="2147483824"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Lst>
  <p:timing>
    <p:tnLst>
      <p:par>
        <p:cTn id="1" dur="indefinite" restart="never" nodeType="tmRoot"/>
      </p:par>
    </p:tnLst>
  </p:timing>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3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8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4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20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lossary.ru/cgi-bin/gl_sch2.cgi?RTvwgirltol" TargetMode="Externa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ctrTitle"/>
          </p:nvPr>
        </p:nvSpPr>
        <p:spPr>
          <a:xfrm>
            <a:off x="539552" y="1772816"/>
            <a:ext cx="6336506" cy="1366639"/>
          </a:xfrm>
        </p:spPr>
        <p:txBody>
          <a:bodyPr/>
          <a:lstStyle/>
          <a:p>
            <a:pPr algn="ctr" eaLnBrk="1" hangingPunct="1">
              <a:lnSpc>
                <a:spcPct val="85000"/>
              </a:lnSpc>
            </a:pPr>
            <a:r>
              <a:rPr lang="ru-RU" altLang="ru-RU" sz="3600" b="1" dirty="0" smtClean="0"/>
              <a:t>Тема:</a:t>
            </a:r>
            <a:r>
              <a:rPr lang="ru-RU" altLang="ru-RU" sz="3600" b="1" dirty="0" smtClean="0">
                <a:solidFill>
                  <a:srgbClr val="420000"/>
                </a:solidFill>
              </a:rPr>
              <a:t> «Управление образованием»</a:t>
            </a:r>
            <a:r>
              <a:rPr lang="ru-RU" altLang="ru-RU" sz="3600" b="1" dirty="0" smtClean="0"/>
              <a:t> </a:t>
            </a:r>
          </a:p>
        </p:txBody>
      </p:sp>
      <p:sp>
        <p:nvSpPr>
          <p:cNvPr id="7172" name="Rectangle 6"/>
          <p:cNvSpPr>
            <a:spLocks noChangeArrowheads="1"/>
          </p:cNvSpPr>
          <p:nvPr/>
        </p:nvSpPr>
        <p:spPr bwMode="auto">
          <a:xfrm>
            <a:off x="755650" y="1989138"/>
            <a:ext cx="7920038" cy="14398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908050" indent="14288"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909638" indent="-468313"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827213" indent="17463"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297113" indent="-468313"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754313" indent="-468313"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3211513" indent="-468313"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668713" indent="-468313"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4125913" indent="-468313"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lnSpc>
                <a:spcPct val="85000"/>
              </a:lnSpc>
              <a:spcBef>
                <a:spcPct val="0"/>
              </a:spcBef>
              <a:buClr>
                <a:srgbClr val="660000"/>
              </a:buClr>
              <a:buFont typeface="Wingdings" panose="05000000000000000000" pitchFamily="2" charset="2"/>
              <a:buNone/>
            </a:pPr>
            <a:endParaRPr lang="ru-RU" altLang="ru-RU" sz="2400">
              <a:solidFill>
                <a:srgbClr val="000000"/>
              </a:solidFill>
            </a:endParaRPr>
          </a:p>
        </p:txBody>
      </p:sp>
      <p:pic>
        <p:nvPicPr>
          <p:cNvPr id="7173" name="Picture 7" descr="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732588" y="1989138"/>
            <a:ext cx="1871662" cy="1295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Прямоугольник 1"/>
          <p:cNvSpPr/>
          <p:nvPr/>
        </p:nvSpPr>
        <p:spPr>
          <a:xfrm>
            <a:off x="755576" y="3717032"/>
            <a:ext cx="7704856" cy="1815882"/>
          </a:xfrm>
          <a:prstGeom prst="rect">
            <a:avLst/>
          </a:prstGeom>
        </p:spPr>
        <p:txBody>
          <a:bodyPr wrap="square">
            <a:spAutoFit/>
          </a:bodyPr>
          <a:lstStyle/>
          <a:p>
            <a:pPr>
              <a:defRPr/>
            </a:pPr>
            <a:r>
              <a:rPr lang="ru-RU" altLang="ru-RU" sz="2800" kern="0" dirty="0">
                <a:latin typeface="Times New Roman"/>
              </a:rPr>
              <a:t>1. Основы построения системы управления образованием.</a:t>
            </a:r>
            <a:br>
              <a:rPr lang="ru-RU" altLang="ru-RU" sz="2800" kern="0" dirty="0">
                <a:latin typeface="Times New Roman"/>
              </a:rPr>
            </a:br>
            <a:r>
              <a:rPr lang="ru-RU" altLang="ru-RU" sz="2800" kern="0" dirty="0">
                <a:latin typeface="Times New Roman"/>
              </a:rPr>
              <a:t>2. Структура управления образованием.</a:t>
            </a:r>
            <a:br>
              <a:rPr lang="ru-RU" altLang="ru-RU" sz="2800" kern="0" dirty="0">
                <a:latin typeface="Times New Roman"/>
              </a:rPr>
            </a:br>
            <a:r>
              <a:rPr lang="ru-RU" altLang="ru-RU" sz="2800" kern="0" dirty="0">
                <a:latin typeface="Times New Roman"/>
              </a:rPr>
              <a:t>3. Функции управления образованием.</a:t>
            </a:r>
            <a:endParaRPr lang="ru-RU" sz="28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Объект 2"/>
          <p:cNvSpPr>
            <a:spLocks noGrp="1"/>
          </p:cNvSpPr>
          <p:nvPr>
            <p:ph idx="4294967295"/>
          </p:nvPr>
        </p:nvSpPr>
        <p:spPr>
          <a:xfrm>
            <a:off x="611188" y="1916113"/>
            <a:ext cx="8064500" cy="3960812"/>
          </a:xfrm>
        </p:spPr>
        <p:txBody>
          <a:bodyPr/>
          <a:lstStyle/>
          <a:p>
            <a:pPr marL="0" indent="0" algn="just" eaLnBrk="1" hangingPunct="1">
              <a:buFont typeface="Wingdings" panose="05000000000000000000" pitchFamily="2" charset="2"/>
              <a:buNone/>
              <a:defRPr/>
            </a:pPr>
            <a:r>
              <a:rPr lang="ru-RU" altLang="ru-RU" sz="4400" b="1" dirty="0" smtClean="0">
                <a:cs typeface="Times New Roman" pitchFamily="18" charset="0"/>
              </a:rPr>
              <a:t>Управление</a:t>
            </a:r>
            <a:r>
              <a:rPr lang="ru-RU" altLang="ru-RU" sz="4400" dirty="0" smtClean="0">
                <a:cs typeface="Times New Roman" pitchFamily="18" charset="0"/>
              </a:rPr>
              <a:t> – это процесс планирования, организации, мотивации и контроля, необходимый для того, чтобы сформулировать и достичь целей организации.</a:t>
            </a:r>
          </a:p>
          <a:p>
            <a:pPr algn="just" eaLnBrk="1" hangingPunct="1">
              <a:defRPr/>
            </a:pPr>
            <a:endParaRPr lang="ru-RU" altLang="ru-RU" sz="800" dirty="0" smtClean="0">
              <a:cs typeface="Times New Roman" pitchFamily="18" charset="0"/>
            </a:endParaRPr>
          </a:p>
          <a:p>
            <a:pPr algn="just" eaLnBrk="1" hangingPunct="1">
              <a:defRPr/>
            </a:pPr>
            <a:endParaRPr lang="ru-RU" altLang="ru-RU" sz="800" dirty="0" smtClean="0">
              <a:cs typeface="Times New Roman" pitchFamily="18" charset="0"/>
            </a:endParaRPr>
          </a:p>
        </p:txBody>
      </p:sp>
      <p:sp>
        <p:nvSpPr>
          <p:cNvPr id="2" name="Прямоугольник 1"/>
          <p:cNvSpPr/>
          <p:nvPr/>
        </p:nvSpPr>
        <p:spPr>
          <a:xfrm>
            <a:off x="395288" y="620713"/>
            <a:ext cx="5905500" cy="1077912"/>
          </a:xfrm>
          <a:prstGeom prst="rect">
            <a:avLst/>
          </a:prstGeom>
        </p:spPr>
        <p:txBody>
          <a:bodyPr>
            <a:spAutoFit/>
          </a:bodyPr>
          <a:lstStyle/>
          <a:p>
            <a:pPr algn="ctr" fontAlgn="auto">
              <a:spcBef>
                <a:spcPts val="0"/>
              </a:spcBef>
              <a:spcAft>
                <a:spcPts val="0"/>
              </a:spcAft>
              <a:defRPr/>
            </a:pPr>
            <a:r>
              <a:rPr lang="ru-RU" altLang="ru-RU" sz="3200" kern="0" dirty="0">
                <a:solidFill>
                  <a:srgbClr val="000000"/>
                </a:solidFill>
                <a:latin typeface="Times New Roman"/>
              </a:rPr>
              <a:t>1. Основы построения системы управления образованием</a:t>
            </a:r>
            <a:endParaRPr lang="ru-RU" sz="3200" kern="0" dirty="0">
              <a:solidFill>
                <a:sysClr val="windowText" lastClr="000000"/>
              </a:solidFill>
            </a:endParaRPr>
          </a:p>
        </p:txBody>
      </p:sp>
      <p:pic>
        <p:nvPicPr>
          <p:cNvPr id="8196" name="Picture 3" descr="C:\Users\Техпром\Desktop\управление картинки\Управление 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04025" y="620713"/>
            <a:ext cx="1871663" cy="1077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288" y="620713"/>
            <a:ext cx="5905500" cy="1077912"/>
          </a:xfrm>
          <a:prstGeom prst="rect">
            <a:avLst/>
          </a:prstGeom>
        </p:spPr>
        <p:txBody>
          <a:bodyPr>
            <a:spAutoFit/>
          </a:bodyPr>
          <a:lstStyle/>
          <a:p>
            <a:pPr algn="ctr" fontAlgn="auto">
              <a:spcBef>
                <a:spcPts val="0"/>
              </a:spcBef>
              <a:spcAft>
                <a:spcPts val="0"/>
              </a:spcAft>
              <a:defRPr/>
            </a:pPr>
            <a:r>
              <a:rPr lang="ru-RU" altLang="ru-RU" sz="3200" kern="0" dirty="0">
                <a:solidFill>
                  <a:srgbClr val="000000"/>
                </a:solidFill>
                <a:latin typeface="Times New Roman"/>
              </a:rPr>
              <a:t>1. Основы построения системы управления образованием</a:t>
            </a:r>
            <a:endParaRPr lang="ru-RU" sz="3200" kern="0" dirty="0">
              <a:solidFill>
                <a:sysClr val="windowText" lastClr="000000"/>
              </a:solidFill>
            </a:endParaRPr>
          </a:p>
        </p:txBody>
      </p:sp>
      <p:pic>
        <p:nvPicPr>
          <p:cNvPr id="9219" name="Picture 3" descr="C:\Users\Техпром\Desktop\управление картинки\Управление 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04025" y="620713"/>
            <a:ext cx="1871663" cy="1077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20" name="Прямоугольник 5"/>
          <p:cNvSpPr>
            <a:spLocks noChangeArrowheads="1"/>
          </p:cNvSpPr>
          <p:nvPr/>
        </p:nvSpPr>
        <p:spPr bwMode="auto">
          <a:xfrm>
            <a:off x="539552" y="1989138"/>
            <a:ext cx="8208912" cy="4032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indent="449263"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2400" dirty="0">
                <a:ea typeface="Calibri" panose="020F0502020204030204" pitchFamily="34" charset="0"/>
                <a:cs typeface="Times New Roman" panose="02020603050405020304" pitchFamily="18" charset="0"/>
              </a:rPr>
              <a:t>Питер Ф. </a:t>
            </a:r>
            <a:r>
              <a:rPr lang="ru-RU" altLang="ru-RU" sz="2400" dirty="0" err="1">
                <a:ea typeface="Calibri" panose="020F0502020204030204" pitchFamily="34" charset="0"/>
                <a:cs typeface="Times New Roman" panose="02020603050405020304" pitchFamily="18" charset="0"/>
              </a:rPr>
              <a:t>Друкер</a:t>
            </a:r>
            <a:r>
              <a:rPr lang="ru-RU" altLang="ru-RU" sz="2400" dirty="0">
                <a:ea typeface="Calibri" panose="020F0502020204030204" pitchFamily="34" charset="0"/>
                <a:cs typeface="Times New Roman" panose="02020603050405020304" pitchFamily="18" charset="0"/>
              </a:rPr>
              <a:t>, которого многие считают ведущим теоретиком в области управления и организации в мире, предлагает иное определение: </a:t>
            </a:r>
            <a:r>
              <a:rPr lang="ru-RU" altLang="ru-RU" dirty="0">
                <a:ea typeface="Calibri" panose="020F0502020204030204" pitchFamily="34" charset="0"/>
                <a:cs typeface="Times New Roman" panose="02020603050405020304" pitchFamily="18" charset="0"/>
              </a:rPr>
              <a:t>Управление - это особый вид деятельности, превращающий неорганизованную толпу в эффективную целенаправленную и производительную группу. </a:t>
            </a:r>
            <a:r>
              <a:rPr lang="ru-RU" altLang="ru-RU" sz="2400" dirty="0">
                <a:ea typeface="Calibri" panose="020F0502020204030204" pitchFamily="34" charset="0"/>
                <a:cs typeface="Times New Roman" panose="02020603050405020304" pitchFamily="18" charset="0"/>
              </a:rPr>
              <a:t>Управление как таковое является и стимулирующим элементом социальных изменений, и примером значительных социальных перемен.</a:t>
            </a:r>
            <a:endParaRPr lang="ru-RU" altLang="ru-RU" sz="240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288" y="620713"/>
            <a:ext cx="5905500" cy="1077912"/>
          </a:xfrm>
          <a:prstGeom prst="rect">
            <a:avLst/>
          </a:prstGeom>
        </p:spPr>
        <p:txBody>
          <a:bodyPr>
            <a:spAutoFit/>
          </a:bodyPr>
          <a:lstStyle/>
          <a:p>
            <a:pPr algn="ctr" fontAlgn="auto">
              <a:spcBef>
                <a:spcPts val="0"/>
              </a:spcBef>
              <a:spcAft>
                <a:spcPts val="0"/>
              </a:spcAft>
              <a:defRPr/>
            </a:pPr>
            <a:r>
              <a:rPr lang="ru-RU" altLang="ru-RU" sz="3200" kern="0" dirty="0">
                <a:solidFill>
                  <a:srgbClr val="000000"/>
                </a:solidFill>
                <a:latin typeface="Times New Roman"/>
              </a:rPr>
              <a:t>1. Основы построения системы управления образованием</a:t>
            </a:r>
            <a:endParaRPr lang="ru-RU" sz="3200" kern="0" dirty="0">
              <a:solidFill>
                <a:sysClr val="windowText" lastClr="000000"/>
              </a:solidFill>
            </a:endParaRPr>
          </a:p>
        </p:txBody>
      </p:sp>
      <p:pic>
        <p:nvPicPr>
          <p:cNvPr id="10243" name="Picture 3" descr="C:\Users\Техпром\Desktop\управление картинки\Управление 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04025" y="620713"/>
            <a:ext cx="1871663" cy="1077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4" name="Прямоугольник 3"/>
          <p:cNvSpPr>
            <a:spLocks noChangeArrowheads="1"/>
          </p:cNvSpPr>
          <p:nvPr/>
        </p:nvSpPr>
        <p:spPr bwMode="auto">
          <a:xfrm>
            <a:off x="683568" y="1949450"/>
            <a:ext cx="8136904" cy="4589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indent="449263"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lnSpc>
                <a:spcPct val="115000"/>
              </a:lnSpc>
              <a:spcBef>
                <a:spcPct val="0"/>
              </a:spcBef>
              <a:buClrTx/>
              <a:buSzTx/>
              <a:buFontTx/>
              <a:buNone/>
            </a:pPr>
            <a:r>
              <a:rPr lang="ru-RU" altLang="ru-RU" sz="1800" dirty="0">
                <a:cs typeface="Times New Roman" panose="02020603050405020304" pitchFamily="18" charset="0"/>
              </a:rPr>
              <a:t>На сайте Службы тематических толковых словарей Глоссарий.</a:t>
            </a:r>
            <a:r>
              <a:rPr lang="en-US" altLang="ru-RU" sz="1800" dirty="0" err="1">
                <a:cs typeface="Times New Roman" panose="02020603050405020304" pitchFamily="18" charset="0"/>
              </a:rPr>
              <a:t>ru</a:t>
            </a:r>
            <a:r>
              <a:rPr lang="en-US" altLang="ru-RU" sz="1800" dirty="0">
                <a:cs typeface="Times New Roman" panose="02020603050405020304" pitchFamily="18" charset="0"/>
              </a:rPr>
              <a:t> </a:t>
            </a:r>
            <a:r>
              <a:rPr lang="ru-RU" altLang="ru-RU" sz="1800" dirty="0">
                <a:cs typeface="Times New Roman" panose="02020603050405020304" pitchFamily="18" charset="0"/>
              </a:rPr>
              <a:t>даются следующие определения термина «управление», как науки, искусства, функции, процесса, аппарата:</a:t>
            </a:r>
            <a:endParaRPr lang="ru-RU" altLang="ru-RU" sz="1400" dirty="0">
              <a:latin typeface="Calibri" panose="020F0502020204030204" pitchFamily="34" charset="0"/>
              <a:ea typeface="Calibri" panose="020F0502020204030204" pitchFamily="34" charset="0"/>
              <a:cs typeface="Times New Roman" panose="02020603050405020304" pitchFamily="18" charset="0"/>
            </a:endParaRPr>
          </a:p>
          <a:p>
            <a:pPr algn="just" eaLnBrk="1" hangingPunct="1">
              <a:spcBef>
                <a:spcPct val="0"/>
              </a:spcBef>
              <a:buClrTx/>
              <a:buSzTx/>
              <a:buFontTx/>
              <a:buNone/>
            </a:pPr>
            <a:r>
              <a:rPr lang="ru-RU" altLang="ru-RU" b="1" dirty="0">
                <a:cs typeface="Times New Roman" panose="02020603050405020304" pitchFamily="18" charset="0"/>
              </a:rPr>
              <a:t>Управление - как наука </a:t>
            </a:r>
            <a:r>
              <a:rPr lang="ru-RU" altLang="ru-RU" sz="3000" dirty="0">
                <a:cs typeface="Times New Roman" panose="02020603050405020304" pitchFamily="18" charset="0"/>
              </a:rPr>
              <a:t>- система упорядоченных знаний в виде концепций, теорий, принципов, способов и форм управления. </a:t>
            </a:r>
          </a:p>
          <a:p>
            <a:pPr algn="just" eaLnBrk="1" hangingPunct="1">
              <a:spcBef>
                <a:spcPct val="0"/>
              </a:spcBef>
              <a:buClrTx/>
              <a:buSzTx/>
              <a:buFontTx/>
              <a:buNone/>
            </a:pPr>
            <a:r>
              <a:rPr lang="ru-RU" altLang="ru-RU" b="1" dirty="0">
                <a:cs typeface="Times New Roman" panose="02020603050405020304" pitchFamily="18" charset="0"/>
              </a:rPr>
              <a:t>Управление - как искусство </a:t>
            </a:r>
            <a:r>
              <a:rPr lang="ru-RU" altLang="ru-RU" sz="3000" dirty="0">
                <a:cs typeface="Times New Roman" panose="02020603050405020304" pitchFamily="18" charset="0"/>
              </a:rPr>
              <a:t>- способность эффективно применять данные науки управления в конкретной ситуации. </a:t>
            </a:r>
            <a:endParaRPr lang="ru-RU" altLang="ru-RU" sz="3000" dirty="0">
              <a:ea typeface="Calibri" panose="020F0502020204030204" pitchFamily="34" charset="0"/>
              <a:cs typeface="Calibri" panose="020F0502020204030204" pitchFamily="34" charset="0"/>
            </a:endParaRPr>
          </a:p>
          <a:p>
            <a:pPr algn="just" eaLnBrk="1" hangingPunct="1">
              <a:lnSpc>
                <a:spcPct val="115000"/>
              </a:lnSpc>
              <a:spcBef>
                <a:spcPct val="0"/>
              </a:spcBef>
              <a:buClrTx/>
              <a:buSzTx/>
              <a:buFontTx/>
              <a:buNone/>
            </a:pPr>
            <a:endParaRPr lang="ru-RU" altLang="ru-RU" sz="14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288" y="620713"/>
            <a:ext cx="5905500" cy="1077912"/>
          </a:xfrm>
          <a:prstGeom prst="rect">
            <a:avLst/>
          </a:prstGeom>
        </p:spPr>
        <p:txBody>
          <a:bodyPr>
            <a:spAutoFit/>
          </a:bodyPr>
          <a:lstStyle/>
          <a:p>
            <a:pPr algn="ctr" fontAlgn="auto">
              <a:spcBef>
                <a:spcPts val="0"/>
              </a:spcBef>
              <a:spcAft>
                <a:spcPts val="0"/>
              </a:spcAft>
              <a:defRPr/>
            </a:pPr>
            <a:r>
              <a:rPr lang="ru-RU" altLang="ru-RU" sz="3200" kern="0" dirty="0">
                <a:solidFill>
                  <a:srgbClr val="000000"/>
                </a:solidFill>
                <a:latin typeface="Times New Roman"/>
              </a:rPr>
              <a:t>1. Основы построения системы управления образованием</a:t>
            </a:r>
            <a:endParaRPr lang="ru-RU" sz="3200" kern="0" dirty="0">
              <a:solidFill>
                <a:sysClr val="windowText" lastClr="000000"/>
              </a:solidFill>
            </a:endParaRPr>
          </a:p>
        </p:txBody>
      </p:sp>
      <p:pic>
        <p:nvPicPr>
          <p:cNvPr id="11267" name="Picture 3" descr="C:\Users\Техпром\Desktop\управление картинки\Управление 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04025" y="620713"/>
            <a:ext cx="1871663" cy="1077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268" name="Прямоугольник 3"/>
          <p:cNvSpPr>
            <a:spLocks noChangeArrowheads="1"/>
          </p:cNvSpPr>
          <p:nvPr/>
        </p:nvSpPr>
        <p:spPr bwMode="auto">
          <a:xfrm>
            <a:off x="539552" y="1844675"/>
            <a:ext cx="8280920" cy="4402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indent="179388"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4000" b="1" dirty="0">
                <a:cs typeface="Times New Roman" panose="02020603050405020304" pitchFamily="18" charset="0"/>
              </a:rPr>
              <a:t>Управление - как функция </a:t>
            </a:r>
            <a:r>
              <a:rPr lang="ru-RU" altLang="ru-RU" sz="4000" dirty="0">
                <a:cs typeface="Times New Roman" panose="02020603050405020304" pitchFamily="18" charset="0"/>
              </a:rPr>
              <a:t>- целенаправленное информационное воздействие на людей и экономические объекты, осуществляемое с целью направить их действия и получить желаемые результаты. </a:t>
            </a:r>
            <a:endParaRPr lang="ru-RU" altLang="ru-RU" sz="4000" dirty="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288" y="620713"/>
            <a:ext cx="5905500" cy="1077912"/>
          </a:xfrm>
          <a:prstGeom prst="rect">
            <a:avLst/>
          </a:prstGeom>
        </p:spPr>
        <p:txBody>
          <a:bodyPr>
            <a:spAutoFit/>
          </a:bodyPr>
          <a:lstStyle/>
          <a:p>
            <a:pPr algn="ctr" fontAlgn="auto">
              <a:spcBef>
                <a:spcPts val="0"/>
              </a:spcBef>
              <a:spcAft>
                <a:spcPts val="0"/>
              </a:spcAft>
              <a:defRPr/>
            </a:pPr>
            <a:r>
              <a:rPr lang="ru-RU" altLang="ru-RU" sz="3200" kern="0" dirty="0">
                <a:solidFill>
                  <a:srgbClr val="000000"/>
                </a:solidFill>
                <a:latin typeface="Times New Roman"/>
              </a:rPr>
              <a:t>1. Основы построения системы управления образованием</a:t>
            </a:r>
            <a:endParaRPr lang="ru-RU" sz="3200" kern="0" dirty="0">
              <a:solidFill>
                <a:sysClr val="windowText" lastClr="000000"/>
              </a:solidFill>
            </a:endParaRPr>
          </a:p>
        </p:txBody>
      </p:sp>
      <p:pic>
        <p:nvPicPr>
          <p:cNvPr id="12291" name="Picture 3" descr="C:\Users\Техпром\Desktop\управление картинки\Управление 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04025" y="620713"/>
            <a:ext cx="1871663" cy="1077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292" name="Прямоугольник 3"/>
          <p:cNvSpPr>
            <a:spLocks noChangeArrowheads="1"/>
          </p:cNvSpPr>
          <p:nvPr/>
        </p:nvSpPr>
        <p:spPr bwMode="auto">
          <a:xfrm>
            <a:off x="467544" y="1916113"/>
            <a:ext cx="8424936" cy="3785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indent="179388"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4000" b="1" dirty="0">
                <a:solidFill>
                  <a:srgbClr val="000000"/>
                </a:solidFill>
                <a:cs typeface="Times New Roman" panose="02020603050405020304" pitchFamily="18" charset="0"/>
              </a:rPr>
              <a:t>Управление - как процесс </a:t>
            </a:r>
            <a:r>
              <a:rPr lang="ru-RU" altLang="ru-RU" sz="4000" dirty="0">
                <a:solidFill>
                  <a:srgbClr val="000000"/>
                </a:solidFill>
                <a:cs typeface="Times New Roman" panose="02020603050405020304" pitchFamily="18" charset="0"/>
              </a:rPr>
              <a:t>- совокупность управленческих действий, которые обеспечивают достижение поставленных целей путем преобразования ресурсов на «входе» в продукцию на «выходе». </a:t>
            </a:r>
            <a:endParaRPr lang="ru-RU" altLang="ru-RU" sz="4000" dirty="0">
              <a:solidFill>
                <a:srgbClr val="000000"/>
              </a:solidFill>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288" y="620713"/>
            <a:ext cx="5905500" cy="1077912"/>
          </a:xfrm>
          <a:prstGeom prst="rect">
            <a:avLst/>
          </a:prstGeom>
        </p:spPr>
        <p:txBody>
          <a:bodyPr>
            <a:spAutoFit/>
          </a:bodyPr>
          <a:lstStyle/>
          <a:p>
            <a:pPr algn="ctr" fontAlgn="auto">
              <a:spcBef>
                <a:spcPts val="0"/>
              </a:spcBef>
              <a:spcAft>
                <a:spcPts val="0"/>
              </a:spcAft>
              <a:defRPr/>
            </a:pPr>
            <a:r>
              <a:rPr lang="ru-RU" altLang="ru-RU" sz="3200" kern="0" dirty="0">
                <a:solidFill>
                  <a:srgbClr val="000000"/>
                </a:solidFill>
                <a:latin typeface="Times New Roman"/>
              </a:rPr>
              <a:t>1. Основы построения системы управления образованием</a:t>
            </a:r>
            <a:endParaRPr lang="ru-RU" sz="3200" kern="0" dirty="0">
              <a:solidFill>
                <a:sysClr val="windowText" lastClr="000000"/>
              </a:solidFill>
            </a:endParaRPr>
          </a:p>
        </p:txBody>
      </p:sp>
      <p:pic>
        <p:nvPicPr>
          <p:cNvPr id="13315" name="Picture 3" descr="C:\Users\Техпром\Desktop\управление картинки\Управление 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04025" y="620713"/>
            <a:ext cx="1871663" cy="1077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316" name="Прямоугольник 3"/>
          <p:cNvSpPr>
            <a:spLocks noChangeArrowheads="1"/>
          </p:cNvSpPr>
          <p:nvPr/>
        </p:nvSpPr>
        <p:spPr bwMode="auto">
          <a:xfrm>
            <a:off x="539552" y="1916113"/>
            <a:ext cx="8280920" cy="3786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indent="179388"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4000" b="1" dirty="0">
                <a:solidFill>
                  <a:srgbClr val="000000"/>
                </a:solidFill>
                <a:cs typeface="Times New Roman" panose="02020603050405020304" pitchFamily="18" charset="0"/>
              </a:rPr>
              <a:t>Управление - как аппарат </a:t>
            </a:r>
            <a:r>
              <a:rPr lang="ru-RU" altLang="ru-RU" sz="4000" dirty="0">
                <a:solidFill>
                  <a:srgbClr val="000000"/>
                </a:solidFill>
                <a:cs typeface="Times New Roman" panose="02020603050405020304" pitchFamily="18" charset="0"/>
              </a:rPr>
              <a:t>- совокупность структур и людей, обеспечивающих использование и координацию всех ресурсов социальных систем для достижения их целей </a:t>
            </a:r>
            <a:r>
              <a:rPr lang="ru-RU" altLang="ru-RU" sz="2400" dirty="0">
                <a:solidFill>
                  <a:srgbClr val="000000"/>
                </a:solidFill>
                <a:cs typeface="Times New Roman" panose="02020603050405020304" pitchFamily="18" charset="0"/>
              </a:rPr>
              <a:t>[4].</a:t>
            </a:r>
            <a:endParaRPr lang="ru-RU" altLang="ru-RU" sz="2400" dirty="0">
              <a:solidFill>
                <a:srgbClr val="000000"/>
              </a:solidFill>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288" y="620713"/>
            <a:ext cx="5905500" cy="1077912"/>
          </a:xfrm>
          <a:prstGeom prst="rect">
            <a:avLst/>
          </a:prstGeom>
        </p:spPr>
        <p:txBody>
          <a:bodyPr>
            <a:spAutoFit/>
          </a:bodyPr>
          <a:lstStyle/>
          <a:p>
            <a:pPr algn="ctr" fontAlgn="auto">
              <a:spcBef>
                <a:spcPts val="0"/>
              </a:spcBef>
              <a:spcAft>
                <a:spcPts val="0"/>
              </a:spcAft>
              <a:defRPr/>
            </a:pPr>
            <a:r>
              <a:rPr lang="ru-RU" altLang="ru-RU" sz="3200" kern="0" dirty="0">
                <a:solidFill>
                  <a:srgbClr val="000000"/>
                </a:solidFill>
                <a:latin typeface="Times New Roman"/>
              </a:rPr>
              <a:t>1. Основы построения системы управления образованием</a:t>
            </a:r>
            <a:endParaRPr lang="ru-RU" sz="3200" kern="0" dirty="0">
              <a:solidFill>
                <a:sysClr val="windowText" lastClr="000000"/>
              </a:solidFill>
            </a:endParaRPr>
          </a:p>
        </p:txBody>
      </p:sp>
      <p:pic>
        <p:nvPicPr>
          <p:cNvPr id="14339" name="Picture 3" descr="C:\Users\Техпром\Desktop\управление картинки\Управление 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04025" y="620713"/>
            <a:ext cx="1871663" cy="1077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Прямоугольник 3"/>
          <p:cNvSpPr/>
          <p:nvPr/>
        </p:nvSpPr>
        <p:spPr>
          <a:xfrm>
            <a:off x="539552" y="1773238"/>
            <a:ext cx="8280920" cy="4708525"/>
          </a:xfrm>
          <a:prstGeom prst="rect">
            <a:avLst/>
          </a:prstGeom>
        </p:spPr>
        <p:txBody>
          <a:bodyPr wrap="square">
            <a:spAutoFit/>
          </a:bodyPr>
          <a:lstStyle/>
          <a:p>
            <a:pPr indent="450215" algn="just">
              <a:spcAft>
                <a:spcPts val="0"/>
              </a:spcAft>
              <a:defRPr/>
            </a:pPr>
            <a:r>
              <a:rPr lang="ru-RU" sz="2000" dirty="0">
                <a:latin typeface="Times New Roman"/>
                <a:ea typeface="Calibri"/>
                <a:cs typeface="Times New Roman"/>
              </a:rPr>
              <a:t>Управление выполняет объективно необходимую миссию по организации, координации, согласованию, регулированию и контролю всякого совместного труда людей. </a:t>
            </a:r>
          </a:p>
          <a:p>
            <a:pPr indent="450215" algn="just">
              <a:lnSpc>
                <a:spcPts val="3200"/>
              </a:lnSpc>
              <a:spcAft>
                <a:spcPts val="0"/>
              </a:spcAft>
              <a:defRPr/>
            </a:pPr>
            <a:r>
              <a:rPr lang="ru-RU" sz="3200" dirty="0">
                <a:latin typeface="Times New Roman"/>
                <a:ea typeface="Calibri"/>
                <a:cs typeface="Times New Roman"/>
              </a:rPr>
              <a:t>Применительно к обширной и сложной сфере образования управление – это целенаправленная деятельность всех субъектов по обеспечению становления, оптимального функционирования и обязательного развития каждого образовательного учреждения, всех звеньев и системы образования в целом</a:t>
            </a:r>
          </a:p>
          <a:p>
            <a:pPr algn="just">
              <a:lnSpc>
                <a:spcPts val="3200"/>
              </a:lnSpc>
              <a:spcAft>
                <a:spcPts val="0"/>
              </a:spcAft>
              <a:defRPr/>
            </a:pPr>
            <a:r>
              <a:rPr lang="ru-RU" sz="2000" dirty="0">
                <a:latin typeface="Times New Roman"/>
                <a:ea typeface="Calibri"/>
                <a:cs typeface="Times New Roman"/>
              </a:rPr>
              <a:t>[5, С. 144-145].</a:t>
            </a:r>
            <a:endParaRPr lang="ru-RU" sz="2000" dirty="0">
              <a:latin typeface="Calibri"/>
              <a:ea typeface="Calibri"/>
              <a:cs typeface="Times New Roman"/>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idx="4294967295"/>
          </p:nvPr>
        </p:nvSpPr>
        <p:spPr/>
        <p:txBody>
          <a:bodyPr anchor="ctr"/>
          <a:lstStyle/>
          <a:p>
            <a:pPr eaLnBrk="1" hangingPunct="1"/>
            <a:r>
              <a:rPr lang="ru-RU" altLang="ru-RU" smtClean="0">
                <a:cs typeface="Times New Roman" panose="02020603050405020304" pitchFamily="18" charset="0"/>
              </a:rPr>
              <a:t>Управление должно решать</a:t>
            </a:r>
            <a:br>
              <a:rPr lang="ru-RU" altLang="ru-RU" smtClean="0">
                <a:cs typeface="Times New Roman" panose="02020603050405020304" pitchFamily="18" charset="0"/>
              </a:rPr>
            </a:br>
            <a:r>
              <a:rPr lang="ru-RU" altLang="ru-RU" smtClean="0">
                <a:cs typeface="Times New Roman" panose="02020603050405020304" pitchFamily="18" charset="0"/>
              </a:rPr>
              <a:t> следующие задачи: </a:t>
            </a:r>
          </a:p>
        </p:txBody>
      </p:sp>
      <p:sp>
        <p:nvSpPr>
          <p:cNvPr id="15363" name="Объект 2"/>
          <p:cNvSpPr>
            <a:spLocks noGrp="1"/>
          </p:cNvSpPr>
          <p:nvPr>
            <p:ph idx="4294967295"/>
          </p:nvPr>
        </p:nvSpPr>
        <p:spPr>
          <a:xfrm>
            <a:off x="900113" y="1989138"/>
            <a:ext cx="5122862" cy="3487737"/>
          </a:xfrm>
        </p:spPr>
        <p:txBody>
          <a:bodyPr/>
          <a:lstStyle/>
          <a:p>
            <a:pPr eaLnBrk="1" hangingPunct="1"/>
            <a:r>
              <a:rPr lang="ru-RU" altLang="ru-RU" smtClean="0"/>
              <a:t> </a:t>
            </a:r>
            <a:r>
              <a:rPr lang="ru-RU" altLang="ru-RU" sz="3600" smtClean="0">
                <a:cs typeface="Times New Roman" panose="02020603050405020304" pitchFamily="18" charset="0"/>
              </a:rPr>
              <a:t>оценка состояния</a:t>
            </a:r>
          </a:p>
          <a:p>
            <a:pPr eaLnBrk="1" hangingPunct="1"/>
            <a:r>
              <a:rPr lang="ru-RU" altLang="ru-RU" sz="3600" smtClean="0">
                <a:cs typeface="Times New Roman" panose="02020603050405020304" pitchFamily="18" charset="0"/>
              </a:rPr>
              <a:t> планирование</a:t>
            </a:r>
          </a:p>
          <a:p>
            <a:pPr eaLnBrk="1" hangingPunct="1"/>
            <a:r>
              <a:rPr lang="ru-RU" altLang="ru-RU" sz="3600" smtClean="0">
                <a:cs typeface="Times New Roman" panose="02020603050405020304" pitchFamily="18" charset="0"/>
              </a:rPr>
              <a:t> организация</a:t>
            </a:r>
          </a:p>
          <a:p>
            <a:pPr eaLnBrk="1" hangingPunct="1"/>
            <a:r>
              <a:rPr lang="ru-RU" altLang="ru-RU" sz="3600" smtClean="0">
                <a:cs typeface="Times New Roman" panose="02020603050405020304" pitchFamily="18" charset="0"/>
              </a:rPr>
              <a:t> мотивация</a:t>
            </a:r>
          </a:p>
          <a:p>
            <a:pPr eaLnBrk="1" hangingPunct="1"/>
            <a:r>
              <a:rPr lang="ru-RU" altLang="ru-RU" sz="3600" smtClean="0">
                <a:cs typeface="Times New Roman" panose="02020603050405020304" pitchFamily="18" charset="0"/>
              </a:rPr>
              <a:t> контроль результатов</a:t>
            </a:r>
          </a:p>
          <a:p>
            <a:pPr eaLnBrk="1" hangingPunct="1"/>
            <a:endParaRPr lang="ru-RU" altLang="ru-RU" smtClean="0"/>
          </a:p>
        </p:txBody>
      </p:sp>
      <p:pic>
        <p:nvPicPr>
          <p:cNvPr id="15364" name="Picture 4" descr="C:\Users\Техпром\Desktop\лекции по эк-ке образ. 19.03\картинки\управление картинки\управление 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443663" y="1773238"/>
            <a:ext cx="2232025" cy="2376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8313" y="404813"/>
            <a:ext cx="7704137" cy="1323975"/>
          </a:xfrm>
          <a:prstGeom prst="rect">
            <a:avLst/>
          </a:prstGeom>
        </p:spPr>
        <p:txBody>
          <a:bodyPr>
            <a:spAutoFit/>
          </a:bodyPr>
          <a:lstStyle/>
          <a:p>
            <a:pPr>
              <a:defRPr/>
            </a:pPr>
            <a:r>
              <a:rPr lang="ru-RU" altLang="ru-RU" sz="4000" kern="0" dirty="0">
                <a:solidFill>
                  <a:srgbClr val="420000"/>
                </a:solidFill>
                <a:latin typeface="Times New Roman"/>
                <a:cs typeface="Times New Roman" pitchFamily="18" charset="0"/>
              </a:rPr>
              <a:t>Управление должно решать</a:t>
            </a:r>
            <a:br>
              <a:rPr lang="ru-RU" altLang="ru-RU" sz="4000" kern="0" dirty="0">
                <a:solidFill>
                  <a:srgbClr val="420000"/>
                </a:solidFill>
                <a:latin typeface="Times New Roman"/>
                <a:cs typeface="Times New Roman" pitchFamily="18" charset="0"/>
              </a:rPr>
            </a:br>
            <a:r>
              <a:rPr lang="ru-RU" altLang="ru-RU" sz="4000" kern="0" dirty="0">
                <a:solidFill>
                  <a:srgbClr val="420000"/>
                </a:solidFill>
                <a:latin typeface="Times New Roman"/>
                <a:cs typeface="Times New Roman" pitchFamily="18" charset="0"/>
              </a:rPr>
              <a:t> следующие задачи: </a:t>
            </a:r>
            <a:endParaRPr lang="ru-RU" sz="4000" dirty="0"/>
          </a:p>
        </p:txBody>
      </p:sp>
      <p:sp>
        <p:nvSpPr>
          <p:cNvPr id="4" name="Прямоугольник 3"/>
          <p:cNvSpPr/>
          <p:nvPr/>
        </p:nvSpPr>
        <p:spPr>
          <a:xfrm>
            <a:off x="611188" y="1916113"/>
            <a:ext cx="7705725" cy="1570037"/>
          </a:xfrm>
          <a:prstGeom prst="rect">
            <a:avLst/>
          </a:prstGeom>
        </p:spPr>
        <p:txBody>
          <a:bodyPr>
            <a:spAutoFit/>
          </a:bodyPr>
          <a:lstStyle/>
          <a:p>
            <a:pPr indent="450215" algn="just">
              <a:spcAft>
                <a:spcPts val="0"/>
              </a:spcAft>
              <a:defRPr/>
            </a:pPr>
            <a:r>
              <a:rPr lang="ru-RU" sz="3200" dirty="0">
                <a:latin typeface="+mj-lt"/>
                <a:ea typeface="Calibri"/>
                <a:cs typeface="Times New Roman"/>
              </a:rPr>
              <a:t> - оценка состояния (определение места объекта управления относительно стоящих перед ним целей);</a:t>
            </a:r>
          </a:p>
        </p:txBody>
      </p:sp>
      <p:sp>
        <p:nvSpPr>
          <p:cNvPr id="16388" name="Прямоугольник 4"/>
          <p:cNvSpPr>
            <a:spLocks noChangeArrowheads="1"/>
          </p:cNvSpPr>
          <p:nvPr/>
        </p:nvSpPr>
        <p:spPr bwMode="auto">
          <a:xfrm>
            <a:off x="755650" y="3644900"/>
            <a:ext cx="7561263" cy="2554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indent="449263"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a:ea typeface="Calibri" panose="020F0502020204030204" pitchFamily="34" charset="0"/>
                <a:cs typeface="Times New Roman" panose="02020603050405020304" pitchFamily="18" charset="0"/>
              </a:rPr>
              <a:t> - планирование (определение путей (направлений) перемещения объекта управления в новое состояние, более приближенное к стоящим перед ним целям);</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8313" y="404813"/>
            <a:ext cx="7704137" cy="1323975"/>
          </a:xfrm>
          <a:prstGeom prst="rect">
            <a:avLst/>
          </a:prstGeom>
        </p:spPr>
        <p:txBody>
          <a:bodyPr>
            <a:spAutoFit/>
          </a:bodyPr>
          <a:lstStyle/>
          <a:p>
            <a:pPr>
              <a:defRPr/>
            </a:pPr>
            <a:r>
              <a:rPr lang="ru-RU" altLang="ru-RU" sz="4000" kern="0" dirty="0">
                <a:solidFill>
                  <a:srgbClr val="420000"/>
                </a:solidFill>
                <a:latin typeface="Times New Roman"/>
                <a:cs typeface="Times New Roman" pitchFamily="18" charset="0"/>
              </a:rPr>
              <a:t>Управление должно решать</a:t>
            </a:r>
            <a:br>
              <a:rPr lang="ru-RU" altLang="ru-RU" sz="4000" kern="0" dirty="0">
                <a:solidFill>
                  <a:srgbClr val="420000"/>
                </a:solidFill>
                <a:latin typeface="Times New Roman"/>
                <a:cs typeface="Times New Roman" pitchFamily="18" charset="0"/>
              </a:rPr>
            </a:br>
            <a:r>
              <a:rPr lang="ru-RU" altLang="ru-RU" sz="4000" kern="0" dirty="0">
                <a:solidFill>
                  <a:srgbClr val="420000"/>
                </a:solidFill>
                <a:latin typeface="Times New Roman"/>
                <a:cs typeface="Times New Roman" pitchFamily="18" charset="0"/>
              </a:rPr>
              <a:t> следующие задачи: </a:t>
            </a:r>
            <a:endParaRPr lang="ru-RU" sz="4000" dirty="0"/>
          </a:p>
        </p:txBody>
      </p:sp>
      <p:sp>
        <p:nvSpPr>
          <p:cNvPr id="17411" name="Прямоугольник 3"/>
          <p:cNvSpPr>
            <a:spLocks noChangeArrowheads="1"/>
          </p:cNvSpPr>
          <p:nvPr/>
        </p:nvSpPr>
        <p:spPr bwMode="auto">
          <a:xfrm>
            <a:off x="539552" y="1790700"/>
            <a:ext cx="8136903"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indent="449263"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dirty="0">
                <a:ea typeface="Calibri" panose="020F0502020204030204" pitchFamily="34" charset="0"/>
                <a:cs typeface="Times New Roman" panose="02020603050405020304" pitchFamily="18" charset="0"/>
              </a:rPr>
              <a:t> - организация (создание необходимых условий, структур, коллективов, ресурсов для выполнения запланированных мероприятий);</a:t>
            </a:r>
          </a:p>
        </p:txBody>
      </p:sp>
      <p:sp>
        <p:nvSpPr>
          <p:cNvPr id="17412" name="Прямоугольник 4"/>
          <p:cNvSpPr>
            <a:spLocks noChangeArrowheads="1"/>
          </p:cNvSpPr>
          <p:nvPr/>
        </p:nvSpPr>
        <p:spPr bwMode="auto">
          <a:xfrm>
            <a:off x="683569" y="4137025"/>
            <a:ext cx="7992888" cy="1570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indent="449263"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dirty="0">
                <a:ea typeface="Calibri" panose="020F0502020204030204" pitchFamily="34" charset="0"/>
                <a:cs typeface="Times New Roman" panose="02020603050405020304" pitchFamily="18" charset="0"/>
              </a:rPr>
              <a:t> - мотивация (создание побудительных мотивов для людей, выполняющих запланированные мероприятия);</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8313" y="404813"/>
            <a:ext cx="7704137" cy="1323975"/>
          </a:xfrm>
          <a:prstGeom prst="rect">
            <a:avLst/>
          </a:prstGeom>
        </p:spPr>
        <p:txBody>
          <a:bodyPr>
            <a:spAutoFit/>
          </a:bodyPr>
          <a:lstStyle/>
          <a:p>
            <a:pPr>
              <a:defRPr/>
            </a:pPr>
            <a:r>
              <a:rPr lang="ru-RU" altLang="ru-RU" sz="4000" kern="0" dirty="0">
                <a:solidFill>
                  <a:srgbClr val="420000"/>
                </a:solidFill>
                <a:latin typeface="Times New Roman"/>
                <a:cs typeface="Times New Roman" pitchFamily="18" charset="0"/>
              </a:rPr>
              <a:t>Управление должно решать</a:t>
            </a:r>
            <a:br>
              <a:rPr lang="ru-RU" altLang="ru-RU" sz="4000" kern="0" dirty="0">
                <a:solidFill>
                  <a:srgbClr val="420000"/>
                </a:solidFill>
                <a:latin typeface="Times New Roman"/>
                <a:cs typeface="Times New Roman" pitchFamily="18" charset="0"/>
              </a:rPr>
            </a:br>
            <a:r>
              <a:rPr lang="ru-RU" altLang="ru-RU" sz="4000" kern="0" dirty="0">
                <a:solidFill>
                  <a:srgbClr val="420000"/>
                </a:solidFill>
                <a:latin typeface="Times New Roman"/>
                <a:cs typeface="Times New Roman" pitchFamily="18" charset="0"/>
              </a:rPr>
              <a:t> следующие задачи: </a:t>
            </a:r>
            <a:endParaRPr lang="ru-RU" sz="4000" dirty="0"/>
          </a:p>
        </p:txBody>
      </p:sp>
      <p:sp>
        <p:nvSpPr>
          <p:cNvPr id="18435" name="Прямоугольник 3"/>
          <p:cNvSpPr>
            <a:spLocks noChangeArrowheads="1"/>
          </p:cNvSpPr>
          <p:nvPr/>
        </p:nvSpPr>
        <p:spPr bwMode="auto">
          <a:xfrm>
            <a:off x="395536" y="1989138"/>
            <a:ext cx="5905252" cy="3170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indent="449263"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4000" dirty="0" smtClean="0">
                <a:solidFill>
                  <a:srgbClr val="000000"/>
                </a:solidFill>
                <a:ea typeface="Calibri" panose="020F0502020204030204" pitchFamily="34" charset="0"/>
                <a:cs typeface="Times New Roman" panose="02020603050405020304" pitchFamily="18" charset="0"/>
              </a:rPr>
              <a:t> - контроль </a:t>
            </a:r>
            <a:r>
              <a:rPr lang="ru-RU" altLang="ru-RU" sz="4000" dirty="0">
                <a:solidFill>
                  <a:srgbClr val="000000"/>
                </a:solidFill>
                <a:ea typeface="Calibri" panose="020F0502020204030204" pitchFamily="34" charset="0"/>
                <a:cs typeface="Times New Roman" panose="02020603050405020304" pitchFamily="18" charset="0"/>
              </a:rPr>
              <a:t>результатов (проверка результатов выполненных работ с точки зрения достижения поставленных целей).</a:t>
            </a:r>
          </a:p>
        </p:txBody>
      </p:sp>
      <p:pic>
        <p:nvPicPr>
          <p:cNvPr id="18436" name="Picture 2" descr="C:\Users\Техпром\Desktop\лекции по эк-ке образ. 19.03\картинки\управление картинки\контроль.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16688" y="2708275"/>
            <a:ext cx="2087562" cy="182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288" y="620713"/>
            <a:ext cx="5905500" cy="1077912"/>
          </a:xfrm>
          <a:prstGeom prst="rect">
            <a:avLst/>
          </a:prstGeom>
        </p:spPr>
        <p:txBody>
          <a:bodyPr>
            <a:spAutoFit/>
          </a:bodyPr>
          <a:lstStyle/>
          <a:p>
            <a:pPr algn="ctr" fontAlgn="auto">
              <a:spcBef>
                <a:spcPts val="0"/>
              </a:spcBef>
              <a:spcAft>
                <a:spcPts val="0"/>
              </a:spcAft>
              <a:defRPr/>
            </a:pPr>
            <a:r>
              <a:rPr lang="ru-RU" altLang="ru-RU" sz="3200" kern="0" dirty="0">
                <a:solidFill>
                  <a:srgbClr val="000000"/>
                </a:solidFill>
                <a:latin typeface="Times New Roman"/>
              </a:rPr>
              <a:t>1. Основы построения системы управления образованием</a:t>
            </a:r>
            <a:endParaRPr lang="ru-RU" sz="3200" kern="0" dirty="0">
              <a:solidFill>
                <a:sysClr val="windowText" lastClr="000000"/>
              </a:solidFill>
            </a:endParaRPr>
          </a:p>
        </p:txBody>
      </p:sp>
      <p:pic>
        <p:nvPicPr>
          <p:cNvPr id="19459" name="Picture 3" descr="C:\Users\Техпром\Desktop\управление картинки\Управление 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04025" y="620713"/>
            <a:ext cx="1871663" cy="1077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60" name="Прямоугольник 5"/>
          <p:cNvSpPr>
            <a:spLocks noChangeArrowheads="1"/>
          </p:cNvSpPr>
          <p:nvPr/>
        </p:nvSpPr>
        <p:spPr bwMode="auto">
          <a:xfrm>
            <a:off x="539552" y="1844675"/>
            <a:ext cx="8280920" cy="4247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indent="449263"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3000" dirty="0">
                <a:ea typeface="Calibri" panose="020F0502020204030204" pitchFamily="34" charset="0"/>
                <a:cs typeface="Times New Roman" panose="02020603050405020304" pitchFamily="18" charset="0"/>
              </a:rPr>
              <a:t>Важной характеристикой управления является то, что это обособленный вид деятельности, который реализуется отдельно от образовательного процесса, поэтому для управления системой образования создаются специальные организации (структура управления) со своей системой взаимоотношений и решаемых задач (функции управления).</a:t>
            </a:r>
            <a:endParaRPr lang="ru-RU" altLang="ru-RU" sz="300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547813" y="655638"/>
            <a:ext cx="4572000" cy="1077912"/>
          </a:xfrm>
          <a:prstGeom prst="rect">
            <a:avLst/>
          </a:prstGeom>
        </p:spPr>
        <p:txBody>
          <a:bodyPr>
            <a:spAutoFit/>
          </a:bodyPr>
          <a:lstStyle/>
          <a:p>
            <a:pPr fontAlgn="auto">
              <a:spcBef>
                <a:spcPts val="0"/>
              </a:spcBef>
              <a:spcAft>
                <a:spcPts val="0"/>
              </a:spcAft>
              <a:defRPr/>
            </a:pPr>
            <a:r>
              <a:rPr lang="ru-RU" altLang="ru-RU" sz="3200" kern="0" dirty="0">
                <a:solidFill>
                  <a:srgbClr val="000000"/>
                </a:solidFill>
                <a:latin typeface="Times New Roman"/>
              </a:rPr>
              <a:t>2. Структура управления образованием.</a:t>
            </a:r>
            <a:endParaRPr lang="ru-RU" sz="3200" kern="0" dirty="0">
              <a:solidFill>
                <a:sysClr val="windowText" lastClr="000000"/>
              </a:solidFill>
            </a:endParaRPr>
          </a:p>
        </p:txBody>
      </p:sp>
      <p:pic>
        <p:nvPicPr>
          <p:cNvPr id="20483" name="Picture 4" descr="C:\Users\Техпром\Desktop\лекции по эк-ке образ. 19.03\картинки\управление картинки\Управление 3.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732588" y="655638"/>
            <a:ext cx="1727200" cy="104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484" name="Прямоугольник 6"/>
          <p:cNvSpPr>
            <a:spLocks noChangeArrowheads="1"/>
          </p:cNvSpPr>
          <p:nvPr/>
        </p:nvSpPr>
        <p:spPr bwMode="auto">
          <a:xfrm>
            <a:off x="467544" y="1773238"/>
            <a:ext cx="8280920" cy="38087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indent="449263"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lnSpc>
                <a:spcPct val="115000"/>
              </a:lnSpc>
              <a:spcBef>
                <a:spcPct val="0"/>
              </a:spcBef>
              <a:buClrTx/>
              <a:buSzTx/>
              <a:buFontTx/>
              <a:buNone/>
            </a:pPr>
            <a:r>
              <a:rPr lang="ru-RU" altLang="ru-RU" sz="2400" dirty="0">
                <a:ea typeface="Calibri" panose="020F0502020204030204" pitchFamily="34" charset="0"/>
                <a:cs typeface="Times New Roman" panose="02020603050405020304" pitchFamily="18" charset="0"/>
              </a:rPr>
              <a:t>В систему образования в качестве элемента включены федеральные государственные органы и органы государственной власти субъектов Российской Федерации, осуществляющие государственное управление в сфере образования, и органы местного самоуправления, осуществляющие управление в сфере образования, созданные ими консультативные, совещательные и иные органы </a:t>
            </a:r>
            <a:r>
              <a:rPr lang="ru-RU" altLang="ru-RU" sz="1800" dirty="0">
                <a:ea typeface="Calibri" panose="020F0502020204030204" pitchFamily="34" charset="0"/>
                <a:cs typeface="Times New Roman" panose="02020603050405020304" pitchFamily="18" charset="0"/>
              </a:rPr>
              <a:t>(в соответствии со статьей 10 п.1 Гл. 2 ФЗ РФ «Об образовании в Российской Федерации» от 29.12.2012 №273-ФЗ).</a:t>
            </a:r>
            <a:endParaRPr lang="ru-RU" altLang="ru-RU" sz="160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00113" y="639763"/>
            <a:ext cx="4572000" cy="1076325"/>
          </a:xfrm>
          <a:prstGeom prst="rect">
            <a:avLst/>
          </a:prstGeom>
        </p:spPr>
        <p:txBody>
          <a:bodyPr>
            <a:spAutoFit/>
          </a:bodyPr>
          <a:lstStyle/>
          <a:p>
            <a:pPr fontAlgn="auto">
              <a:spcBef>
                <a:spcPts val="0"/>
              </a:spcBef>
              <a:spcAft>
                <a:spcPts val="0"/>
              </a:spcAft>
              <a:defRPr/>
            </a:pPr>
            <a:r>
              <a:rPr lang="ru-RU" altLang="ru-RU" sz="3200" kern="0" dirty="0">
                <a:solidFill>
                  <a:srgbClr val="000000"/>
                </a:solidFill>
                <a:latin typeface="Times New Roman"/>
              </a:rPr>
              <a:t>2. Структура управления образованием.</a:t>
            </a:r>
            <a:endParaRPr lang="ru-RU" sz="3200" kern="0" dirty="0">
              <a:solidFill>
                <a:sysClr val="windowText" lastClr="000000"/>
              </a:solidFill>
            </a:endParaRPr>
          </a:p>
        </p:txBody>
      </p:sp>
      <p:pic>
        <p:nvPicPr>
          <p:cNvPr id="21507" name="Picture 4" descr="C:\Users\Техпром\Desktop\лекции по эк-ке образ. 19.03\картинки\управление картинки\Управление 3.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732588" y="655638"/>
            <a:ext cx="1727200" cy="104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1508" name="Группа 59"/>
          <p:cNvGrpSpPr>
            <a:grpSpLocks/>
          </p:cNvGrpSpPr>
          <p:nvPr/>
        </p:nvGrpSpPr>
        <p:grpSpPr bwMode="auto">
          <a:xfrm>
            <a:off x="747713" y="1844675"/>
            <a:ext cx="8001000" cy="4459288"/>
            <a:chOff x="748101" y="1844825"/>
            <a:chExt cx="8000363" cy="4458473"/>
          </a:xfrm>
        </p:grpSpPr>
        <p:cxnSp>
          <p:nvCxnSpPr>
            <p:cNvPr id="45" name="Прямая соединительная линия 44"/>
            <p:cNvCxnSpPr>
              <a:stCxn id="12" idx="2"/>
              <a:endCxn id="14" idx="0"/>
            </p:cNvCxnSpPr>
            <p:nvPr/>
          </p:nvCxnSpPr>
          <p:spPr>
            <a:xfrm>
              <a:off x="7013464" y="2781279"/>
              <a:ext cx="28573" cy="1368175"/>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776674" y="2313052"/>
              <a:ext cx="3096965" cy="99041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2400"/>
                </a:lnSpc>
                <a:defRPr/>
              </a:pPr>
              <a:r>
                <a:rPr lang="ru-RU" sz="2000" dirty="0"/>
                <a:t>Подведомственные образовательные учреждения</a:t>
              </a:r>
            </a:p>
          </p:txBody>
        </p:sp>
        <p:sp>
          <p:nvSpPr>
            <p:cNvPr id="10" name="Прямоугольник 9"/>
            <p:cNvSpPr/>
            <p:nvPr/>
          </p:nvSpPr>
          <p:spPr>
            <a:xfrm>
              <a:off x="767149" y="3549488"/>
              <a:ext cx="3096965" cy="102375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2300"/>
                </a:lnSpc>
                <a:defRPr/>
              </a:pPr>
              <a:r>
                <a:rPr lang="ru-RU" sz="2000" dirty="0"/>
                <a:t>Подведомственные образовательные учреждения</a:t>
              </a:r>
            </a:p>
          </p:txBody>
        </p:sp>
        <p:sp>
          <p:nvSpPr>
            <p:cNvPr id="12" name="Прямоугольник 11"/>
            <p:cNvSpPr/>
            <p:nvPr/>
          </p:nvSpPr>
          <p:spPr>
            <a:xfrm>
              <a:off x="5638799" y="1844825"/>
              <a:ext cx="2749331" cy="9364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dirty="0">
                  <a:solidFill>
                    <a:schemeClr val="tx1"/>
                  </a:solidFill>
                </a:rPr>
                <a:t>Федеральные органы управления образованием</a:t>
              </a:r>
            </a:p>
          </p:txBody>
        </p:sp>
        <p:sp>
          <p:nvSpPr>
            <p:cNvPr id="13" name="Прямоугольник 12"/>
            <p:cNvSpPr/>
            <p:nvPr/>
          </p:nvSpPr>
          <p:spPr>
            <a:xfrm>
              <a:off x="5675309" y="3017774"/>
              <a:ext cx="2731869" cy="8650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dirty="0">
                  <a:solidFill>
                    <a:schemeClr val="tx1"/>
                  </a:solidFill>
                </a:rPr>
                <a:t>Региональные органы управления образованием</a:t>
              </a:r>
            </a:p>
          </p:txBody>
        </p:sp>
        <p:sp>
          <p:nvSpPr>
            <p:cNvPr id="14" name="Прямоугольник 13"/>
            <p:cNvSpPr/>
            <p:nvPr/>
          </p:nvSpPr>
          <p:spPr>
            <a:xfrm>
              <a:off x="5675309" y="4149454"/>
              <a:ext cx="2731869" cy="9364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dirty="0">
                  <a:solidFill>
                    <a:schemeClr val="tx1"/>
                  </a:solidFill>
                </a:rPr>
                <a:t>Муниципальные органы управления образованием</a:t>
              </a:r>
            </a:p>
          </p:txBody>
        </p:sp>
        <p:sp>
          <p:nvSpPr>
            <p:cNvPr id="15" name="Прямоугольник 14"/>
            <p:cNvSpPr/>
            <p:nvPr/>
          </p:nvSpPr>
          <p:spPr>
            <a:xfrm>
              <a:off x="748101" y="4708152"/>
              <a:ext cx="3096965" cy="102533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2300"/>
                </a:lnSpc>
                <a:defRPr/>
              </a:pPr>
              <a:r>
                <a:rPr lang="ru-RU" sz="2000" dirty="0"/>
                <a:t>Подведомственные образовательные учреждения</a:t>
              </a:r>
            </a:p>
          </p:txBody>
        </p:sp>
        <p:cxnSp>
          <p:nvCxnSpPr>
            <p:cNvPr id="19" name="Прямая со стрелкой 18"/>
            <p:cNvCxnSpPr>
              <a:endCxn id="9" idx="3"/>
            </p:cNvCxnSpPr>
            <p:nvPr/>
          </p:nvCxnSpPr>
          <p:spPr>
            <a:xfrm flipH="1">
              <a:off x="3873639" y="2059099"/>
              <a:ext cx="1792145" cy="749163"/>
            </a:xfrm>
            <a:prstGeom prst="straightConnector1">
              <a:avLst/>
            </a:prstGeom>
            <a:ln w="19050" cap="rnd">
              <a:solidFill>
                <a:schemeClr val="tx1"/>
              </a:solidFill>
              <a:round/>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flipH="1">
              <a:off x="3864115" y="3284425"/>
              <a:ext cx="1811194" cy="79201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flipH="1">
              <a:off x="3864115" y="4509751"/>
              <a:ext cx="1811194" cy="79201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519" name="TextBox 53"/>
            <p:cNvSpPr txBox="1">
              <a:spLocks noChangeArrowheads="1"/>
            </p:cNvSpPr>
            <p:nvPr/>
          </p:nvSpPr>
          <p:spPr bwMode="auto">
            <a:xfrm>
              <a:off x="4860032" y="5301208"/>
              <a:ext cx="3888432"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ru-RU" altLang="ru-RU" sz="1600"/>
                <a:t>Административное ведение</a:t>
              </a:r>
            </a:p>
            <a:p>
              <a:pPr eaLnBrk="1" hangingPunct="1">
                <a:spcBef>
                  <a:spcPct val="0"/>
                </a:spcBef>
                <a:buClrTx/>
                <a:buSzTx/>
                <a:buFontTx/>
                <a:buNone/>
              </a:pPr>
              <a:r>
                <a:rPr lang="ru-RU" altLang="ru-RU" sz="1600"/>
                <a:t>Функциональное управление</a:t>
              </a:r>
            </a:p>
          </p:txBody>
        </p:sp>
        <p:cxnSp>
          <p:nvCxnSpPr>
            <p:cNvPr id="56" name="Прямая со стрелкой 55"/>
            <p:cNvCxnSpPr/>
            <p:nvPr/>
          </p:nvCxnSpPr>
          <p:spPr>
            <a:xfrm>
              <a:off x="7596031" y="5444617"/>
              <a:ext cx="57621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p:cNvCxnSpPr/>
            <p:nvPr/>
          </p:nvCxnSpPr>
          <p:spPr>
            <a:xfrm>
              <a:off x="7596031" y="5717617"/>
              <a:ext cx="57621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522" name="TextBox 58"/>
            <p:cNvSpPr txBox="1">
              <a:spLocks noChangeArrowheads="1"/>
            </p:cNvSpPr>
            <p:nvPr/>
          </p:nvSpPr>
          <p:spPr bwMode="auto">
            <a:xfrm>
              <a:off x="1708967" y="5933966"/>
              <a:ext cx="612068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ru-RU" altLang="ru-RU" sz="1800"/>
                <a:t>Рисунок – Обобщенная структура управления образованием</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idx="4294967295"/>
          </p:nvPr>
        </p:nvSpPr>
        <p:spPr>
          <a:xfrm>
            <a:off x="611188" y="533400"/>
            <a:ext cx="5832475" cy="1143000"/>
          </a:xfrm>
        </p:spPr>
        <p:txBody>
          <a:bodyPr anchor="ctr"/>
          <a:lstStyle/>
          <a:p>
            <a:pPr algn="ctr" eaLnBrk="1" hangingPunct="1"/>
            <a:r>
              <a:rPr lang="ru-RU" altLang="ru-RU" sz="4000" smtClean="0">
                <a:cs typeface="Times New Roman" panose="02020603050405020304" pitchFamily="18" charset="0"/>
              </a:rPr>
              <a:t>2. Структура управления образованием</a:t>
            </a:r>
          </a:p>
        </p:txBody>
      </p:sp>
      <p:sp>
        <p:nvSpPr>
          <p:cNvPr id="22531" name="Объект 2"/>
          <p:cNvSpPr>
            <a:spLocks noGrp="1"/>
          </p:cNvSpPr>
          <p:nvPr>
            <p:ph idx="4294967295"/>
          </p:nvPr>
        </p:nvSpPr>
        <p:spPr>
          <a:xfrm>
            <a:off x="457200" y="1828800"/>
            <a:ext cx="8291513" cy="4302125"/>
          </a:xfrm>
        </p:spPr>
        <p:txBody>
          <a:bodyPr/>
          <a:lstStyle/>
          <a:p>
            <a:pPr marL="0" indent="0" algn="just" eaLnBrk="1" hangingPunct="1">
              <a:buFont typeface="Wingdings" panose="05000000000000000000" pitchFamily="2" charset="2"/>
              <a:buNone/>
            </a:pPr>
            <a:r>
              <a:rPr lang="ru-RU" altLang="ru-RU" sz="3600" b="1" dirty="0" smtClean="0">
                <a:cs typeface="Times New Roman" panose="02020603050405020304" pitchFamily="18" charset="0"/>
              </a:rPr>
              <a:t>Структура управления </a:t>
            </a:r>
            <a:r>
              <a:rPr lang="ru-RU" altLang="ru-RU" sz="3600" dirty="0" smtClean="0">
                <a:cs typeface="Times New Roman" panose="02020603050405020304" pitchFamily="18" charset="0"/>
              </a:rPr>
              <a:t>образованием в РФ сформирована по линейно-функциональной схеме, сочетающей вертикальную организацию управления (распределение административного ведения по уровням управления) с распределением по уровням и функциям управления.</a:t>
            </a:r>
          </a:p>
          <a:p>
            <a:pPr marL="0" indent="0" algn="just" eaLnBrk="1" hangingPunct="1">
              <a:buFont typeface="Wingdings" panose="05000000000000000000" pitchFamily="2" charset="2"/>
              <a:buNone/>
            </a:pPr>
            <a:endParaRPr lang="ru-RU" altLang="ru-RU" sz="2400" dirty="0" smtClean="0">
              <a:cs typeface="Times New Roman" panose="02020603050405020304" pitchFamily="18" charset="0"/>
            </a:endParaRPr>
          </a:p>
        </p:txBody>
      </p:sp>
      <p:pic>
        <p:nvPicPr>
          <p:cNvPr id="22532" name="Picture 4" descr="C:\Users\Техпром\Desktop\лекции по эк-ке образ. 19.03\картинки\управление картинки\Управление 3.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732588" y="549275"/>
            <a:ext cx="1727200" cy="1150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Прямоугольник 1"/>
          <p:cNvSpPr>
            <a:spLocks noChangeArrowheads="1"/>
          </p:cNvSpPr>
          <p:nvPr/>
        </p:nvSpPr>
        <p:spPr bwMode="auto">
          <a:xfrm>
            <a:off x="611188" y="1916113"/>
            <a:ext cx="8209284" cy="3539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 typeface="Wingdings" panose="05000000000000000000" pitchFamily="2" charset="2"/>
              <a:buNone/>
            </a:pPr>
            <a:r>
              <a:rPr lang="ru-RU" altLang="ru-RU" b="1" dirty="0">
                <a:cs typeface="Times New Roman" panose="02020603050405020304" pitchFamily="18" charset="0"/>
              </a:rPr>
              <a:t>Федеральный уровень</a:t>
            </a:r>
            <a:r>
              <a:rPr lang="ru-RU" altLang="ru-RU" dirty="0">
                <a:cs typeface="Times New Roman" panose="02020603050405020304" pitchFamily="18" charset="0"/>
              </a:rPr>
              <a:t> управления представлен Министерством образования и науки РФ, которое является одновременно центральным органом управления образованием в России и органом управления подведомственных ему организаций системы образования.</a:t>
            </a:r>
          </a:p>
        </p:txBody>
      </p:sp>
      <p:sp>
        <p:nvSpPr>
          <p:cNvPr id="3" name="Заголовок 1"/>
          <p:cNvSpPr txBox="1">
            <a:spLocks/>
          </p:cNvSpPr>
          <p:nvPr/>
        </p:nvSpPr>
        <p:spPr bwMode="auto">
          <a:xfrm>
            <a:off x="611188" y="533400"/>
            <a:ext cx="583247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algn="ctr" eaLnBrk="1" hangingPunct="1">
              <a:defRPr/>
            </a:pPr>
            <a:r>
              <a:rPr lang="ru-RU" altLang="ru-RU" sz="4000" kern="0" dirty="0" smtClean="0">
                <a:cs typeface="Times New Roman" pitchFamily="18" charset="0"/>
              </a:rPr>
              <a:t>2. Структура управления образованием</a:t>
            </a:r>
          </a:p>
        </p:txBody>
      </p:sp>
      <p:pic>
        <p:nvPicPr>
          <p:cNvPr id="23556" name="Picture 2" descr="C:\Users\Техпром\Desktop\лекции по эк-ке образ. 09.03\картинки закон\Минобрнауки.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88125" y="620713"/>
            <a:ext cx="1871663" cy="1055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Объект 2"/>
          <p:cNvSpPr>
            <a:spLocks noGrp="1"/>
          </p:cNvSpPr>
          <p:nvPr>
            <p:ph idx="4294967295"/>
          </p:nvPr>
        </p:nvSpPr>
        <p:spPr>
          <a:xfrm>
            <a:off x="468313" y="1916113"/>
            <a:ext cx="8229600" cy="3025055"/>
          </a:xfrm>
        </p:spPr>
        <p:txBody>
          <a:bodyPr/>
          <a:lstStyle/>
          <a:p>
            <a:pPr marL="0" indent="0" algn="just" eaLnBrk="1" hangingPunct="1">
              <a:lnSpc>
                <a:spcPct val="80000"/>
              </a:lnSpc>
              <a:buFont typeface="Wingdings" panose="05000000000000000000" pitchFamily="2" charset="2"/>
              <a:buNone/>
            </a:pPr>
            <a:r>
              <a:rPr lang="ru-RU" altLang="ru-RU" sz="4000" b="1" dirty="0" smtClean="0">
                <a:cs typeface="Times New Roman" panose="02020603050405020304" pitchFamily="18" charset="0"/>
              </a:rPr>
              <a:t>Региональный уровень</a:t>
            </a:r>
            <a:r>
              <a:rPr lang="ru-RU" altLang="ru-RU" sz="4000" dirty="0" smtClean="0">
                <a:cs typeface="Times New Roman" panose="02020603050405020304" pitchFamily="18" charset="0"/>
              </a:rPr>
              <a:t> управления образованием  представлен управлениями (министерствами, комитетами, главными управлениями и т.д.) образования субъектов  РФ. </a:t>
            </a:r>
          </a:p>
          <a:p>
            <a:pPr marL="0" indent="0" algn="just" eaLnBrk="1" hangingPunct="1">
              <a:lnSpc>
                <a:spcPct val="80000"/>
              </a:lnSpc>
              <a:buFont typeface="Wingdings" panose="05000000000000000000" pitchFamily="2" charset="2"/>
              <a:buNone/>
            </a:pPr>
            <a:endParaRPr lang="ru-RU" altLang="ru-RU" sz="4000" dirty="0" smtClean="0">
              <a:cs typeface="Times New Roman" panose="02020603050405020304" pitchFamily="18" charset="0"/>
            </a:endParaRPr>
          </a:p>
          <a:p>
            <a:pPr marL="0" indent="0" algn="just" eaLnBrk="1" hangingPunct="1">
              <a:lnSpc>
                <a:spcPct val="80000"/>
              </a:lnSpc>
            </a:pPr>
            <a:endParaRPr lang="ru-RU" altLang="ru-RU" dirty="0" smtClean="0"/>
          </a:p>
        </p:txBody>
      </p:sp>
      <p:sp>
        <p:nvSpPr>
          <p:cNvPr id="4" name="Заголовок 1"/>
          <p:cNvSpPr txBox="1">
            <a:spLocks/>
          </p:cNvSpPr>
          <p:nvPr/>
        </p:nvSpPr>
        <p:spPr bwMode="auto">
          <a:xfrm>
            <a:off x="611188" y="533400"/>
            <a:ext cx="583247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algn="ctr" eaLnBrk="1" hangingPunct="1">
              <a:defRPr/>
            </a:pPr>
            <a:r>
              <a:rPr lang="ru-RU" altLang="ru-RU" sz="4000" kern="0" dirty="0" smtClean="0">
                <a:cs typeface="Times New Roman" pitchFamily="18" charset="0"/>
              </a:rPr>
              <a:t>2. Структура управления образованием</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Прямоугольник 1"/>
          <p:cNvSpPr>
            <a:spLocks noChangeArrowheads="1"/>
          </p:cNvSpPr>
          <p:nvPr/>
        </p:nvSpPr>
        <p:spPr bwMode="auto">
          <a:xfrm>
            <a:off x="539552" y="1989138"/>
            <a:ext cx="7993261" cy="24560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lnSpc>
                <a:spcPct val="80000"/>
              </a:lnSpc>
              <a:spcBef>
                <a:spcPct val="0"/>
              </a:spcBef>
              <a:buClrTx/>
              <a:buSzTx/>
              <a:buFont typeface="Wingdings" panose="05000000000000000000" pitchFamily="2" charset="2"/>
              <a:buNone/>
            </a:pPr>
            <a:r>
              <a:rPr lang="ru-RU" altLang="ru-RU" dirty="0">
                <a:cs typeface="Times New Roman" panose="02020603050405020304" pitchFamily="18" charset="0"/>
              </a:rPr>
              <a:t>Основное их отличие от федеральных органов состоит в том, что они, не имея в своем непосредственном ведении образовательных учреждений, осуществляют функциональное управление системой образования в пределах региона.</a:t>
            </a:r>
          </a:p>
        </p:txBody>
      </p:sp>
      <p:sp>
        <p:nvSpPr>
          <p:cNvPr id="3" name="Заголовок 1"/>
          <p:cNvSpPr txBox="1">
            <a:spLocks/>
          </p:cNvSpPr>
          <p:nvPr/>
        </p:nvSpPr>
        <p:spPr bwMode="auto">
          <a:xfrm>
            <a:off x="611188" y="533400"/>
            <a:ext cx="583247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algn="ctr" eaLnBrk="1" hangingPunct="1">
              <a:defRPr/>
            </a:pPr>
            <a:r>
              <a:rPr lang="ru-RU" altLang="ru-RU" sz="4000" kern="0" dirty="0" smtClean="0">
                <a:cs typeface="Times New Roman" pitchFamily="18" charset="0"/>
              </a:rPr>
              <a:t>2. Структура управления образованием</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Объект 2"/>
          <p:cNvSpPr>
            <a:spLocks noGrp="1"/>
          </p:cNvSpPr>
          <p:nvPr>
            <p:ph idx="4294967295"/>
          </p:nvPr>
        </p:nvSpPr>
        <p:spPr>
          <a:xfrm>
            <a:off x="468313" y="1700213"/>
            <a:ext cx="8229600" cy="4302125"/>
          </a:xfrm>
        </p:spPr>
        <p:txBody>
          <a:bodyPr/>
          <a:lstStyle/>
          <a:p>
            <a:pPr marL="0" indent="0" algn="just" eaLnBrk="1" hangingPunct="1">
              <a:buFont typeface="Wingdings" panose="05000000000000000000" pitchFamily="2" charset="2"/>
              <a:buNone/>
            </a:pPr>
            <a:r>
              <a:rPr lang="ru-RU" altLang="ru-RU" sz="3000" b="1" dirty="0" smtClean="0">
                <a:cs typeface="Times New Roman" panose="02020603050405020304" pitchFamily="18" charset="0"/>
              </a:rPr>
              <a:t>Муниципальный уровень</a:t>
            </a:r>
            <a:r>
              <a:rPr lang="ru-RU" altLang="ru-RU" sz="3000" dirty="0" smtClean="0">
                <a:cs typeface="Times New Roman" panose="02020603050405020304" pitchFamily="18" charset="0"/>
              </a:rPr>
              <a:t> управления образованием  представлен отделами народного образования (или просто отделами образования), созданными соответствующими муниципальными органами власти. На эти органы возложена основная нагрузка по осуществлению управления учебными заведениями, основная масса которых сосредоточена на муниципальном уровне.</a:t>
            </a:r>
            <a:endParaRPr lang="ru-RU" altLang="ru-RU" sz="3000" dirty="0" smtClean="0"/>
          </a:p>
        </p:txBody>
      </p:sp>
      <p:sp>
        <p:nvSpPr>
          <p:cNvPr id="4" name="Заголовок 1"/>
          <p:cNvSpPr txBox="1">
            <a:spLocks/>
          </p:cNvSpPr>
          <p:nvPr/>
        </p:nvSpPr>
        <p:spPr bwMode="auto">
          <a:xfrm>
            <a:off x="611188" y="533400"/>
            <a:ext cx="583247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algn="ctr" eaLnBrk="1" hangingPunct="1">
              <a:defRPr/>
            </a:pPr>
            <a:r>
              <a:rPr lang="ru-RU" altLang="ru-RU" sz="4000" kern="0" dirty="0" smtClean="0">
                <a:cs typeface="Times New Roman" pitchFamily="18" charset="0"/>
              </a:rPr>
              <a:t>2. Структура управления образованием</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611188" y="533400"/>
            <a:ext cx="583247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algn="ctr" eaLnBrk="1" hangingPunct="1">
              <a:defRPr/>
            </a:pPr>
            <a:r>
              <a:rPr lang="ru-RU" altLang="ru-RU" sz="4000" kern="0" dirty="0" smtClean="0">
                <a:cs typeface="Times New Roman" pitchFamily="18" charset="0"/>
              </a:rPr>
              <a:t>2. Структура управления образованием</a:t>
            </a:r>
          </a:p>
        </p:txBody>
      </p:sp>
      <p:sp>
        <p:nvSpPr>
          <p:cNvPr id="3" name="Прямоугольник 2"/>
          <p:cNvSpPr/>
          <p:nvPr/>
        </p:nvSpPr>
        <p:spPr>
          <a:xfrm>
            <a:off x="611560" y="1844675"/>
            <a:ext cx="7992888" cy="3785652"/>
          </a:xfrm>
          <a:prstGeom prst="rect">
            <a:avLst/>
          </a:prstGeom>
        </p:spPr>
        <p:txBody>
          <a:bodyPr wrap="square">
            <a:spAutoFit/>
          </a:bodyPr>
          <a:lstStyle/>
          <a:p>
            <a:pPr indent="450215" algn="just">
              <a:spcAft>
                <a:spcPts val="0"/>
              </a:spcAft>
              <a:defRPr/>
            </a:pPr>
            <a:r>
              <a:rPr lang="ru-RU" sz="2400" dirty="0">
                <a:latin typeface="+mn-lt"/>
                <a:ea typeface="Calibri"/>
                <a:cs typeface="Times New Roman"/>
              </a:rPr>
              <a:t>Министерство образования и науки Российской Федерации является федеральным органом исполнительной власти, осуществляющим функции по выработке государственной политики и нормативно-правовому регулированию в сфере образования, научной, научно-технической и инновационной деятельности, нанотехнологий, интеллектуальной собственности, а также в сфере воспитания, социальной поддержки и социальной защиты обучающихся и воспитанников образовательных </a:t>
            </a:r>
            <a:r>
              <a:rPr lang="ru-RU" sz="2400" dirty="0" smtClean="0">
                <a:latin typeface="+mn-lt"/>
                <a:ea typeface="Calibri"/>
                <a:cs typeface="Times New Roman"/>
              </a:rPr>
              <a:t>учреждений.</a:t>
            </a:r>
            <a:endParaRPr lang="ru-RU" sz="1600" dirty="0">
              <a:latin typeface="Calibri"/>
              <a:ea typeface="Calibri"/>
              <a:cs typeface="Times New Roman"/>
            </a:endParaRPr>
          </a:p>
        </p:txBody>
      </p:sp>
      <p:pic>
        <p:nvPicPr>
          <p:cNvPr id="27652" name="Picture 2" descr="C:\Users\Техпром\Desktop\лекции по эк-ке образ. 09.03\картинки закон\Минобрнауки.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88125" y="620713"/>
            <a:ext cx="1871663" cy="1055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611188" y="533400"/>
            <a:ext cx="583247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algn="ctr" eaLnBrk="1" hangingPunct="1">
              <a:defRPr/>
            </a:pPr>
            <a:r>
              <a:rPr lang="ru-RU" altLang="ru-RU" sz="4000" kern="0" dirty="0" smtClean="0">
                <a:cs typeface="Times New Roman" pitchFamily="18" charset="0"/>
              </a:rPr>
              <a:t>2. Структура управления образованием</a:t>
            </a:r>
          </a:p>
        </p:txBody>
      </p:sp>
      <p:pic>
        <p:nvPicPr>
          <p:cNvPr id="28675" name="Picture 2" descr="C:\Users\Техпром\Desktop\лекции по эк-ке образ. 09.03\картинки закон\Минобрнауки.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88125" y="620713"/>
            <a:ext cx="1871663" cy="1055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676" name="Прямоугольник 3"/>
          <p:cNvSpPr>
            <a:spLocks noChangeArrowheads="1"/>
          </p:cNvSpPr>
          <p:nvPr/>
        </p:nvSpPr>
        <p:spPr bwMode="auto">
          <a:xfrm>
            <a:off x="467544" y="1844675"/>
            <a:ext cx="8280920" cy="44012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indent="449263"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ru-RU" altLang="ru-RU" sz="2000" b="1" dirty="0">
                <a:cs typeface="Times New Roman" panose="02020603050405020304" pitchFamily="18" charset="0"/>
              </a:rPr>
              <a:t>Цели деятельности министерства</a:t>
            </a:r>
            <a:endParaRPr lang="ru-RU" altLang="ru-RU" sz="2000" dirty="0">
              <a:latin typeface="Calibri" panose="020F0502020204030204" pitchFamily="34" charset="0"/>
              <a:ea typeface="Calibri" panose="020F0502020204030204" pitchFamily="34" charset="0"/>
              <a:cs typeface="Times New Roman" panose="02020603050405020304" pitchFamily="18" charset="0"/>
            </a:endParaRPr>
          </a:p>
          <a:p>
            <a:pPr algn="just" eaLnBrk="1" hangingPunct="1">
              <a:spcBef>
                <a:spcPct val="0"/>
              </a:spcBef>
              <a:buClrTx/>
              <a:buSzTx/>
              <a:buFontTx/>
              <a:buNone/>
            </a:pPr>
            <a:r>
              <a:rPr lang="ru-RU" altLang="ru-RU" sz="2000" dirty="0">
                <a:cs typeface="Times New Roman" panose="02020603050405020304" pitchFamily="18" charset="0"/>
              </a:rPr>
              <a:t>1. Обеспечение доступности качественного образования для всех слоев населения как основы социальной мобильности и снижения социально-экономической дифференциации в обществе.</a:t>
            </a:r>
            <a:endParaRPr lang="ru-RU" altLang="ru-RU" sz="2000" dirty="0">
              <a:latin typeface="Calibri" panose="020F0502020204030204" pitchFamily="34" charset="0"/>
              <a:ea typeface="Calibri" panose="020F0502020204030204" pitchFamily="34" charset="0"/>
              <a:cs typeface="Calibri" panose="020F0502020204030204" pitchFamily="34" charset="0"/>
            </a:endParaRPr>
          </a:p>
          <a:p>
            <a:pPr algn="just" eaLnBrk="1" hangingPunct="1">
              <a:spcBef>
                <a:spcPct val="0"/>
              </a:spcBef>
              <a:buClrTx/>
              <a:buSzTx/>
              <a:buFontTx/>
              <a:buNone/>
            </a:pPr>
            <a:r>
              <a:rPr lang="ru-RU" altLang="ru-RU" sz="2000" dirty="0">
                <a:cs typeface="Times New Roman" panose="02020603050405020304" pitchFamily="18" charset="0"/>
              </a:rPr>
              <a:t>2. Обеспечение текущих и перспективных потребностей экономики и социальной сферы в профессиональных кадрах необходимой квалификации, создание условий для развития непрерывного образования.</a:t>
            </a:r>
            <a:endParaRPr lang="ru-RU" altLang="ru-RU" sz="2000" dirty="0">
              <a:latin typeface="Calibri" panose="020F0502020204030204" pitchFamily="34" charset="0"/>
              <a:ea typeface="Calibri" panose="020F0502020204030204" pitchFamily="34" charset="0"/>
              <a:cs typeface="Calibri" panose="020F0502020204030204" pitchFamily="34" charset="0"/>
            </a:endParaRPr>
          </a:p>
          <a:p>
            <a:pPr algn="just" eaLnBrk="1" hangingPunct="1">
              <a:spcBef>
                <a:spcPct val="0"/>
              </a:spcBef>
              <a:buClrTx/>
              <a:buSzTx/>
              <a:buFontTx/>
              <a:buNone/>
            </a:pPr>
            <a:r>
              <a:rPr lang="ru-RU" altLang="ru-RU" sz="2000" dirty="0">
                <a:cs typeface="Times New Roman" panose="02020603050405020304" pitchFamily="18" charset="0"/>
              </a:rPr>
              <a:t>3. Создание условий для активного включения детей, обучающихся образовательных учреждений в экономическую, социально-политическую и культурную жизнь общества.</a:t>
            </a:r>
            <a:endParaRPr lang="ru-RU" altLang="ru-RU" sz="2000" dirty="0">
              <a:latin typeface="Calibri" panose="020F0502020204030204" pitchFamily="34" charset="0"/>
              <a:ea typeface="Calibri" panose="020F0502020204030204" pitchFamily="34" charset="0"/>
              <a:cs typeface="Calibri" panose="020F0502020204030204" pitchFamily="34" charset="0"/>
            </a:endParaRPr>
          </a:p>
          <a:p>
            <a:pPr algn="just" eaLnBrk="1" hangingPunct="1">
              <a:spcBef>
                <a:spcPct val="0"/>
              </a:spcBef>
              <a:buClrTx/>
              <a:buSzTx/>
              <a:buFontTx/>
              <a:buNone/>
            </a:pPr>
            <a:r>
              <a:rPr lang="ru-RU" altLang="ru-RU" sz="2000" dirty="0">
                <a:cs typeface="Times New Roman" panose="02020603050405020304" pitchFamily="18" charset="0"/>
              </a:rPr>
              <a:t>4. Создание условий для развития и эффективного использования научно-технического потенциала.</a:t>
            </a:r>
            <a:endParaRPr lang="ru-RU" altLang="ru-RU" sz="2000" dirty="0">
              <a:latin typeface="Calibri" panose="020F0502020204030204" pitchFamily="34" charset="0"/>
              <a:ea typeface="Calibri" panose="020F0502020204030204" pitchFamily="34" charset="0"/>
              <a:cs typeface="Calibri" panose="020F0502020204030204" pitchFamily="34" charset="0"/>
            </a:endParaRPr>
          </a:p>
          <a:p>
            <a:pPr algn="just" eaLnBrk="1" hangingPunct="1">
              <a:spcBef>
                <a:spcPct val="0"/>
              </a:spcBef>
              <a:buClrTx/>
              <a:buSzTx/>
              <a:buFontTx/>
              <a:buNone/>
            </a:pPr>
            <a:r>
              <a:rPr lang="ru-RU" altLang="ru-RU" sz="2000" dirty="0">
                <a:cs typeface="Times New Roman" panose="02020603050405020304" pitchFamily="18" charset="0"/>
              </a:rPr>
              <a:t>5. Создание условий для активизации инновационной деятельности.</a:t>
            </a:r>
            <a:endParaRPr lang="ru-RU" altLang="ru-RU" sz="20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611188" y="533400"/>
            <a:ext cx="583247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algn="ctr" eaLnBrk="1" hangingPunct="1">
              <a:defRPr/>
            </a:pPr>
            <a:r>
              <a:rPr lang="ru-RU" altLang="ru-RU" sz="4000" kern="0" dirty="0" smtClean="0">
                <a:cs typeface="Times New Roman" pitchFamily="18" charset="0"/>
              </a:rPr>
              <a:t>2. Структура управления образованием</a:t>
            </a:r>
          </a:p>
        </p:txBody>
      </p:sp>
      <p:sp>
        <p:nvSpPr>
          <p:cNvPr id="29699" name="Прямоугольник 2"/>
          <p:cNvSpPr>
            <a:spLocks noChangeArrowheads="1"/>
          </p:cNvSpPr>
          <p:nvPr/>
        </p:nvSpPr>
        <p:spPr bwMode="auto">
          <a:xfrm>
            <a:off x="606425" y="1844675"/>
            <a:ext cx="7632700" cy="452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ru-RU" altLang="ru-RU" sz="1600">
                <a:cs typeface="Times New Roman" panose="02020603050405020304" pitchFamily="18" charset="0"/>
              </a:rPr>
              <a:t>Департаменты:</a:t>
            </a:r>
            <a:endParaRPr lang="ru-RU" altLang="ru-RU" sz="1600">
              <a:ea typeface="Calibri" panose="020F0502020204030204" pitchFamily="34" charset="0"/>
              <a:cs typeface="Times New Roman" panose="02020603050405020304" pitchFamily="18" charset="0"/>
            </a:endParaRPr>
          </a:p>
          <a:p>
            <a:pPr algn="just" eaLnBrk="1" hangingPunct="1">
              <a:spcBef>
                <a:spcPct val="0"/>
              </a:spcBef>
              <a:buClrTx/>
              <a:buSzTx/>
              <a:buFontTx/>
              <a:buNone/>
            </a:pPr>
            <a:r>
              <a:rPr lang="ru-RU" altLang="ru-RU" sz="1600">
                <a:cs typeface="Times New Roman" panose="02020603050405020304" pitchFamily="18" charset="0"/>
              </a:rPr>
              <a:t>Департамент информационной и региональной политики</a:t>
            </a:r>
            <a:endParaRPr lang="ru-RU" altLang="ru-RU" sz="1600">
              <a:ea typeface="Calibri" panose="020F0502020204030204" pitchFamily="34" charset="0"/>
              <a:cs typeface="Calibri" panose="020F0502020204030204" pitchFamily="34" charset="0"/>
            </a:endParaRPr>
          </a:p>
          <a:p>
            <a:pPr algn="just" eaLnBrk="1" hangingPunct="1">
              <a:spcBef>
                <a:spcPct val="0"/>
              </a:spcBef>
              <a:buClrTx/>
              <a:buSzTx/>
              <a:buFontTx/>
              <a:buNone/>
            </a:pPr>
            <a:r>
              <a:rPr lang="ru-RU" altLang="ru-RU" sz="1600">
                <a:cs typeface="Times New Roman" panose="02020603050405020304" pitchFamily="18" charset="0"/>
              </a:rPr>
              <a:t>Департамент стратегии, анализа и прогноза</a:t>
            </a:r>
          </a:p>
          <a:p>
            <a:pPr eaLnBrk="1" hangingPunct="1">
              <a:spcBef>
                <a:spcPct val="0"/>
              </a:spcBef>
              <a:buClrTx/>
              <a:buSzTx/>
              <a:buFontTx/>
              <a:buNone/>
            </a:pPr>
            <a:r>
              <a:rPr lang="ru-RU" altLang="ru-RU" sz="1600">
                <a:solidFill>
                  <a:srgbClr val="000000"/>
                </a:solidFill>
              </a:rPr>
              <a:t>Департамент государственной политики в сфере общего образования</a:t>
            </a:r>
          </a:p>
          <a:p>
            <a:pPr eaLnBrk="1" hangingPunct="1">
              <a:spcBef>
                <a:spcPct val="0"/>
              </a:spcBef>
              <a:buClrTx/>
              <a:buSzTx/>
              <a:buFontTx/>
              <a:buNone/>
            </a:pPr>
            <a:r>
              <a:rPr lang="ru-RU" altLang="ru-RU" sz="1600">
                <a:cs typeface="Times New Roman" panose="02020603050405020304" pitchFamily="18" charset="0"/>
              </a:rPr>
              <a:t>Департамент государственной политики в сфере высшего образования</a:t>
            </a:r>
          </a:p>
          <a:p>
            <a:pPr algn="just" eaLnBrk="1" hangingPunct="1">
              <a:spcBef>
                <a:spcPct val="0"/>
              </a:spcBef>
              <a:buClrTx/>
              <a:buSzTx/>
              <a:buFontTx/>
              <a:buNone/>
            </a:pPr>
            <a:r>
              <a:rPr lang="ru-RU" altLang="ru-RU" sz="1600"/>
              <a:t>Департамент государственной политики в сфере подготовки рабочих кадров и ДПО</a:t>
            </a:r>
          </a:p>
          <a:p>
            <a:pPr eaLnBrk="1" hangingPunct="1">
              <a:spcBef>
                <a:spcPct val="0"/>
              </a:spcBef>
              <a:buClrTx/>
              <a:buSzTx/>
              <a:buFontTx/>
              <a:buNone/>
            </a:pPr>
            <a:r>
              <a:rPr lang="ru-RU" altLang="ru-RU" sz="1600"/>
              <a:t>Департамент государственной политики в сфере защиты прав детей</a:t>
            </a:r>
          </a:p>
          <a:p>
            <a:pPr eaLnBrk="1" hangingPunct="1">
              <a:spcBef>
                <a:spcPct val="0"/>
              </a:spcBef>
              <a:buClrTx/>
              <a:buSzTx/>
              <a:buFontTx/>
              <a:buNone/>
            </a:pPr>
            <a:r>
              <a:rPr lang="ru-RU" altLang="ru-RU" sz="1600"/>
              <a:t>Департамент государственной политики в сфере воспитания детей и молодёжи</a:t>
            </a:r>
          </a:p>
          <a:p>
            <a:pPr eaLnBrk="1" hangingPunct="1">
              <a:spcBef>
                <a:spcPct val="0"/>
              </a:spcBef>
              <a:buClrTx/>
              <a:buSzTx/>
              <a:buFontTx/>
              <a:buNone/>
            </a:pPr>
            <a:r>
              <a:rPr lang="ru-RU" altLang="ru-RU" sz="1600"/>
              <a:t>Административный департамент</a:t>
            </a:r>
          </a:p>
          <a:p>
            <a:pPr algn="just" eaLnBrk="1" hangingPunct="1">
              <a:spcBef>
                <a:spcPct val="0"/>
              </a:spcBef>
              <a:buClrTx/>
              <a:buSzTx/>
              <a:buFontTx/>
              <a:buNone/>
            </a:pPr>
            <a:r>
              <a:rPr lang="ru-RU" altLang="ru-RU" sz="1600">
                <a:cs typeface="Times New Roman" panose="02020603050405020304" pitchFamily="18" charset="0"/>
              </a:rPr>
              <a:t>Департамент аттестации научных и научно-педагогических работников</a:t>
            </a:r>
            <a:endParaRPr lang="ru-RU" altLang="ru-RU" sz="1600">
              <a:ea typeface="Calibri" panose="020F0502020204030204" pitchFamily="34" charset="0"/>
              <a:cs typeface="Calibri" panose="020F0502020204030204" pitchFamily="34" charset="0"/>
            </a:endParaRPr>
          </a:p>
          <a:p>
            <a:pPr algn="just" eaLnBrk="1" hangingPunct="1">
              <a:spcBef>
                <a:spcPct val="0"/>
              </a:spcBef>
              <a:buClrTx/>
              <a:buSzTx/>
              <a:buFontTx/>
              <a:buNone/>
            </a:pPr>
            <a:r>
              <a:rPr lang="ru-RU" altLang="ru-RU" sz="1600">
                <a:cs typeface="Times New Roman" panose="02020603050405020304" pitchFamily="18" charset="0"/>
              </a:rPr>
              <a:t>Международный департамент</a:t>
            </a:r>
          </a:p>
          <a:p>
            <a:pPr eaLnBrk="1" hangingPunct="1">
              <a:spcBef>
                <a:spcPct val="0"/>
              </a:spcBef>
              <a:buClrTx/>
              <a:buSzTx/>
              <a:buFontTx/>
              <a:buNone/>
            </a:pPr>
            <a:r>
              <a:rPr lang="ru-RU" altLang="ru-RU" sz="1600"/>
              <a:t>Департамент финансов, организации бюджетного процесса, методологии и экономики образования и науки</a:t>
            </a:r>
          </a:p>
          <a:p>
            <a:pPr eaLnBrk="1" hangingPunct="1">
              <a:spcBef>
                <a:spcPct val="0"/>
              </a:spcBef>
              <a:buClrTx/>
              <a:buSzTx/>
              <a:buFontTx/>
              <a:buNone/>
            </a:pPr>
            <a:r>
              <a:rPr lang="ru-RU" altLang="ru-RU" sz="1600"/>
              <a:t>Департамент управления программами и конкурсных процедур</a:t>
            </a:r>
          </a:p>
          <a:p>
            <a:pPr eaLnBrk="1" hangingPunct="1">
              <a:spcBef>
                <a:spcPct val="0"/>
              </a:spcBef>
              <a:buClrTx/>
              <a:buSzTx/>
              <a:buFontTx/>
              <a:buNone/>
            </a:pPr>
            <a:r>
              <a:rPr lang="ru-RU" altLang="ru-RU" sz="1600"/>
              <a:t>Департамент управления сетью подведомственных организаций</a:t>
            </a:r>
          </a:p>
          <a:p>
            <a:pPr eaLnBrk="1" hangingPunct="1">
              <a:spcBef>
                <a:spcPct val="0"/>
              </a:spcBef>
              <a:buClrTx/>
              <a:buSzTx/>
              <a:buFontTx/>
              <a:buNone/>
            </a:pPr>
            <a:r>
              <a:rPr lang="ru-RU" altLang="ru-RU" sz="1600"/>
              <a:t>Департамент государственной службы, кадров и мобилизационной подготовки</a:t>
            </a:r>
          </a:p>
          <a:p>
            <a:pPr eaLnBrk="1" hangingPunct="1">
              <a:spcBef>
                <a:spcPct val="0"/>
              </a:spcBef>
              <a:buClrTx/>
              <a:buSzTx/>
              <a:buFontTx/>
              <a:buNone/>
            </a:pPr>
            <a:r>
              <a:rPr lang="ru-RU" altLang="ru-RU" sz="1600"/>
              <a:t>Департамент науки и технологий</a:t>
            </a:r>
          </a:p>
          <a:p>
            <a:pPr algn="just" eaLnBrk="1" hangingPunct="1">
              <a:spcBef>
                <a:spcPct val="0"/>
              </a:spcBef>
              <a:buClrTx/>
              <a:buSzTx/>
              <a:buFontTx/>
              <a:buNone/>
            </a:pPr>
            <a:r>
              <a:rPr lang="ru-RU" altLang="ru-RU" sz="1600">
                <a:cs typeface="Times New Roman" panose="02020603050405020304" pitchFamily="18" charset="0"/>
              </a:rPr>
              <a:t>Правовой департамент</a:t>
            </a:r>
            <a:endParaRPr lang="ru-RU" altLang="ru-RU" sz="1600">
              <a:ea typeface="Calibri" panose="020F0502020204030204" pitchFamily="34" charset="0"/>
              <a:cs typeface="Calibri" panose="020F0502020204030204" pitchFamily="34" charset="0"/>
            </a:endParaRPr>
          </a:p>
        </p:txBody>
      </p:sp>
      <p:pic>
        <p:nvPicPr>
          <p:cNvPr id="29700" name="Picture 2" descr="C:\Users\Техпром\Desktop\лекции по эк-ке образ. 09.03\картинки закон\Минобрнауки.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88125" y="620713"/>
            <a:ext cx="1871663" cy="1055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idx="4294967295"/>
          </p:nvPr>
        </p:nvSpPr>
        <p:spPr>
          <a:xfrm>
            <a:off x="457200" y="620713"/>
            <a:ext cx="8507413" cy="796925"/>
          </a:xfrm>
        </p:spPr>
        <p:txBody>
          <a:bodyPr anchor="ctr"/>
          <a:lstStyle/>
          <a:p>
            <a:pPr eaLnBrk="1" hangingPunct="1"/>
            <a:r>
              <a:rPr lang="ru-RU" altLang="ru-RU" sz="4000" dirty="0" smtClean="0"/>
              <a:t>3. Функции управления образованием</a:t>
            </a:r>
          </a:p>
        </p:txBody>
      </p:sp>
      <p:sp>
        <p:nvSpPr>
          <p:cNvPr id="30723" name="Объект 2"/>
          <p:cNvSpPr>
            <a:spLocks noGrp="1"/>
          </p:cNvSpPr>
          <p:nvPr>
            <p:ph idx="4294967295"/>
          </p:nvPr>
        </p:nvSpPr>
        <p:spPr>
          <a:xfrm>
            <a:off x="457200" y="1828800"/>
            <a:ext cx="8229600" cy="3471863"/>
          </a:xfrm>
        </p:spPr>
        <p:txBody>
          <a:bodyPr/>
          <a:lstStyle/>
          <a:p>
            <a:pPr marL="0" indent="0" algn="just" eaLnBrk="1" hangingPunct="1">
              <a:buFont typeface="Wingdings" panose="05000000000000000000" pitchFamily="2" charset="2"/>
              <a:buNone/>
            </a:pPr>
            <a:r>
              <a:rPr lang="ru-RU" altLang="ru-RU" sz="4000" u="sng" dirty="0" smtClean="0">
                <a:cs typeface="Times New Roman" panose="02020603050405020304" pitchFamily="18" charset="0"/>
              </a:rPr>
              <a:t>Федеральный уровень.</a:t>
            </a:r>
          </a:p>
          <a:p>
            <a:pPr marL="0" indent="0" algn="just" eaLnBrk="1" hangingPunct="1">
              <a:buFont typeface="Wingdings" panose="05000000000000000000" pitchFamily="2" charset="2"/>
              <a:buNone/>
            </a:pPr>
            <a:endParaRPr lang="ru-RU" altLang="ru-RU" sz="2000" dirty="0" smtClean="0">
              <a:cs typeface="Times New Roman" panose="02020603050405020304" pitchFamily="18" charset="0"/>
            </a:endParaRPr>
          </a:p>
          <a:p>
            <a:pPr marL="0" indent="0" algn="just" eaLnBrk="1" hangingPunct="1">
              <a:buFont typeface="Wingdings" panose="05000000000000000000" pitchFamily="2" charset="2"/>
              <a:buNone/>
            </a:pPr>
            <a:r>
              <a:rPr lang="ru-RU" altLang="ru-RU" sz="4000" dirty="0" smtClean="0">
                <a:cs typeface="Times New Roman" panose="02020603050405020304" pitchFamily="18" charset="0"/>
              </a:rPr>
              <a:t>1. Формирование и осуществление </a:t>
            </a:r>
          </a:p>
          <a:p>
            <a:pPr marL="0" indent="0" algn="just" eaLnBrk="1" hangingPunct="1">
              <a:buFont typeface="Wingdings" panose="05000000000000000000" pitchFamily="2" charset="2"/>
              <a:buNone/>
            </a:pPr>
            <a:r>
              <a:rPr lang="ru-RU" altLang="ru-RU" sz="4000" dirty="0" smtClean="0">
                <a:cs typeface="Times New Roman" panose="02020603050405020304" pitchFamily="18" charset="0"/>
              </a:rPr>
              <a:t>государственной политики в сфере образования.</a:t>
            </a:r>
          </a:p>
          <a:p>
            <a:pPr marL="0" indent="0" algn="just" eaLnBrk="1" hangingPunct="1">
              <a:buFont typeface="Wingdings" panose="05000000000000000000" pitchFamily="2" charset="2"/>
              <a:buNone/>
            </a:pPr>
            <a:endParaRPr lang="ru-RU" altLang="ru-RU"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Прямоугольник 1"/>
          <p:cNvSpPr>
            <a:spLocks noChangeArrowheads="1"/>
          </p:cNvSpPr>
          <p:nvPr/>
        </p:nvSpPr>
        <p:spPr bwMode="auto">
          <a:xfrm>
            <a:off x="468313" y="1916113"/>
            <a:ext cx="8137525" cy="4278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 typeface="Wingdings" panose="05000000000000000000" pitchFamily="2" charset="2"/>
              <a:buNone/>
            </a:pPr>
            <a:r>
              <a:rPr lang="ru-RU" altLang="ru-RU" sz="3400" dirty="0">
                <a:cs typeface="Times New Roman" panose="02020603050405020304" pitchFamily="18" charset="0"/>
              </a:rPr>
              <a:t>2. Определение общих условий функционирования системы образования и образовательных учреждений, включая правовое регулирование в пределах своей компетенции (установление федеральных компонентов государственных образовательных стандартов, разработка подзаконных актов).</a:t>
            </a:r>
          </a:p>
        </p:txBody>
      </p:sp>
      <p:sp>
        <p:nvSpPr>
          <p:cNvPr id="3" name="Заголовок 1"/>
          <p:cNvSpPr txBox="1">
            <a:spLocks/>
          </p:cNvSpPr>
          <p:nvPr/>
        </p:nvSpPr>
        <p:spPr bwMode="auto">
          <a:xfrm>
            <a:off x="457200" y="620713"/>
            <a:ext cx="8507413" cy="796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eaLnBrk="1" hangingPunct="1">
              <a:defRPr/>
            </a:pPr>
            <a:r>
              <a:rPr lang="ru-RU" altLang="ru-RU" sz="4000" kern="0" dirty="0" smtClean="0"/>
              <a:t>3. Функции управления образованием</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ъект 2"/>
          <p:cNvSpPr>
            <a:spLocks noGrp="1"/>
          </p:cNvSpPr>
          <p:nvPr>
            <p:ph idx="4294967295"/>
          </p:nvPr>
        </p:nvSpPr>
        <p:spPr/>
        <p:txBody>
          <a:bodyPr/>
          <a:lstStyle/>
          <a:p>
            <a:pPr marL="0" indent="0" algn="just" eaLnBrk="1" hangingPunct="1">
              <a:buFont typeface="Wingdings" panose="05000000000000000000" pitchFamily="2" charset="2"/>
              <a:buNone/>
            </a:pPr>
            <a:r>
              <a:rPr lang="ru-RU" altLang="ru-RU" sz="3600" dirty="0" smtClean="0">
                <a:cs typeface="Times New Roman" panose="02020603050405020304" pitchFamily="18" charset="0"/>
              </a:rPr>
              <a:t>3. Установление льгот, экономических нормативов, различных норм и правил.</a:t>
            </a:r>
          </a:p>
          <a:p>
            <a:pPr marL="0" indent="0" algn="just" eaLnBrk="1" hangingPunct="1">
              <a:buFont typeface="Wingdings" panose="05000000000000000000" pitchFamily="2" charset="2"/>
              <a:buNone/>
            </a:pPr>
            <a:endParaRPr lang="ru-RU" altLang="ru-RU" sz="3600" dirty="0" smtClean="0">
              <a:cs typeface="Times New Roman" panose="02020603050405020304" pitchFamily="18" charset="0"/>
            </a:endParaRPr>
          </a:p>
          <a:p>
            <a:pPr marL="0" indent="0" algn="just" eaLnBrk="1" hangingPunct="1">
              <a:buFont typeface="Wingdings" panose="05000000000000000000" pitchFamily="2" charset="2"/>
              <a:buNone/>
            </a:pPr>
            <a:r>
              <a:rPr lang="ru-RU" altLang="ru-RU" sz="3600" dirty="0" smtClean="0">
                <a:cs typeface="Times New Roman" panose="02020603050405020304" pitchFamily="18" charset="0"/>
              </a:rPr>
              <a:t>4. Создание учебных заведений федерального ведения и непосредственное руководство ими.</a:t>
            </a:r>
          </a:p>
          <a:p>
            <a:pPr marL="0" indent="0" algn="just" eaLnBrk="1" hangingPunct="1">
              <a:buFont typeface="Wingdings" panose="05000000000000000000" pitchFamily="2" charset="2"/>
              <a:buNone/>
            </a:pPr>
            <a:endParaRPr lang="ru-RU" altLang="ru-RU" sz="3000" dirty="0" smtClean="0"/>
          </a:p>
        </p:txBody>
      </p:sp>
      <p:sp>
        <p:nvSpPr>
          <p:cNvPr id="3" name="Заголовок 1"/>
          <p:cNvSpPr txBox="1">
            <a:spLocks/>
          </p:cNvSpPr>
          <p:nvPr/>
        </p:nvSpPr>
        <p:spPr bwMode="auto">
          <a:xfrm>
            <a:off x="457200" y="620713"/>
            <a:ext cx="8507413" cy="796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eaLnBrk="1" hangingPunct="1">
              <a:defRPr/>
            </a:pPr>
            <a:r>
              <a:rPr lang="ru-RU" altLang="ru-RU" sz="4000" kern="0" dirty="0" smtClean="0"/>
              <a:t>3. Функции управления образованием</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Прямоугольник 1"/>
          <p:cNvSpPr>
            <a:spLocks noChangeArrowheads="1"/>
          </p:cNvSpPr>
          <p:nvPr/>
        </p:nvSpPr>
        <p:spPr bwMode="auto">
          <a:xfrm>
            <a:off x="539552" y="1916113"/>
            <a:ext cx="8280920" cy="2862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 typeface="Wingdings" panose="05000000000000000000" pitchFamily="2" charset="2"/>
              <a:buNone/>
            </a:pPr>
            <a:r>
              <a:rPr lang="ru-RU" altLang="ru-RU" sz="3600" dirty="0">
                <a:cs typeface="Times New Roman" panose="02020603050405020304" pitchFamily="18" charset="0"/>
              </a:rPr>
              <a:t>5. Контроль за исполнением законодательства РФ в области образования и федеральных компонентов государственных образовательных стандартов.  </a:t>
            </a:r>
          </a:p>
        </p:txBody>
      </p:sp>
      <p:sp>
        <p:nvSpPr>
          <p:cNvPr id="3" name="Заголовок 1"/>
          <p:cNvSpPr txBox="1">
            <a:spLocks/>
          </p:cNvSpPr>
          <p:nvPr/>
        </p:nvSpPr>
        <p:spPr bwMode="auto">
          <a:xfrm>
            <a:off x="457200" y="620713"/>
            <a:ext cx="8507413" cy="796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eaLnBrk="1" hangingPunct="1">
              <a:defRPr/>
            </a:pPr>
            <a:r>
              <a:rPr lang="ru-RU" altLang="ru-RU" sz="4000" kern="0" dirty="0" smtClean="0"/>
              <a:t>3. Функции управления образованием</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Прямоугольник 1"/>
          <p:cNvSpPr>
            <a:spLocks noChangeArrowheads="1"/>
          </p:cNvSpPr>
          <p:nvPr/>
        </p:nvSpPr>
        <p:spPr bwMode="auto">
          <a:xfrm>
            <a:off x="539552" y="2133600"/>
            <a:ext cx="8280919" cy="3570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 typeface="Wingdings" panose="05000000000000000000" pitchFamily="2" charset="2"/>
              <a:buNone/>
            </a:pPr>
            <a:r>
              <a:rPr lang="ru-RU" altLang="ru-RU" sz="3000" dirty="0">
                <a:cs typeface="Times New Roman" panose="02020603050405020304" pitchFamily="18" charset="0"/>
              </a:rPr>
              <a:t>6. Реализация специфических функций – лицензирование образовательных учреждений по программам высшего и послевузовского профессионального образования, установление и присвоение государственных наград и почетных званий в области образования. </a:t>
            </a:r>
          </a:p>
          <a:p>
            <a:pPr algn="just" eaLnBrk="1" hangingPunct="1">
              <a:spcBef>
                <a:spcPct val="0"/>
              </a:spcBef>
              <a:buClrTx/>
              <a:buSzTx/>
              <a:buFont typeface="Wingdings" panose="05000000000000000000" pitchFamily="2" charset="2"/>
              <a:buNone/>
            </a:pPr>
            <a:endParaRPr lang="ru-RU" altLang="ru-RU" sz="1600" dirty="0">
              <a:cs typeface="Times New Roman" panose="02020603050405020304" pitchFamily="18" charset="0"/>
            </a:endParaRPr>
          </a:p>
          <a:p>
            <a:pPr algn="just" eaLnBrk="1" hangingPunct="1">
              <a:spcBef>
                <a:spcPct val="0"/>
              </a:spcBef>
              <a:buClrTx/>
              <a:buSzTx/>
              <a:buFont typeface="Wingdings" panose="05000000000000000000" pitchFamily="2" charset="2"/>
              <a:buNone/>
            </a:pPr>
            <a:r>
              <a:rPr lang="ru-RU" altLang="ru-RU" sz="3000" dirty="0">
                <a:cs typeface="Times New Roman" panose="02020603050405020304" pitchFamily="18" charset="0"/>
              </a:rPr>
              <a:t>7. Другие функции.</a:t>
            </a:r>
          </a:p>
        </p:txBody>
      </p:sp>
      <p:sp>
        <p:nvSpPr>
          <p:cNvPr id="3" name="Заголовок 1"/>
          <p:cNvSpPr txBox="1">
            <a:spLocks/>
          </p:cNvSpPr>
          <p:nvPr/>
        </p:nvSpPr>
        <p:spPr bwMode="auto">
          <a:xfrm>
            <a:off x="457200" y="620713"/>
            <a:ext cx="8507413" cy="796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eaLnBrk="1" hangingPunct="1">
              <a:defRPr/>
            </a:pPr>
            <a:r>
              <a:rPr lang="ru-RU" altLang="ru-RU" sz="4000" kern="0" dirty="0" smtClean="0"/>
              <a:t>3. Функции управления образованием</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Прямоугольник 1"/>
          <p:cNvSpPr>
            <a:spLocks noChangeArrowheads="1"/>
          </p:cNvSpPr>
          <p:nvPr/>
        </p:nvSpPr>
        <p:spPr bwMode="auto">
          <a:xfrm>
            <a:off x="395536" y="1988840"/>
            <a:ext cx="8496944" cy="2862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 typeface="Wingdings" panose="05000000000000000000" pitchFamily="2" charset="2"/>
              <a:buNone/>
            </a:pPr>
            <a:r>
              <a:rPr lang="ru-RU" altLang="ru-RU" sz="4000" u="sng" dirty="0">
                <a:cs typeface="Times New Roman" panose="02020603050405020304" pitchFamily="18" charset="0"/>
              </a:rPr>
              <a:t>Региональный уровень.</a:t>
            </a:r>
          </a:p>
          <a:p>
            <a:pPr algn="just" eaLnBrk="1" hangingPunct="1">
              <a:spcBef>
                <a:spcPct val="0"/>
              </a:spcBef>
              <a:buClrTx/>
              <a:buSzTx/>
              <a:buFont typeface="Wingdings" panose="05000000000000000000" pitchFamily="2" charset="2"/>
              <a:buNone/>
            </a:pPr>
            <a:endParaRPr lang="ru-RU" altLang="ru-RU" dirty="0">
              <a:cs typeface="Times New Roman" panose="02020603050405020304" pitchFamily="18" charset="0"/>
            </a:endParaRPr>
          </a:p>
          <a:p>
            <a:pPr algn="just" eaLnBrk="1" hangingPunct="1">
              <a:spcBef>
                <a:spcPct val="0"/>
              </a:spcBef>
              <a:buClrTx/>
              <a:buSzTx/>
              <a:buFont typeface="Wingdings" panose="05000000000000000000" pitchFamily="2" charset="2"/>
              <a:buNone/>
            </a:pPr>
            <a:r>
              <a:rPr lang="ru-RU" altLang="ru-RU" sz="3600" dirty="0">
                <a:cs typeface="Times New Roman" panose="02020603050405020304" pitchFamily="18" charset="0"/>
              </a:rPr>
              <a:t>1. Формирование и осуществление </a:t>
            </a:r>
          </a:p>
          <a:p>
            <a:pPr algn="just" eaLnBrk="1" hangingPunct="1">
              <a:spcBef>
                <a:spcPct val="0"/>
              </a:spcBef>
              <a:buClrTx/>
              <a:buSzTx/>
              <a:buFont typeface="Wingdings" panose="05000000000000000000" pitchFamily="2" charset="2"/>
              <a:buNone/>
            </a:pPr>
            <a:r>
              <a:rPr lang="ru-RU" altLang="ru-RU" sz="3600" dirty="0">
                <a:cs typeface="Times New Roman" panose="02020603050405020304" pitchFamily="18" charset="0"/>
              </a:rPr>
              <a:t>государственной (региональной) политики в сфере образования.</a:t>
            </a:r>
          </a:p>
        </p:txBody>
      </p:sp>
      <p:sp>
        <p:nvSpPr>
          <p:cNvPr id="3" name="Заголовок 1"/>
          <p:cNvSpPr txBox="1">
            <a:spLocks/>
          </p:cNvSpPr>
          <p:nvPr/>
        </p:nvSpPr>
        <p:spPr bwMode="auto">
          <a:xfrm>
            <a:off x="457200" y="620713"/>
            <a:ext cx="8507413" cy="796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eaLnBrk="1" hangingPunct="1">
              <a:defRPr/>
            </a:pPr>
            <a:r>
              <a:rPr lang="ru-RU" altLang="ru-RU" sz="4000" kern="0" dirty="0" smtClean="0"/>
              <a:t>3. Функции управления образованием</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Прямоугольник 1"/>
          <p:cNvSpPr>
            <a:spLocks noChangeArrowheads="1"/>
          </p:cNvSpPr>
          <p:nvPr/>
        </p:nvSpPr>
        <p:spPr bwMode="auto">
          <a:xfrm>
            <a:off x="467544" y="1844824"/>
            <a:ext cx="8208912" cy="42465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lnSpc>
                <a:spcPts val="3600"/>
              </a:lnSpc>
              <a:spcBef>
                <a:spcPct val="0"/>
              </a:spcBef>
              <a:buClrTx/>
              <a:buSzTx/>
              <a:buFont typeface="Wingdings" panose="05000000000000000000" pitchFamily="2" charset="2"/>
              <a:buNone/>
            </a:pPr>
            <a:r>
              <a:rPr lang="ru-RU" altLang="ru-RU" sz="3600" dirty="0">
                <a:cs typeface="Times New Roman" panose="02020603050405020304" pitchFamily="18" charset="0"/>
              </a:rPr>
              <a:t>2. Определение специфических  условий функционирования системы образования и образовательных учреждений в регионе, включая правовое регулирование в пределах своей компетенции (установление региональных компонентов государственных образовательных стандартов).</a:t>
            </a:r>
          </a:p>
        </p:txBody>
      </p:sp>
      <p:sp>
        <p:nvSpPr>
          <p:cNvPr id="3" name="Заголовок 1"/>
          <p:cNvSpPr txBox="1">
            <a:spLocks/>
          </p:cNvSpPr>
          <p:nvPr/>
        </p:nvSpPr>
        <p:spPr bwMode="auto">
          <a:xfrm>
            <a:off x="457200" y="620713"/>
            <a:ext cx="8507413" cy="796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eaLnBrk="1" hangingPunct="1">
              <a:defRPr/>
            </a:pPr>
            <a:r>
              <a:rPr lang="ru-RU" altLang="ru-RU" sz="4000" kern="0" dirty="0" smtClean="0"/>
              <a:t>3. Функции управления образованием</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Прямоугольник 1"/>
          <p:cNvSpPr>
            <a:spLocks noChangeArrowheads="1"/>
          </p:cNvSpPr>
          <p:nvPr/>
        </p:nvSpPr>
        <p:spPr bwMode="auto">
          <a:xfrm>
            <a:off x="539552" y="1844675"/>
            <a:ext cx="8137723" cy="4595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 typeface="Wingdings" panose="05000000000000000000" pitchFamily="2" charset="2"/>
              <a:buNone/>
            </a:pPr>
            <a:r>
              <a:rPr lang="ru-RU" altLang="ru-RU" sz="3600" dirty="0">
                <a:cs typeface="Times New Roman" panose="02020603050405020304" pitchFamily="18" charset="0"/>
              </a:rPr>
              <a:t>3. Установление дополнительных региональных льгот, экономических нормативов, различных норм и правил (льготы по уплате налогов в региональный бюджет, дополнительных по отношению к федеральным социальных льгот учащимся и  работникам).</a:t>
            </a:r>
            <a:endParaRPr lang="ru-RU" altLang="ru-RU" sz="1600" dirty="0"/>
          </a:p>
        </p:txBody>
      </p:sp>
      <p:sp>
        <p:nvSpPr>
          <p:cNvPr id="3" name="Заголовок 1"/>
          <p:cNvSpPr txBox="1">
            <a:spLocks/>
          </p:cNvSpPr>
          <p:nvPr/>
        </p:nvSpPr>
        <p:spPr bwMode="auto">
          <a:xfrm>
            <a:off x="457200" y="620713"/>
            <a:ext cx="8507413" cy="796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eaLnBrk="1" hangingPunct="1">
              <a:defRPr/>
            </a:pPr>
            <a:r>
              <a:rPr lang="ru-RU" altLang="ru-RU" sz="4000" kern="0" dirty="0" smtClean="0"/>
              <a:t>3. Функции управления образованием</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Прямоугольник 1"/>
          <p:cNvSpPr>
            <a:spLocks noChangeArrowheads="1"/>
          </p:cNvSpPr>
          <p:nvPr/>
        </p:nvSpPr>
        <p:spPr bwMode="auto">
          <a:xfrm>
            <a:off x="539750" y="1916113"/>
            <a:ext cx="8208963" cy="452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 typeface="Wingdings" panose="05000000000000000000" pitchFamily="2" charset="2"/>
              <a:buNone/>
            </a:pPr>
            <a:r>
              <a:rPr lang="ru-RU" altLang="ru-RU">
                <a:cs typeface="Times New Roman" panose="02020603050405020304" pitchFamily="18" charset="0"/>
              </a:rPr>
              <a:t>4. Создание учебных заведений регионального ведения и непосредственное руководство ими.</a:t>
            </a:r>
          </a:p>
          <a:p>
            <a:pPr algn="just" eaLnBrk="1" hangingPunct="1">
              <a:spcBef>
                <a:spcPct val="0"/>
              </a:spcBef>
              <a:buClrTx/>
              <a:buSzTx/>
              <a:buFont typeface="Wingdings" panose="05000000000000000000" pitchFamily="2" charset="2"/>
              <a:buNone/>
            </a:pPr>
            <a:r>
              <a:rPr lang="ru-RU" altLang="ru-RU">
                <a:cs typeface="Times New Roman" panose="02020603050405020304" pitchFamily="18" charset="0"/>
              </a:rPr>
              <a:t>5. Обеспечение соблюдения законодательства Российской Федерации в области образования, контроль исполнения государственных образовательных стандартов. </a:t>
            </a:r>
          </a:p>
          <a:p>
            <a:pPr algn="just" eaLnBrk="1" hangingPunct="1">
              <a:spcBef>
                <a:spcPct val="0"/>
              </a:spcBef>
              <a:buClrTx/>
              <a:buSzTx/>
              <a:buFont typeface="Wingdings" panose="05000000000000000000" pitchFamily="2" charset="2"/>
              <a:buNone/>
            </a:pPr>
            <a:r>
              <a:rPr lang="ru-RU" altLang="ru-RU">
                <a:cs typeface="Times New Roman" panose="02020603050405020304" pitchFamily="18" charset="0"/>
              </a:rPr>
              <a:t>6. Другие функции.</a:t>
            </a:r>
          </a:p>
        </p:txBody>
      </p:sp>
      <p:sp>
        <p:nvSpPr>
          <p:cNvPr id="3" name="Заголовок 1"/>
          <p:cNvSpPr txBox="1">
            <a:spLocks/>
          </p:cNvSpPr>
          <p:nvPr/>
        </p:nvSpPr>
        <p:spPr bwMode="auto">
          <a:xfrm>
            <a:off x="457200" y="620713"/>
            <a:ext cx="8507413" cy="796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eaLnBrk="1" hangingPunct="1">
              <a:defRPr/>
            </a:pPr>
            <a:r>
              <a:rPr lang="ru-RU" altLang="ru-RU" sz="4000" kern="0" dirty="0" smtClean="0"/>
              <a:t>3. Функции управления образованием</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Прямоугольник 1"/>
          <p:cNvSpPr>
            <a:spLocks noChangeArrowheads="1"/>
          </p:cNvSpPr>
          <p:nvPr/>
        </p:nvSpPr>
        <p:spPr bwMode="auto">
          <a:xfrm>
            <a:off x="468313" y="1916113"/>
            <a:ext cx="8352159" cy="40318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 typeface="Wingdings" panose="05000000000000000000" pitchFamily="2" charset="2"/>
              <a:buNone/>
            </a:pPr>
            <a:r>
              <a:rPr lang="ru-RU" altLang="ru-RU" sz="3600" u="sng" dirty="0">
                <a:cs typeface="Times New Roman" panose="02020603050405020304" pitchFamily="18" charset="0"/>
              </a:rPr>
              <a:t>Муниципальный уровень.</a:t>
            </a:r>
          </a:p>
          <a:p>
            <a:pPr algn="just" eaLnBrk="1" hangingPunct="1">
              <a:spcBef>
                <a:spcPct val="0"/>
              </a:spcBef>
              <a:buClrTx/>
              <a:buSzTx/>
              <a:buFont typeface="Wingdings" panose="05000000000000000000" pitchFamily="2" charset="2"/>
              <a:buNone/>
            </a:pPr>
            <a:endParaRPr lang="ru-RU" altLang="ru-RU" sz="2800" dirty="0">
              <a:cs typeface="Times New Roman" panose="02020603050405020304" pitchFamily="18" charset="0"/>
            </a:endParaRPr>
          </a:p>
          <a:p>
            <a:pPr algn="just" eaLnBrk="1" hangingPunct="1">
              <a:spcBef>
                <a:spcPct val="0"/>
              </a:spcBef>
              <a:buClrTx/>
              <a:buSzTx/>
              <a:buFont typeface="Wingdings" panose="05000000000000000000" pitchFamily="2" charset="2"/>
              <a:buNone/>
            </a:pPr>
            <a:r>
              <a:rPr lang="ru-RU" altLang="ru-RU" dirty="0">
                <a:cs typeface="Times New Roman" panose="02020603050405020304" pitchFamily="18" charset="0"/>
              </a:rPr>
              <a:t>1. Планирование, организация, регулирование и контроль деятельности местных (муниципальных) органов управления образованием, образовательных учреждений в целях осуществления государственной политики в области образования.</a:t>
            </a:r>
          </a:p>
        </p:txBody>
      </p:sp>
      <p:sp>
        <p:nvSpPr>
          <p:cNvPr id="3" name="Заголовок 1"/>
          <p:cNvSpPr txBox="1">
            <a:spLocks/>
          </p:cNvSpPr>
          <p:nvPr/>
        </p:nvSpPr>
        <p:spPr bwMode="auto">
          <a:xfrm>
            <a:off x="457200" y="620713"/>
            <a:ext cx="8507413" cy="796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eaLnBrk="1" hangingPunct="1">
              <a:defRPr/>
            </a:pPr>
            <a:r>
              <a:rPr lang="ru-RU" altLang="ru-RU" sz="4000" kern="0" dirty="0" smtClean="0"/>
              <a:t>3. Функции управления образованием</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Прямоугольник 1"/>
          <p:cNvSpPr>
            <a:spLocks noChangeArrowheads="1"/>
          </p:cNvSpPr>
          <p:nvPr/>
        </p:nvSpPr>
        <p:spPr bwMode="auto">
          <a:xfrm>
            <a:off x="611560" y="1844675"/>
            <a:ext cx="7920880" cy="381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eaLnBrk="0" hangingPunct="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eaLnBrk="0" hangingPunct="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eaLnBrk="0" hangingPunct="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eaLnBrk="0" hangingPunct="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 typeface="Wingdings" panose="05000000000000000000" pitchFamily="2" charset="2"/>
              <a:buNone/>
            </a:pPr>
            <a:r>
              <a:rPr lang="ru-RU" altLang="ru-RU" dirty="0">
                <a:cs typeface="Times New Roman" panose="02020603050405020304" pitchFamily="18" charset="0"/>
              </a:rPr>
              <a:t>2. Формирование местных бюджетов в части расходов на образование и соответствующих фондов развития образования, разработка и принятие местных нормативов финансирования системы образования.</a:t>
            </a:r>
          </a:p>
          <a:p>
            <a:pPr algn="just" eaLnBrk="1" hangingPunct="1">
              <a:spcBef>
                <a:spcPct val="0"/>
              </a:spcBef>
              <a:buClrTx/>
              <a:buSzTx/>
              <a:buFont typeface="Wingdings" panose="05000000000000000000" pitchFamily="2" charset="2"/>
              <a:buNone/>
            </a:pPr>
            <a:endParaRPr lang="ru-RU" altLang="ru-RU" sz="1800" dirty="0">
              <a:cs typeface="Times New Roman" panose="02020603050405020304" pitchFamily="18" charset="0"/>
            </a:endParaRPr>
          </a:p>
          <a:p>
            <a:pPr algn="just" eaLnBrk="1" hangingPunct="1">
              <a:spcBef>
                <a:spcPct val="0"/>
              </a:spcBef>
              <a:buClrTx/>
              <a:buSzTx/>
              <a:buFont typeface="Wingdings" panose="05000000000000000000" pitchFamily="2" charset="2"/>
              <a:buNone/>
            </a:pPr>
            <a:r>
              <a:rPr lang="ru-RU" altLang="ru-RU" dirty="0">
                <a:cs typeface="Times New Roman" panose="02020603050405020304" pitchFamily="18" charset="0"/>
              </a:rPr>
              <a:t>3. Другие функции.</a:t>
            </a:r>
          </a:p>
        </p:txBody>
      </p:sp>
      <p:sp>
        <p:nvSpPr>
          <p:cNvPr id="3" name="Заголовок 1"/>
          <p:cNvSpPr txBox="1">
            <a:spLocks/>
          </p:cNvSpPr>
          <p:nvPr/>
        </p:nvSpPr>
        <p:spPr bwMode="auto">
          <a:xfrm>
            <a:off x="457200" y="620713"/>
            <a:ext cx="8507413" cy="796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eaLnBrk="1" hangingPunct="1">
              <a:defRPr/>
            </a:pPr>
            <a:r>
              <a:rPr lang="ru-RU" altLang="ru-RU" sz="4000" kern="0" dirty="0" smtClean="0"/>
              <a:t>3. Функции управления образованием</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908050"/>
            <a:ext cx="6419850" cy="768350"/>
          </a:xfrm>
        </p:spPr>
        <p:txBody>
          <a:bodyPr/>
          <a:lstStyle/>
          <a:p>
            <a:pPr eaLnBrk="1" hangingPunct="1"/>
            <a:r>
              <a:rPr lang="ru-RU" altLang="ru-RU" sz="4000" smtClean="0"/>
              <a:t>Библиографический список</a:t>
            </a:r>
          </a:p>
        </p:txBody>
      </p:sp>
      <p:sp>
        <p:nvSpPr>
          <p:cNvPr id="41987" name="Rectangle 3"/>
          <p:cNvSpPr>
            <a:spLocks noGrp="1" noChangeArrowheads="1"/>
          </p:cNvSpPr>
          <p:nvPr>
            <p:ph type="body" idx="1"/>
          </p:nvPr>
        </p:nvSpPr>
        <p:spPr>
          <a:xfrm>
            <a:off x="611188" y="1844675"/>
            <a:ext cx="7993062" cy="4248150"/>
          </a:xfrm>
        </p:spPr>
        <p:txBody>
          <a:bodyPr/>
          <a:lstStyle/>
          <a:p>
            <a:pPr eaLnBrk="1" hangingPunct="1">
              <a:lnSpc>
                <a:spcPct val="80000"/>
              </a:lnSpc>
              <a:buFont typeface="Wingdings" panose="05000000000000000000" pitchFamily="2" charset="2"/>
              <a:buNone/>
            </a:pPr>
            <a:r>
              <a:rPr lang="ru-RU" altLang="ru-RU" sz="1800" smtClean="0"/>
              <a:t>Конституция Российской Федерации. М: Гроссмедиа, 2005.</a:t>
            </a:r>
          </a:p>
          <a:p>
            <a:pPr eaLnBrk="1" hangingPunct="1">
              <a:lnSpc>
                <a:spcPct val="80000"/>
              </a:lnSpc>
              <a:buFont typeface="Wingdings" panose="05000000000000000000" pitchFamily="2" charset="2"/>
              <a:buNone/>
            </a:pPr>
            <a:r>
              <a:rPr lang="ru-RU" altLang="ru-RU" sz="1800" smtClean="0"/>
              <a:t>Федеральный Закон РФ «Об образовании в Российской Федерации» от 29.12.2012 №273-ФЗ.</a:t>
            </a:r>
          </a:p>
          <a:p>
            <a:pPr eaLnBrk="1" hangingPunct="1">
              <a:lnSpc>
                <a:spcPct val="80000"/>
              </a:lnSpc>
              <a:buFont typeface="Wingdings" panose="05000000000000000000" pitchFamily="2" charset="2"/>
              <a:buNone/>
            </a:pPr>
            <a:endParaRPr lang="ru-RU" altLang="ru-RU" sz="1800" smtClean="0"/>
          </a:p>
          <a:p>
            <a:pPr>
              <a:spcBef>
                <a:spcPct val="0"/>
              </a:spcBef>
              <a:buFont typeface="Wingdings" panose="05000000000000000000" pitchFamily="2" charset="2"/>
              <a:buNone/>
            </a:pPr>
            <a:r>
              <a:rPr lang="ru-RU" altLang="ru-RU" sz="1800" smtClean="0">
                <a:cs typeface="Times New Roman" panose="02020603050405020304" pitchFamily="18" charset="0"/>
              </a:rPr>
              <a:t>1. Новый экономический словарь / Под ред. А.Н. Азрилияна. М.: Институт новой экономики, 2006. 1088 с.</a:t>
            </a:r>
            <a:endParaRPr lang="ru-RU" altLang="ru-RU" sz="1800" smtClean="0">
              <a:ea typeface="Calibri" panose="020F0502020204030204" pitchFamily="34" charset="0"/>
              <a:cs typeface="Times New Roman" panose="02020603050405020304" pitchFamily="18" charset="0"/>
            </a:endParaRPr>
          </a:p>
          <a:p>
            <a:pPr>
              <a:spcBef>
                <a:spcPct val="0"/>
              </a:spcBef>
              <a:buFont typeface="Wingdings" panose="05000000000000000000" pitchFamily="2" charset="2"/>
              <a:buNone/>
            </a:pPr>
            <a:r>
              <a:rPr lang="ru-RU" altLang="ru-RU" sz="1800" smtClean="0">
                <a:cs typeface="Times New Roman" panose="02020603050405020304" pitchFamily="18" charset="0"/>
              </a:rPr>
              <a:t>2. </a:t>
            </a:r>
            <a:r>
              <a:rPr lang="ru-RU" altLang="ru-RU" sz="1800" smtClean="0">
                <a:ea typeface="Calibri" panose="020F0502020204030204" pitchFamily="34" charset="0"/>
                <a:cs typeface="Calibri" panose="020F0502020204030204" pitchFamily="34" charset="0"/>
              </a:rPr>
              <a:t>Мескон М., Альберт М., Хедоури Ф. Основы менеджмента / пер. Л.И. Евенко. М.: Дело. 1997. </a:t>
            </a:r>
            <a:r>
              <a:rPr lang="en-US" altLang="ru-RU" sz="1800" smtClean="0">
                <a:ea typeface="Calibri" panose="020F0502020204030204" pitchFamily="34" charset="0"/>
                <a:cs typeface="Calibri" panose="020F0502020204030204" pitchFamily="34" charset="0"/>
              </a:rPr>
              <a:t>704 </a:t>
            </a:r>
            <a:r>
              <a:rPr lang="ru-RU" altLang="ru-RU" sz="1800" smtClean="0">
                <a:ea typeface="Calibri" panose="020F0502020204030204" pitchFamily="34" charset="0"/>
                <a:cs typeface="Calibri" panose="020F0502020204030204" pitchFamily="34" charset="0"/>
              </a:rPr>
              <a:t>с</a:t>
            </a:r>
            <a:r>
              <a:rPr lang="en-US" altLang="ru-RU" sz="1800" smtClean="0">
                <a:ea typeface="Calibri" panose="020F0502020204030204" pitchFamily="34" charset="0"/>
                <a:cs typeface="Calibri" panose="020F0502020204030204" pitchFamily="34" charset="0"/>
              </a:rPr>
              <a:t>.</a:t>
            </a:r>
            <a:endParaRPr lang="ru-RU" altLang="ru-RU" sz="1800" smtClean="0">
              <a:ea typeface="Calibri" panose="020F0502020204030204" pitchFamily="34" charset="0"/>
              <a:cs typeface="Calibri" panose="020F0502020204030204" pitchFamily="34" charset="0"/>
            </a:endParaRPr>
          </a:p>
          <a:p>
            <a:pPr>
              <a:spcBef>
                <a:spcPct val="0"/>
              </a:spcBef>
              <a:buFont typeface="Wingdings" panose="05000000000000000000" pitchFamily="2" charset="2"/>
              <a:buNone/>
            </a:pPr>
            <a:r>
              <a:rPr lang="en-US" altLang="ru-RU" sz="1800" smtClean="0">
                <a:ea typeface="Calibri" panose="020F0502020204030204" pitchFamily="34" charset="0"/>
                <a:cs typeface="Calibri" panose="020F0502020204030204" pitchFamily="34" charset="0"/>
              </a:rPr>
              <a:t>3. Peter F. Drucker, «A New Discipline», Success! Januaiy-Februaiy 1987, p. 18.</a:t>
            </a:r>
            <a:endParaRPr lang="ru-RU" altLang="ru-RU" sz="1800" smtClean="0">
              <a:ea typeface="Calibri" panose="020F0502020204030204" pitchFamily="34" charset="0"/>
              <a:cs typeface="Calibri" panose="020F0502020204030204" pitchFamily="34" charset="0"/>
            </a:endParaRPr>
          </a:p>
          <a:p>
            <a:pPr>
              <a:spcBef>
                <a:spcPct val="0"/>
              </a:spcBef>
              <a:buFont typeface="Wingdings" panose="05000000000000000000" pitchFamily="2" charset="2"/>
              <a:buNone/>
            </a:pPr>
            <a:r>
              <a:rPr lang="ru-RU" altLang="ru-RU" sz="1800" smtClean="0">
                <a:ea typeface="Calibri" panose="020F0502020204030204" pitchFamily="34" charset="0"/>
                <a:cs typeface="Calibri" panose="020F0502020204030204" pitchFamily="34" charset="0"/>
              </a:rPr>
              <a:t>4.</a:t>
            </a:r>
            <a:r>
              <a:rPr lang="ru-RU" altLang="ru-RU" sz="1800" smtClean="0">
                <a:cs typeface="Times New Roman" panose="02020603050405020304" pitchFamily="18" charset="0"/>
              </a:rPr>
              <a:t> Служба тематических толковых словарей Глоссарий.</a:t>
            </a:r>
            <a:r>
              <a:rPr lang="en-US" altLang="ru-RU" sz="1800" smtClean="0">
                <a:cs typeface="Times New Roman" panose="02020603050405020304" pitchFamily="18" charset="0"/>
              </a:rPr>
              <a:t>ru</a:t>
            </a:r>
            <a:r>
              <a:rPr lang="en-US" altLang="ru-RU" sz="1800" smtClean="0">
                <a:ea typeface="Calibri" panose="020F0502020204030204" pitchFamily="34" charset="0"/>
                <a:cs typeface="Calibri" panose="020F0502020204030204" pitchFamily="34" charset="0"/>
              </a:rPr>
              <a:t> </a:t>
            </a:r>
            <a:r>
              <a:rPr lang="ru-RU" altLang="ru-RU" sz="1800" smtClean="0">
                <a:solidFill>
                  <a:srgbClr val="0000FF"/>
                </a:solidFill>
                <a:ea typeface="Calibri" panose="020F0502020204030204" pitchFamily="34" charset="0"/>
                <a:cs typeface="Calibri" panose="020F0502020204030204" pitchFamily="34" charset="0"/>
                <a:hlinkClick r:id="rId2"/>
              </a:rPr>
              <a:t>http://www.glossary.ru/cgi-bin/gl_sch2.cgi?RTvwgirltol</a:t>
            </a:r>
            <a:r>
              <a:rPr lang="ru-RU" altLang="ru-RU" sz="1800" smtClean="0">
                <a:ea typeface="Calibri" panose="020F0502020204030204" pitchFamily="34" charset="0"/>
                <a:cs typeface="Calibri" panose="020F0502020204030204" pitchFamily="34" charset="0"/>
              </a:rPr>
              <a:t>.</a:t>
            </a:r>
          </a:p>
          <a:p>
            <a:pPr>
              <a:spcBef>
                <a:spcPct val="0"/>
              </a:spcBef>
              <a:buFont typeface="Wingdings" panose="05000000000000000000" pitchFamily="2" charset="2"/>
              <a:buNone/>
            </a:pPr>
            <a:r>
              <a:rPr lang="ru-RU" altLang="ru-RU" sz="1800" smtClean="0">
                <a:ea typeface="Calibri" panose="020F0502020204030204" pitchFamily="34" charset="0"/>
                <a:cs typeface="Calibri" panose="020F0502020204030204" pitchFamily="34" charset="0"/>
              </a:rPr>
              <a:t>5. Щетинин В.П., Хроменков Н.А., Рябушкин Б.С. Экономика образования: Учебное пособие. М.: РПА, 1998. 306 с.</a:t>
            </a:r>
          </a:p>
          <a:p>
            <a:pPr>
              <a:spcBef>
                <a:spcPct val="0"/>
              </a:spcBef>
              <a:buFont typeface="Wingdings" panose="05000000000000000000" pitchFamily="2" charset="2"/>
              <a:buNone/>
            </a:pPr>
            <a:r>
              <a:rPr lang="ru-RU" altLang="ru-RU" sz="1800" smtClean="0">
                <a:ea typeface="Calibri" panose="020F0502020204030204" pitchFamily="34" charset="0"/>
                <a:cs typeface="Calibri" panose="020F0502020204030204" pitchFamily="34" charset="0"/>
              </a:rPr>
              <a:t>6. </a:t>
            </a:r>
            <a:r>
              <a:rPr lang="ru-RU" altLang="ru-RU" sz="1800" smtClean="0">
                <a:cs typeface="Times New Roman" panose="02020603050405020304" pitchFamily="18" charset="0"/>
              </a:rPr>
              <a:t>Беляков С.А. Новые лекции по экономике образования. М.: МАКС Пресс, 2007. 424 с.</a:t>
            </a:r>
            <a:endParaRPr lang="ru-RU" altLang="ru-RU" sz="2800" smtClean="0"/>
          </a:p>
          <a:p>
            <a:pPr eaLnBrk="1" hangingPunct="1">
              <a:lnSpc>
                <a:spcPct val="80000"/>
              </a:lnSpc>
              <a:buFont typeface="Wingdings" panose="05000000000000000000" pitchFamily="2" charset="2"/>
              <a:buNone/>
            </a:pPr>
            <a:endParaRPr lang="ru-RU" altLang="ru-RU" sz="2800" smtClean="0"/>
          </a:p>
        </p:txBody>
      </p:sp>
      <p:pic>
        <p:nvPicPr>
          <p:cNvPr id="41988" name="Picture 4" descr="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77050" y="549275"/>
            <a:ext cx="1798638" cy="1150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Квадрант">
  <a:themeElements>
    <a:clrScheme name="Квадрант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Квадрант">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Квадрант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Квадрант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Квадрант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Квадрант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Квадрант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Квадрант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Квадрант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Квадрант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Квадрант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Квадрант">
  <a:themeElements>
    <a:clrScheme name="Другая 2">
      <a:dk1>
        <a:srgbClr val="000000"/>
      </a:dk1>
      <a:lt1>
        <a:srgbClr val="FFFFFF"/>
      </a:lt1>
      <a:dk2>
        <a:srgbClr val="420000"/>
      </a:dk2>
      <a:lt2>
        <a:srgbClr val="660000"/>
      </a:lt2>
      <a:accent1>
        <a:srgbClr val="CCCC00"/>
      </a:accent1>
      <a:accent2>
        <a:srgbClr val="D9D9C7"/>
      </a:accent2>
      <a:accent3>
        <a:srgbClr val="FFFFFF"/>
      </a:accent3>
      <a:accent4>
        <a:srgbClr val="000000"/>
      </a:accent4>
      <a:accent5>
        <a:srgbClr val="E2E2AA"/>
      </a:accent5>
      <a:accent6>
        <a:srgbClr val="8A8A5C"/>
      </a:accent6>
      <a:hlink>
        <a:srgbClr val="996633"/>
      </a:hlink>
      <a:folHlink>
        <a:srgbClr val="993300"/>
      </a:folHlink>
    </a:clrScheme>
    <a:fontScheme name="Квадрант">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altLang="ru-RU"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altLang="ru-RU"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Квадрант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Квадрант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Квадрант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Квадрант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Квадрант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Квадрант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Квадрант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Квадрант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Квадрант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Квадрант">
  <a:themeElements>
    <a:clrScheme name="Квадрант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Квадрант">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altLang="ru-RU"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altLang="ru-RU"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Квадрант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Квадрант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Квадрант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Квадрант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Квадрант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Квадрант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Квадрант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Квадрант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Квадрант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Quadrant</Template>
  <TotalTime>410</TotalTime>
  <Words>1559</Words>
  <Application>Microsoft Office PowerPoint</Application>
  <PresentationFormat>Экран (4:3)</PresentationFormat>
  <Paragraphs>133</Paragraphs>
  <Slides>35</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35</vt:i4>
      </vt:variant>
    </vt:vector>
  </HeadingPairs>
  <TitlesOfParts>
    <vt:vector size="38" baseType="lpstr">
      <vt:lpstr>Квадрант</vt:lpstr>
      <vt:lpstr>1_Квадрант</vt:lpstr>
      <vt:lpstr>2_Квадрант</vt:lpstr>
      <vt:lpstr>Тема: «Управление образованием» </vt:lpstr>
      <vt:lpstr>Слайд 2</vt:lpstr>
      <vt:lpstr>Слайд 3</vt:lpstr>
      <vt:lpstr>Слайд 4</vt:lpstr>
      <vt:lpstr>Слайд 5</vt:lpstr>
      <vt:lpstr>Слайд 6</vt:lpstr>
      <vt:lpstr>Слайд 7</vt:lpstr>
      <vt:lpstr>Слайд 8</vt:lpstr>
      <vt:lpstr>Управление должно решать  следующие задачи: </vt:lpstr>
      <vt:lpstr>Слайд 10</vt:lpstr>
      <vt:lpstr>Слайд 11</vt:lpstr>
      <vt:lpstr>Слайд 12</vt:lpstr>
      <vt:lpstr>Слайд 13</vt:lpstr>
      <vt:lpstr>Слайд 14</vt:lpstr>
      <vt:lpstr>Слайд 15</vt:lpstr>
      <vt:lpstr>2. Структура управления образованием</vt:lpstr>
      <vt:lpstr>Слайд 17</vt:lpstr>
      <vt:lpstr>Слайд 18</vt:lpstr>
      <vt:lpstr>Слайд 19</vt:lpstr>
      <vt:lpstr>Слайд 20</vt:lpstr>
      <vt:lpstr>Слайд 21</vt:lpstr>
      <vt:lpstr>Слайд 22</vt:lpstr>
      <vt:lpstr>Слайд 23</vt:lpstr>
      <vt:lpstr>3. Функции управления образованием</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Библиографический список</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Управление образованием.      1. Организация внебюджетного финансирования. 2. Внебюджетное финансовое образовательное учреждение.</dc:title>
  <dc:creator>Бондаренко В.Е.</dc:creator>
  <cp:lastModifiedBy>HP</cp:lastModifiedBy>
  <cp:revision>147</cp:revision>
  <dcterms:created xsi:type="dcterms:W3CDTF">2014-01-20T07:14:55Z</dcterms:created>
  <dcterms:modified xsi:type="dcterms:W3CDTF">2023-02-27T07:55:42Z</dcterms:modified>
</cp:coreProperties>
</file>