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98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7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9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3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64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9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9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76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13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8E429-CEEC-4BFA-B396-ED5D89ACD9F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407FD-5A8B-4F1A-A716-1ED9DC571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51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95228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974771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219391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10660339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pPr algn="ctr"/>
                      <a:endParaRPr lang="ru-RU" b="0" dirty="0"/>
                    </a:p>
                    <a:p>
                      <a:pPr algn="ctr"/>
                      <a:r>
                        <a:rPr lang="ru-RU" b="0" dirty="0"/>
                        <a:t>Самыми лучшими профилактическими мероприятиями для предотвращения абортов являются разумное планирование детей, применение современных способов предохранения. Будущая мама должна следить за своим здоровьем, регулярно обследоваться и лечить болезни при их появлении. Только здоровая женщина может родить здорового ребенка.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r>
                        <a:rPr lang="ru-RU" b="0" dirty="0"/>
                        <a:t>Профилактика абортов включает в себя несколько аспектов. Это раннее просвещение девочек о беременности (до момента полового созревания), которое  возлагается на плечи родителей, педагогов-психологов средних учебных заведений. Также очень важна поддержка женщины, решившей родить ребёнка, разумный подход к планированию семьи, использование средств контрацепции, снижающих процент смертности и тяжёлых последствий после операции.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В целом профилактика абортов сводится к выполнению следующих правил:</a:t>
                      </a:r>
                    </a:p>
                    <a:p>
                      <a:pPr algn="ctr"/>
                      <a:endParaRPr lang="ru-RU" dirty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/>
                        <a:t>    хорошее сексуальное образование;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/>
                        <a:t>    разумное планирование семьи;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/>
                        <a:t>    использование эффективных средств контрацепции;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/>
                        <a:t>    обеспечение безопасности легального аборта.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9159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4245428"/>
            <a:ext cx="3651340" cy="18256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9" y="3644536"/>
            <a:ext cx="2786743" cy="278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1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910765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2066544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7381309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74724992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endParaRPr lang="ru-RU" b="0" dirty="0"/>
                    </a:p>
                    <a:p>
                      <a:pPr algn="ctr"/>
                      <a:r>
                        <a:rPr lang="ru-RU" b="0" dirty="0"/>
                        <a:t>Профилактика абортов включает в себя использование традиционных контрацептивов. Это приспособления локального воздействия, такие как презерватив, диафрагма, спермициды. Сюда также входит способ воздержания в середине цикла и способ прерванного полового контакта. Эффективность таких способов достаточно низкая.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122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809457" y="2540207"/>
            <a:ext cx="28027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/>
              <a:t>Профилактика </a:t>
            </a:r>
          </a:p>
          <a:p>
            <a:pPr algn="ctr"/>
            <a:r>
              <a:rPr lang="ru-RU" sz="3200" dirty="0"/>
              <a:t>абортов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98606" y="6488668"/>
            <a:ext cx="2775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Мирчун Вадим 13</a:t>
            </a:r>
            <a:r>
              <a:rPr lang="en-US" dirty="0"/>
              <a:t>0</a:t>
            </a:r>
            <a:r>
              <a:rPr lang="ru-RU" dirty="0"/>
              <a:t> группа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7" y="1837323"/>
            <a:ext cx="3452244" cy="2485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4018" r="9910"/>
          <a:stretch/>
        </p:blipFill>
        <p:spPr>
          <a:xfrm>
            <a:off x="254727" y="4127863"/>
            <a:ext cx="3591796" cy="236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13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183</Words>
  <Application>Microsoft Office PowerPoint</Application>
  <PresentationFormat>Широкоэкранный</PresentationFormat>
  <Paragraphs>24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Вадим Мирчун</cp:lastModifiedBy>
  <cp:revision>3</cp:revision>
  <dcterms:created xsi:type="dcterms:W3CDTF">2022-10-17T15:26:58Z</dcterms:created>
  <dcterms:modified xsi:type="dcterms:W3CDTF">2022-12-07T17:48:56Z</dcterms:modified>
</cp:coreProperties>
</file>