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6" r:id="rId22"/>
    <p:sldId id="279" r:id="rId23"/>
    <p:sldId id="278" r:id="rId24"/>
    <p:sldId id="280" r:id="rId25"/>
    <p:sldId id="281" r:id="rId26"/>
    <p:sldId id="282" r:id="rId27"/>
    <p:sldId id="283" r:id="rId28"/>
    <p:sldId id="284" r:id="rId29"/>
    <p:sldId id="258" r:id="rId30"/>
  </p:sldIdLst>
  <p:sldSz cx="9144000" cy="6858000" type="screen4x3"/>
  <p:notesSz cx="6858000" cy="9144000"/>
  <p:embeddedFontLst>
    <p:embeddedFont>
      <p:font typeface="Bickham Script Three" panose="020B0604020202020204" charset="0"/>
      <p:regular r:id="rId31"/>
    </p:embeddedFont>
    <p:embeddedFont>
      <p:font typeface="Bickham Script Two" panose="020B0604020202020204" charset="0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alligraph" panose="020B0604020202020204" charset="0"/>
      <p:regular r:id="rId3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0A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1614-13FD-41F4-B86D-275C04FF48DB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C161-CFC4-42B6-97DE-C4BD0FF52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1614-13FD-41F4-B86D-275C04FF48DB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C161-CFC4-42B6-97DE-C4BD0FF52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1614-13FD-41F4-B86D-275C04FF48DB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C161-CFC4-42B6-97DE-C4BD0FF52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1614-13FD-41F4-B86D-275C04FF48DB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C161-CFC4-42B6-97DE-C4BD0FF52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1614-13FD-41F4-B86D-275C04FF48DB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C161-CFC4-42B6-97DE-C4BD0FF52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1614-13FD-41F4-B86D-275C04FF48DB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C161-CFC4-42B6-97DE-C4BD0FF52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1614-13FD-41F4-B86D-275C04FF48DB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C161-CFC4-42B6-97DE-C4BD0FF52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1614-13FD-41F4-B86D-275C04FF48DB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C161-CFC4-42B6-97DE-C4BD0FF52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1614-13FD-41F4-B86D-275C04FF48DB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C161-CFC4-42B6-97DE-C4BD0FF52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1614-13FD-41F4-B86D-275C04FF48DB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C161-CFC4-42B6-97DE-C4BD0FF52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1614-13FD-41F4-B86D-275C04FF48DB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C161-CFC4-42B6-97DE-C4BD0FF52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01614-13FD-41F4-B86D-275C04FF48DB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7C161-CFC4-42B6-97DE-C4BD0FF52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26" Type="http://schemas.openxmlformats.org/officeDocument/2006/relationships/slide" Target="slide26.xml"/><Relationship Id="rId3" Type="http://schemas.openxmlformats.org/officeDocument/2006/relationships/slide" Target="slide4.xml"/><Relationship Id="rId21" Type="http://schemas.openxmlformats.org/officeDocument/2006/relationships/slide" Target="slide21.xml"/><Relationship Id="rId7" Type="http://schemas.openxmlformats.org/officeDocument/2006/relationships/slide" Target="slide28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slide" Target="slide25.xml"/><Relationship Id="rId2" Type="http://schemas.openxmlformats.org/officeDocument/2006/relationships/slide" Target="slide3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11.xml"/><Relationship Id="rId24" Type="http://schemas.openxmlformats.org/officeDocument/2006/relationships/slide" Target="slide24.xml"/><Relationship Id="rId5" Type="http://schemas.openxmlformats.org/officeDocument/2006/relationships/slide" Target="slide6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5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Relationship Id="rId27" Type="http://schemas.openxmlformats.org/officeDocument/2006/relationships/slide" Target="slide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gif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hyperlink" Target="http://&#1084;&#1086;&#1080;&#1089;&#1082;&#1072;&#1079;&#1082;&#1080;.&#1088;&#1092;/img/images/8702b80236a3e6396456e39080e2bfec.jpg" TargetMode="External"/><Relationship Id="rId18" Type="http://schemas.openxmlformats.org/officeDocument/2006/relationships/hyperlink" Target="https://www.graa.ru/cont/paint/kuranov_146/v_mire_mnogo_skazok/1.jpg" TargetMode="External"/><Relationship Id="rId26" Type="http://schemas.openxmlformats.org/officeDocument/2006/relationships/hyperlink" Target="http://ped-kopilka.ru/blogs/natalja-nikolaevna-stebeneva/proektnaja-dejatelnost-k-godu-literatury-literaturnaja-viktorina-po-skazkam-k-i-chukovskogo-podgotovitelnaja-grupa.html" TargetMode="External"/><Relationship Id="rId3" Type="http://schemas.openxmlformats.org/officeDocument/2006/relationships/hyperlink" Target="http://www.planetaskazok.ru/images/stories/pushkin/skazka_o_ribake_i_ribke_1/img_08.jpg" TargetMode="External"/><Relationship Id="rId21" Type="http://schemas.openxmlformats.org/officeDocument/2006/relationships/hyperlink" Target="http://mp3-oblako.ru/img.php?aHR0cHM6Ly9pLnl0aW1nLmNvbS92aS9GOGR1SDI1ZXZnYy9tYXhyZXNkZWZhdWx0LmpwZw==.jpg" TargetMode="External"/><Relationship Id="rId7" Type="http://schemas.openxmlformats.org/officeDocument/2006/relationships/hyperlink" Target="http://ulpravda.ru/userfiles/image/%D0%BF%D1%83%D1%88%D0%BA%D0%B8%D0%BD.jpg" TargetMode="External"/><Relationship Id="rId12" Type="http://schemas.openxmlformats.org/officeDocument/2006/relationships/hyperlink" Target="http://www.concertcity.ru/public/images/concerts_photos/2c5c470e27bed72332eb2c778490114d-719729.jpg" TargetMode="External"/><Relationship Id="rId17" Type="http://schemas.openxmlformats.org/officeDocument/2006/relationships/hyperlink" Target="http://sibirptb.ru/uploads/posts/2016-02/1456208611_005.png" TargetMode="External"/><Relationship Id="rId25" Type="http://schemas.openxmlformats.org/officeDocument/2006/relationships/hyperlink" Target="http://www.planetaskazok.ru/images/stories/chukovsky/krokodil/img_59_2.jpg" TargetMode="External"/><Relationship Id="rId33" Type="http://schemas.openxmlformats.org/officeDocument/2006/relationships/hyperlink" Target="http://www.skazsbb.ru/rns/img/32.jpg" TargetMode="External"/><Relationship Id="rId2" Type="http://schemas.openxmlformats.org/officeDocument/2006/relationships/hyperlink" Target="https://www.arinasorokina.ru/wp-content/uploads/2011/09/fotoramka-cvetochnaya-ramka.png" TargetMode="External"/><Relationship Id="rId16" Type="http://schemas.openxmlformats.org/officeDocument/2006/relationships/hyperlink" Target="http://drkvest.ru/quests/354139406/1451416319_354139406_quest_img_1_big.jpg" TargetMode="External"/><Relationship Id="rId20" Type="http://schemas.openxmlformats.org/officeDocument/2006/relationships/hyperlink" Target="https://infourok.ru/viktorina-po-skazkam-sharlya-perro-433677.html" TargetMode="External"/><Relationship Id="rId29" Type="http://schemas.openxmlformats.org/officeDocument/2006/relationships/hyperlink" Target="http://333v.ru/uploads/be/be916db87df407d9fc9d99efb429cea2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newsdale.ru/images/stories/other/newsdale_ru_000004827.jpg" TargetMode="External"/><Relationship Id="rId11" Type="http://schemas.openxmlformats.org/officeDocument/2006/relationships/hyperlink" Target="http://illustrators.ru/uploads/illustration/image/706699/main_706699_original.jpg" TargetMode="External"/><Relationship Id="rId24" Type="http://schemas.openxmlformats.org/officeDocument/2006/relationships/hyperlink" Target="http://www.teremoc.ru/fiz/images/vorobej.gif" TargetMode="External"/><Relationship Id="rId32" Type="http://schemas.openxmlformats.org/officeDocument/2006/relationships/hyperlink" Target="http://funlib.ru/cimg/2014/102005/5630796" TargetMode="External"/><Relationship Id="rId5" Type="http://schemas.openxmlformats.org/officeDocument/2006/relationships/hyperlink" Target="https://image.jimcdn.com/app/cms/image/transf/dimension=640x1024:format=jpg/path/sd19ee58a1a559d24/image/i0fa7bfd27a6433b2/version/1460959805/image.jpg" TargetMode="External"/><Relationship Id="rId15" Type="http://schemas.openxmlformats.org/officeDocument/2006/relationships/hyperlink" Target="http://childrenscinema.com/uploads/posts/2012-09/1348368862_1150879.jpg" TargetMode="External"/><Relationship Id="rId23" Type="http://schemas.openxmlformats.org/officeDocument/2006/relationships/hyperlink" Target="http://www.playing-field.ru/img/2015/051911/3818287" TargetMode="External"/><Relationship Id="rId28" Type="http://schemas.openxmlformats.org/officeDocument/2006/relationships/hyperlink" Target="https://s.pfst.net/2013.01/17555668806b5df3f49b73542a2c253866c7c6cab1c_b.jpg" TargetMode="External"/><Relationship Id="rId10" Type="http://schemas.openxmlformats.org/officeDocument/2006/relationships/hyperlink" Target="http://rossiabezsirot.ru/wp-content/uploads/2011/12/soldier.jpg" TargetMode="External"/><Relationship Id="rId19" Type="http://schemas.openxmlformats.org/officeDocument/2006/relationships/hyperlink" Target="http://www.playing-field.ru/img/2015/052202/4201276" TargetMode="External"/><Relationship Id="rId31" Type="http://schemas.openxmlformats.org/officeDocument/2006/relationships/hyperlink" Target="http://iplayer.fm/q/%D0%B4%D0%B5%D1%82%D1%81%D0%BA%D0%B8%D0%B5+%D0%BF%D0%B5%D1%81%D0%BD%D0%B8+%D0%BE+%D1%81%D0%BA%D0%B0%D0%B7%D0%BA%D0%B0%D1%85/" TargetMode="External"/><Relationship Id="rId4" Type="http://schemas.openxmlformats.org/officeDocument/2006/relationships/hyperlink" Target="http://img.labirint.ru/images/comments_pic/1419/1_5613ae8590eaf9a814796ae89ab62e54_1399475465.jpg" TargetMode="External"/><Relationship Id="rId9" Type="http://schemas.openxmlformats.org/officeDocument/2006/relationships/hyperlink" Target="http://allgoodstore.ru/agttpimg.cgi?i=http://cdn1.top-shop.ru/big_b0f19d6ef4ecc6f2c7d200eaa7f09592.jpg" TargetMode="External"/><Relationship Id="rId14" Type="http://schemas.openxmlformats.org/officeDocument/2006/relationships/hyperlink" Target="http://ped-kopilka.ru/blogs/natalja-aleksevna-romina/literaturnaja-viktorina-v-strane-geroev-andersena.html" TargetMode="External"/><Relationship Id="rId22" Type="http://schemas.openxmlformats.org/officeDocument/2006/relationships/hyperlink" Target="http://psudoterad.ru/img/picture/Nov/21/d4fce98da864ba84d8eae1937169a552/6.jpg" TargetMode="External"/><Relationship Id="rId27" Type="http://schemas.openxmlformats.org/officeDocument/2006/relationships/hyperlink" Target="https://centerjiva.ru/attachments/Image/dc18f5947be5.jpg?template=generic" TargetMode="External"/><Relationship Id="rId30" Type="http://schemas.openxmlformats.org/officeDocument/2006/relationships/hyperlink" Target="https://ds03.infourok.ru/uploads/ex/0ea2/00009759-4fe2f06b/hello_html_m78daf33b.gif" TargetMode="External"/><Relationship Id="rId8" Type="http://schemas.openxmlformats.org/officeDocument/2006/relationships/hyperlink" Target="http://ped-kopilka.ru/blogs/klyuka-natalija/literaturnaja-viktorina-po-skazkam-a-s-pushkina-dlja-shkolnikov-nachalnyh-klasov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6111" y="1484784"/>
            <a:ext cx="7524816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5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ickham Script Two" pitchFamily="66" charset="0"/>
              </a:rPr>
              <a:t>В мире сказок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32040" y="1340768"/>
            <a:ext cx="126989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</a:t>
            </a:r>
            <a:r>
              <a:rPr lang="ru-RU" sz="20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</a:t>
            </a:r>
            <a:r>
              <a:rPr lang="ru-RU" sz="2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</a:t>
            </a:r>
            <a:r>
              <a:rPr lang="ru-RU" sz="20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игра</a:t>
            </a:r>
          </a:p>
          <a:p>
            <a:pPr algn="ctr"/>
            <a:r>
              <a:rPr lang="ru-RU" sz="20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2 класс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4869160"/>
            <a:ext cx="481670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Автор – </a:t>
            </a:r>
            <a:r>
              <a:rPr lang="ru-RU" sz="2000" b="1" cap="none" spc="0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Носкова</a:t>
            </a:r>
            <a:r>
              <a:rPr lang="ru-RU" sz="20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Марина Александровна,</a:t>
            </a:r>
          </a:p>
          <a:p>
            <a:pPr algn="ctr"/>
            <a:r>
              <a:rPr lang="ru-RU" sz="20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учитель начальных классов</a:t>
            </a:r>
          </a:p>
          <a:p>
            <a:pPr algn="ctr"/>
            <a:r>
              <a:rPr lang="ru-RU" sz="2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МБОУ «СОШ № 2» г. Верещагино</a:t>
            </a:r>
            <a:endParaRPr lang="ru-RU" sz="20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Управляющая кнопка: сведения 4">
            <a:hlinkClick r:id="" action="ppaction://hlinkshowjump?jump=lastslide" highlightClick="1"/>
          </p:cNvPr>
          <p:cNvSpPr/>
          <p:nvPr/>
        </p:nvSpPr>
        <p:spPr>
          <a:xfrm>
            <a:off x="251520" y="5589240"/>
            <a:ext cx="720080" cy="720080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988840"/>
            <a:ext cx="2664296" cy="504056"/>
          </a:xfrm>
          <a:prstGeom prst="rect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А. С. Пушкин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404664"/>
            <a:ext cx="579678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ickham Script Two" pitchFamily="66" charset="0"/>
              </a:rPr>
              <a:t>В мире сказок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780928"/>
            <a:ext cx="2664296" cy="504056"/>
          </a:xfrm>
          <a:prstGeom prst="rect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Х. К. Андерсен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3501008"/>
            <a:ext cx="2664296" cy="504056"/>
          </a:xfrm>
          <a:prstGeom prst="rect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Шарль Перро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4221088"/>
            <a:ext cx="2664296" cy="504056"/>
          </a:xfrm>
          <a:prstGeom prst="rect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К. И. Чуковский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4941168"/>
            <a:ext cx="2664296" cy="504056"/>
          </a:xfrm>
          <a:prstGeom prst="rect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Русские народные сказки</a:t>
            </a:r>
          </a:p>
        </p:txBody>
      </p:sp>
      <p:sp>
        <p:nvSpPr>
          <p:cNvPr id="8" name="Прямоугольник 7">
            <a:hlinkClick r:id="rId2" action="ppaction://hlinksldjump"/>
          </p:cNvPr>
          <p:cNvSpPr/>
          <p:nvPr/>
        </p:nvSpPr>
        <p:spPr>
          <a:xfrm>
            <a:off x="3779912" y="1988840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4716016" y="1988840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</a:t>
            </a: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5652120" y="1988840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30</a:t>
            </a:r>
          </a:p>
        </p:txBody>
      </p:sp>
      <p:sp>
        <p:nvSpPr>
          <p:cNvPr id="11" name="Прямоугольник 10">
            <a:hlinkClick r:id="rId5" action="ppaction://hlinksldjump"/>
          </p:cNvPr>
          <p:cNvSpPr/>
          <p:nvPr/>
        </p:nvSpPr>
        <p:spPr>
          <a:xfrm>
            <a:off x="6660232" y="1988840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40</a:t>
            </a:r>
          </a:p>
        </p:txBody>
      </p:sp>
      <p:sp>
        <p:nvSpPr>
          <p:cNvPr id="12" name="Прямоугольник 11">
            <a:hlinkClick r:id="rId6" action="ppaction://hlinksldjump"/>
          </p:cNvPr>
          <p:cNvSpPr/>
          <p:nvPr/>
        </p:nvSpPr>
        <p:spPr>
          <a:xfrm>
            <a:off x="7596336" y="1988840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50</a:t>
            </a:r>
          </a:p>
        </p:txBody>
      </p:sp>
      <p:sp>
        <p:nvSpPr>
          <p:cNvPr id="13" name="Прямоугольник 12">
            <a:hlinkClick r:id="rId7" action="ppaction://hlinksldjump"/>
          </p:cNvPr>
          <p:cNvSpPr/>
          <p:nvPr/>
        </p:nvSpPr>
        <p:spPr>
          <a:xfrm>
            <a:off x="4644008" y="5589240"/>
            <a:ext cx="2664296" cy="504056"/>
          </a:xfrm>
          <a:prstGeom prst="rect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отдыхаем</a:t>
            </a:r>
          </a:p>
        </p:txBody>
      </p:sp>
      <p:sp>
        <p:nvSpPr>
          <p:cNvPr id="14" name="Прямоугольник 13">
            <a:hlinkClick r:id="rId8" action="ppaction://hlinksldjump"/>
          </p:cNvPr>
          <p:cNvSpPr/>
          <p:nvPr/>
        </p:nvSpPr>
        <p:spPr>
          <a:xfrm>
            <a:off x="3779912" y="278092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15" name="Прямоугольник 14">
            <a:hlinkClick r:id="rId9" action="ppaction://hlinksldjump"/>
          </p:cNvPr>
          <p:cNvSpPr/>
          <p:nvPr/>
        </p:nvSpPr>
        <p:spPr>
          <a:xfrm>
            <a:off x="4716016" y="278092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</a:t>
            </a:r>
          </a:p>
        </p:txBody>
      </p:sp>
      <p:sp>
        <p:nvSpPr>
          <p:cNvPr id="16" name="Прямоугольник 15">
            <a:hlinkClick r:id="rId10" action="ppaction://hlinksldjump"/>
          </p:cNvPr>
          <p:cNvSpPr/>
          <p:nvPr/>
        </p:nvSpPr>
        <p:spPr>
          <a:xfrm>
            <a:off x="5652120" y="278092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30</a:t>
            </a:r>
          </a:p>
        </p:txBody>
      </p:sp>
      <p:sp>
        <p:nvSpPr>
          <p:cNvPr id="17" name="Прямоугольник 16">
            <a:hlinkClick r:id="rId11" action="ppaction://hlinksldjump"/>
          </p:cNvPr>
          <p:cNvSpPr/>
          <p:nvPr/>
        </p:nvSpPr>
        <p:spPr>
          <a:xfrm>
            <a:off x="6660232" y="278092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40</a:t>
            </a:r>
          </a:p>
        </p:txBody>
      </p:sp>
      <p:sp>
        <p:nvSpPr>
          <p:cNvPr id="18" name="Прямоугольник 17">
            <a:hlinkClick r:id="rId12" action="ppaction://hlinksldjump"/>
          </p:cNvPr>
          <p:cNvSpPr/>
          <p:nvPr/>
        </p:nvSpPr>
        <p:spPr>
          <a:xfrm>
            <a:off x="7596336" y="278092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50</a:t>
            </a:r>
          </a:p>
        </p:txBody>
      </p:sp>
      <p:sp>
        <p:nvSpPr>
          <p:cNvPr id="19" name="Прямоугольник 18">
            <a:hlinkClick r:id="rId13" action="ppaction://hlinksldjump"/>
          </p:cNvPr>
          <p:cNvSpPr/>
          <p:nvPr/>
        </p:nvSpPr>
        <p:spPr>
          <a:xfrm>
            <a:off x="3779912" y="350100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20" name="Прямоугольник 19">
            <a:hlinkClick r:id="rId14" action="ppaction://hlinksldjump"/>
          </p:cNvPr>
          <p:cNvSpPr/>
          <p:nvPr/>
        </p:nvSpPr>
        <p:spPr>
          <a:xfrm>
            <a:off x="4716016" y="350100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</a:t>
            </a:r>
          </a:p>
        </p:txBody>
      </p:sp>
      <p:sp>
        <p:nvSpPr>
          <p:cNvPr id="21" name="Прямоугольник 20">
            <a:hlinkClick r:id="rId15" action="ppaction://hlinksldjump"/>
          </p:cNvPr>
          <p:cNvSpPr/>
          <p:nvPr/>
        </p:nvSpPr>
        <p:spPr>
          <a:xfrm>
            <a:off x="5652120" y="350100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30</a:t>
            </a:r>
          </a:p>
        </p:txBody>
      </p:sp>
      <p:sp>
        <p:nvSpPr>
          <p:cNvPr id="22" name="Прямоугольник 21">
            <a:hlinkClick r:id="rId16" action="ppaction://hlinksldjump"/>
          </p:cNvPr>
          <p:cNvSpPr/>
          <p:nvPr/>
        </p:nvSpPr>
        <p:spPr>
          <a:xfrm>
            <a:off x="6660232" y="350100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40</a:t>
            </a:r>
          </a:p>
        </p:txBody>
      </p:sp>
      <p:sp>
        <p:nvSpPr>
          <p:cNvPr id="23" name="Прямоугольник 22">
            <a:hlinkClick r:id="rId17" action="ppaction://hlinksldjump"/>
          </p:cNvPr>
          <p:cNvSpPr/>
          <p:nvPr/>
        </p:nvSpPr>
        <p:spPr>
          <a:xfrm>
            <a:off x="7596336" y="350100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50</a:t>
            </a:r>
          </a:p>
        </p:txBody>
      </p:sp>
      <p:sp>
        <p:nvSpPr>
          <p:cNvPr id="24" name="Прямоугольник 23">
            <a:hlinkClick r:id="rId18" action="ppaction://hlinksldjump"/>
          </p:cNvPr>
          <p:cNvSpPr/>
          <p:nvPr/>
        </p:nvSpPr>
        <p:spPr>
          <a:xfrm>
            <a:off x="3779912" y="422108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25" name="Прямоугольник 24">
            <a:hlinkClick r:id="rId19" action="ppaction://hlinksldjump"/>
          </p:cNvPr>
          <p:cNvSpPr/>
          <p:nvPr/>
        </p:nvSpPr>
        <p:spPr>
          <a:xfrm>
            <a:off x="4716016" y="422108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</a:t>
            </a:r>
          </a:p>
        </p:txBody>
      </p:sp>
      <p:sp>
        <p:nvSpPr>
          <p:cNvPr id="26" name="Прямоугольник 25">
            <a:hlinkClick r:id="rId20" action="ppaction://hlinksldjump"/>
          </p:cNvPr>
          <p:cNvSpPr/>
          <p:nvPr/>
        </p:nvSpPr>
        <p:spPr>
          <a:xfrm>
            <a:off x="5652120" y="422108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30</a:t>
            </a:r>
          </a:p>
        </p:txBody>
      </p:sp>
      <p:sp>
        <p:nvSpPr>
          <p:cNvPr id="27" name="Прямоугольник 26">
            <a:hlinkClick r:id="rId21" action="ppaction://hlinksldjump"/>
          </p:cNvPr>
          <p:cNvSpPr/>
          <p:nvPr/>
        </p:nvSpPr>
        <p:spPr>
          <a:xfrm>
            <a:off x="6660232" y="422108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40</a:t>
            </a:r>
          </a:p>
        </p:txBody>
      </p:sp>
      <p:sp>
        <p:nvSpPr>
          <p:cNvPr id="28" name="Прямоугольник 27">
            <a:hlinkClick r:id="rId22" action="ppaction://hlinksldjump"/>
          </p:cNvPr>
          <p:cNvSpPr/>
          <p:nvPr/>
        </p:nvSpPr>
        <p:spPr>
          <a:xfrm>
            <a:off x="7596336" y="422108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50</a:t>
            </a:r>
          </a:p>
        </p:txBody>
      </p:sp>
      <p:sp>
        <p:nvSpPr>
          <p:cNvPr id="29" name="Прямоугольник 28">
            <a:hlinkClick r:id="rId23" action="ppaction://hlinksldjump"/>
          </p:cNvPr>
          <p:cNvSpPr/>
          <p:nvPr/>
        </p:nvSpPr>
        <p:spPr>
          <a:xfrm>
            <a:off x="3779912" y="494116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30" name="Прямоугольник 29">
            <a:hlinkClick r:id="rId24" action="ppaction://hlinksldjump"/>
          </p:cNvPr>
          <p:cNvSpPr/>
          <p:nvPr/>
        </p:nvSpPr>
        <p:spPr>
          <a:xfrm>
            <a:off x="4716016" y="494116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</a:t>
            </a:r>
          </a:p>
        </p:txBody>
      </p:sp>
      <p:sp>
        <p:nvSpPr>
          <p:cNvPr id="31" name="Прямоугольник 30">
            <a:hlinkClick r:id="rId25" action="ppaction://hlinksldjump"/>
          </p:cNvPr>
          <p:cNvSpPr/>
          <p:nvPr/>
        </p:nvSpPr>
        <p:spPr>
          <a:xfrm>
            <a:off x="5652120" y="494116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30</a:t>
            </a:r>
          </a:p>
        </p:txBody>
      </p:sp>
      <p:sp>
        <p:nvSpPr>
          <p:cNvPr id="32" name="Прямоугольник 31">
            <a:hlinkClick r:id="rId26" action="ppaction://hlinksldjump"/>
          </p:cNvPr>
          <p:cNvSpPr/>
          <p:nvPr/>
        </p:nvSpPr>
        <p:spPr>
          <a:xfrm>
            <a:off x="6660232" y="494116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40</a:t>
            </a:r>
          </a:p>
        </p:txBody>
      </p:sp>
      <p:sp>
        <p:nvSpPr>
          <p:cNvPr id="33" name="Прямоугольник 32">
            <a:hlinkClick r:id="rId27" action="ppaction://hlinksldjump"/>
          </p:cNvPr>
          <p:cNvSpPr/>
          <p:nvPr/>
        </p:nvSpPr>
        <p:spPr>
          <a:xfrm>
            <a:off x="7596336" y="4941168"/>
            <a:ext cx="792088" cy="50405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50</a:t>
            </a:r>
          </a:p>
        </p:txBody>
      </p: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8316416" y="116632"/>
            <a:ext cx="720080" cy="72008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43608" y="3284984"/>
            <a:ext cx="3888432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33 года</a:t>
            </a:r>
          </a:p>
          <a:p>
            <a:pPr algn="ctr"/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(«Они жили в ветхой землянке</a:t>
            </a:r>
            <a:b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Ровно тридцать лет и три года»)</a:t>
            </a:r>
            <a:b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4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980728"/>
            <a:ext cx="65527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Сколько лет прожил старик со своею старухой в «Сказке о рыбаке и рыбке» ? </a:t>
            </a:r>
          </a:p>
        </p:txBody>
      </p:sp>
      <p:pic>
        <p:nvPicPr>
          <p:cNvPr id="3076" name="Picture 4" descr="http://img.labirint.ru/images/comments_pic/1419/1_5613ae8590eaf9a814796ae89ab62e54_139947546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60031" y="2708920"/>
            <a:ext cx="3569261" cy="27802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71600" y="3212976"/>
            <a:ext cx="3960440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«Дурачина ты, простофиля!</a:t>
            </a:r>
            <a:b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 сумел ты взять выкупа с рыбки!»</a:t>
            </a:r>
            <a:b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b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4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980728"/>
            <a:ext cx="65527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Как старуха бранила старика в «Сказке о рыбаке и рыбке» ?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pic>
        <p:nvPicPr>
          <p:cNvPr id="7" name="Picture 2" descr="http://www.planetaskazok.ru/images/stories/pushkin/skazka_o_ribake_i_ribke_1/img_0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88024" y="2636912"/>
            <a:ext cx="3794177" cy="31036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3568" y="3429000"/>
            <a:ext cx="4608512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«Свет мой, зеркальце! Скажи,</a:t>
            </a:r>
            <a:b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Да всю правду доложи:</a:t>
            </a:r>
            <a:b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 ль на свете всех милее,</a:t>
            </a:r>
            <a:b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Всех румяней и белее?..»</a:t>
            </a: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620688"/>
            <a:ext cx="74888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С какими словами обращалась царица к зеркальцу в «Сказке о мёртвой царевне и о семи богатырях» ?</a:t>
            </a:r>
            <a:br>
              <a:rPr lang="ru-RU" sz="4000" dirty="0"/>
            </a:br>
            <a:r>
              <a:rPr lang="ru-RU" sz="4000" dirty="0"/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pic>
        <p:nvPicPr>
          <p:cNvPr id="18434" name="Picture 2" descr="https://image.jimcdn.com/app/cms/image/transf/dimension=640x1024:format=jpg/path/sd19ee58a1a559d24/image/i0fa7bfd27a6433b2/version/1460959805/image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32040" y="2564904"/>
            <a:ext cx="3715570" cy="2809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3568" y="3429000"/>
            <a:ext cx="4608512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Повара, конюха и плотника.</a:t>
            </a: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620688"/>
            <a:ext cx="74888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Каких  работников искал поп на базаре в «Сказке о попе и о работнике его </a:t>
            </a:r>
            <a:r>
              <a:rPr lang="ru-RU" sz="40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Балде</a:t>
            </a:r>
            <a:r>
              <a:rPr lang="ru-RU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» ? </a:t>
            </a:r>
            <a:br>
              <a:rPr lang="ru-RU" sz="4000" dirty="0"/>
            </a:br>
            <a:br>
              <a:rPr lang="ru-RU" sz="4000" dirty="0"/>
            </a:br>
            <a:r>
              <a:rPr lang="ru-RU" sz="4000" dirty="0"/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pic>
        <p:nvPicPr>
          <p:cNvPr id="19458" name="Picture 2" descr="http://www.newsdale.ru/images/stories/other/newsdale_ru_000004827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0" y="2420888"/>
            <a:ext cx="4095455" cy="28083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71600" y="3571156"/>
            <a:ext cx="338437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Александр Сергеевич</a:t>
            </a: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620688"/>
            <a:ext cx="74888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Как зовут Пушкина? </a:t>
            </a:r>
            <a:br>
              <a:rPr lang="ru-RU" sz="4000" dirty="0"/>
            </a:br>
            <a:br>
              <a:rPr lang="ru-RU" sz="4000" dirty="0"/>
            </a:br>
            <a:r>
              <a:rPr lang="ru-RU" sz="4000" dirty="0"/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pic>
        <p:nvPicPr>
          <p:cNvPr id="20482" name="Picture 2" descr="http://svoikrugozor.ru/wp-content/uploads/2016/02/%D0%90%D0%BB%D0%B5%D0%BA%D1%81%D0%B0%D0%BD%D0%B4%D1%80-%D0%A1%D0%B5%D1%80%D0%B3%D0%B5%D0%B5%D0%B2%D0%B8%D1%87-%D0%9F%D1%83%D1%88%D0%BA%D0%B8%D0%BD-%D0%BF%D0%BE%D1%80%D1%82%D1%80%D0%B5%D1%82-%D1%84%D0%BE%D1%82%D0%BE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419872" y="2276872"/>
            <a:ext cx="5000625" cy="3238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3429000"/>
            <a:ext cx="338437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Горошина</a:t>
            </a: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548680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Что помешало героине сказки Андерсена выспаться? </a:t>
            </a:r>
            <a:br>
              <a:rPr lang="ru-RU" sz="4000" dirty="0"/>
            </a:br>
            <a:r>
              <a:rPr lang="ru-RU" sz="4000" dirty="0"/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pic>
        <p:nvPicPr>
          <p:cNvPr id="21506" name="Picture 2" descr="http://allgoodstore.ru/agttpimg.cgi?i=http://cdn1.top-shop.ru/big_b0f19d6ef4ecc6f2c7d200eaa7f095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7" y="2420888"/>
            <a:ext cx="4210213" cy="30243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3429000"/>
            <a:ext cx="338437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В танцовщицу</a:t>
            </a: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548680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dirty="0"/>
              <a:t> </a:t>
            </a: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В кого влюбился стойкий оловянный солдатик? </a:t>
            </a:r>
            <a:br>
              <a:rPr lang="ru-RU" sz="4000" dirty="0"/>
            </a:br>
            <a:r>
              <a:rPr lang="ru-RU" sz="4000" dirty="0"/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pic>
        <p:nvPicPr>
          <p:cNvPr id="22530" name="Picture 2" descr="http://rossiabezsirot.ru/wp-content/uploads/2011/12/soldi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988840"/>
            <a:ext cx="4536504" cy="32889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3429000"/>
            <a:ext cx="338437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Гадкий утёнок</a:t>
            </a:r>
            <a:endParaRPr lang="ru-RU" sz="28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548680"/>
            <a:ext cx="748883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Кто из героев сказок Андерсена считал, что во всех несчастьях повинна его внешность? </a:t>
            </a:r>
            <a:br>
              <a:rPr lang="ru-RU" sz="4000" dirty="0"/>
            </a:br>
            <a:r>
              <a:rPr lang="ru-RU" sz="4000" dirty="0"/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pic>
        <p:nvPicPr>
          <p:cNvPr id="23554" name="Picture 2" descr="http://illustrators.ru/uploads/illustration/image/706699/main_706699_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564904"/>
            <a:ext cx="3985948" cy="29894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3429000"/>
            <a:ext cx="266429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Зеркало</a:t>
            </a:r>
            <a:endParaRPr lang="ru-RU" sz="28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260648"/>
            <a:ext cx="748883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Что разбили и тем самым принесли много бед людям в сказке «Снежная королева» ? </a:t>
            </a:r>
            <a:b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pic>
        <p:nvPicPr>
          <p:cNvPr id="24578" name="Picture 2" descr="http://www.concertcity.ru/public/images/concerts_photos/2c5c470e27bed72332eb2c778490114d-7197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708920"/>
            <a:ext cx="5230399" cy="27363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3429000"/>
            <a:ext cx="266429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За крота</a:t>
            </a: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260648"/>
            <a:ext cx="74888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 За кого хотела выдать замуж полевая мышь Дюймовочку?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260648"/>
            <a:ext cx="802838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Знайте, этого плутишку</a:t>
            </a:r>
          </a:p>
          <a:p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Никому не обхитрить:</a:t>
            </a:r>
          </a:p>
          <a:p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Людоеда, словно мышку, </a:t>
            </a:r>
          </a:p>
          <a:p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Умудрился проглотить. </a:t>
            </a:r>
          </a:p>
          <a:p>
            <a:br>
              <a:rPr lang="ru-RU" sz="3600" dirty="0"/>
            </a:br>
            <a:br>
              <a:rPr lang="ru-RU" sz="3600" dirty="0"/>
            </a:br>
            <a:b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chemeClr val="accent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3429000"/>
            <a:ext cx="266429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Кот в сапогах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626" name="Picture 2" descr="http://childrenscinema.com/uploads/posts/2012-09/1348368862_115087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75856" y="3140968"/>
            <a:ext cx="3456384" cy="34492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drkvest.ru/quests/354139406/1451416319_354139406_quest_img_1_big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355975" y="2996952"/>
            <a:ext cx="3624403" cy="27183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115616" y="260648"/>
            <a:ext cx="802838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В гости к бабушке пошла,</a:t>
            </a:r>
          </a:p>
          <a:p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Пироги ей понесла.</a:t>
            </a:r>
          </a:p>
          <a:p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Серый Волк за ней следил,</a:t>
            </a:r>
          </a:p>
          <a:p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Обманул и проглотил. </a:t>
            </a:r>
          </a:p>
          <a:p>
            <a:br>
              <a:rPr lang="ru-RU" sz="3600" dirty="0"/>
            </a:br>
            <a:br>
              <a:rPr lang="ru-RU" sz="3600" dirty="0"/>
            </a:br>
            <a:b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chemeClr val="accent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3429000"/>
            <a:ext cx="266429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Красная Шапочка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260648"/>
            <a:ext cx="802838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Смышленость этого мальчишки</a:t>
            </a:r>
          </a:p>
          <a:p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Спасла его и шесть братишек,</a:t>
            </a:r>
          </a:p>
          <a:p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Хоть ростом мал он да удал,</a:t>
            </a:r>
          </a:p>
          <a:p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Так кто из вас о нём читал?</a:t>
            </a:r>
          </a:p>
          <a:p>
            <a:br>
              <a:rPr lang="ru-RU" sz="3600" dirty="0"/>
            </a:br>
            <a:br>
              <a:rPr lang="ru-RU" sz="3600" dirty="0"/>
            </a:br>
            <a:b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chemeClr val="accent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3429000"/>
            <a:ext cx="266429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Мальчик с пальчик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674" name="Picture 2" descr="http://sibirptb.ru/uploads/posts/2016-02/1456208611_005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139951" y="3140968"/>
            <a:ext cx="3395897" cy="29274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260648"/>
            <a:ext cx="802838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Какое наследство оставил мельник своим сыновьям? </a:t>
            </a:r>
            <a:br>
              <a:rPr lang="ru-RU" sz="3600" dirty="0"/>
            </a:br>
            <a:br>
              <a:rPr lang="ru-RU" sz="3600" dirty="0"/>
            </a:br>
            <a:b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chemeClr val="accent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3429000"/>
            <a:ext cx="266429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Мельницу, осла, кота. 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698" name="Picture 2" descr="https://www.graa.ru/cont/paint/kuranov_146/v_mire_mnogo_skazok/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851920" y="1846984"/>
            <a:ext cx="3960440" cy="39010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260648"/>
            <a:ext cx="802838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Какое имя кот выдумал для своего хозяина?</a:t>
            </a:r>
            <a:br>
              <a:rPr lang="ru-RU" sz="3600" dirty="0"/>
            </a:br>
            <a:br>
              <a:rPr lang="ru-RU" sz="3600" dirty="0"/>
            </a:br>
            <a:b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chemeClr val="accent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91882" y="4365104"/>
            <a:ext cx="266429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Маркиз де Карабас</a:t>
            </a: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260648"/>
            <a:ext cx="802838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r>
              <a:rPr lang="ru-RU" sz="36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В каком произведении посуда перевоспитала свою хозяйку? </a:t>
            </a:r>
            <a:br>
              <a:rPr lang="ru-RU" sz="3600" dirty="0"/>
            </a:br>
            <a:br>
              <a:rPr lang="ru-RU" sz="3600" dirty="0"/>
            </a:br>
            <a:b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3429000"/>
            <a:ext cx="266429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28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Федорино</a:t>
            </a:r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горе»</a:t>
            </a:r>
            <a:r>
              <a:rPr lang="ru-RU" sz="2800" dirty="0"/>
              <a:t> 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mp3-oblako.ru/img.php?aHR0cHM6Ly9pLnl0aW1nLmNvbS92aS9GOGR1SDI1ZXZnYy9tYXhyZXNkZWZhdWx0LmpwZw==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03848" y="2276872"/>
            <a:ext cx="5074444" cy="28543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476672"/>
            <a:ext cx="72008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r>
              <a:rPr lang="ru-RU" sz="36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Какой герой был страшным злодеем, а потом перевоспитался ? </a:t>
            </a:r>
            <a:br>
              <a:rPr lang="ru-RU" sz="3600" dirty="0"/>
            </a:br>
            <a:b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3429000"/>
            <a:ext cx="266429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«</a:t>
            </a:r>
            <a:r>
              <a:rPr lang="ru-RU" sz="28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Бармалей</a:t>
            </a:r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  <a:br>
              <a:rPr lang="ru-RU" sz="2800" dirty="0"/>
            </a:br>
            <a:r>
              <a:rPr lang="ru-RU" sz="2800" dirty="0"/>
              <a:t> 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794" name="Picture 2" descr="http://www.playing-field.ru/img/2015/051911/3818287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32040" y="2708920"/>
            <a:ext cx="2857500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476672"/>
            <a:ext cx="7200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r>
              <a:rPr lang="ru-RU" sz="36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В какой сказке прославляют воробья? </a:t>
            </a:r>
            <a:b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3429000"/>
            <a:ext cx="266429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«</a:t>
            </a:r>
            <a:r>
              <a:rPr lang="ru-RU" sz="28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Тараканище</a:t>
            </a:r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  <a:br>
              <a:rPr lang="ru-RU" sz="2800" dirty="0"/>
            </a:br>
            <a:r>
              <a:rPr lang="ru-RU" sz="2800" dirty="0"/>
              <a:t> 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818" name="Picture 2" descr="http://www.teremoc.ru/fiz/images/vorobej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3356992"/>
            <a:ext cx="952500" cy="62865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476672"/>
            <a:ext cx="72008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r>
              <a:rPr lang="ru-RU" sz="36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Назовите сказку, в которой происходит страшное преступление - попытка убийства? </a:t>
            </a:r>
            <a:b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3429000"/>
            <a:ext cx="266429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«Муха - Цокотуха» </a:t>
            </a:r>
            <a:b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800" dirty="0"/>
              <a:t> 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 descr="http://psudoterad.ru/img/picture/Nov/21/d4fce98da864ba84d8eae1937169a552/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23928" y="2780928"/>
            <a:ext cx="3681671" cy="31085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476672"/>
            <a:ext cx="7200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r>
              <a:rPr lang="ru-RU" sz="36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На какой континент отправился Доктор Айболит, чтобы лечить больных?</a:t>
            </a:r>
            <a:br>
              <a:rPr lang="ru-RU" sz="3600" dirty="0"/>
            </a:br>
            <a:r>
              <a:rPr lang="ru-RU" sz="3600" b="1" dirty="0"/>
              <a:t> </a:t>
            </a:r>
            <a:b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3429000"/>
            <a:ext cx="4824536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Африку</a:t>
            </a:r>
            <a:endParaRPr lang="ru-RU" sz="280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476672"/>
            <a:ext cx="7200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r>
              <a:rPr lang="ru-RU" sz="36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Назовите животное, в которое была заколдована Кощеем Бессмертным прекрасная девушка </a:t>
            </a:r>
            <a:br>
              <a:rPr lang="ru-RU" sz="3600" dirty="0"/>
            </a:br>
            <a:r>
              <a:rPr lang="ru-RU" sz="3600" b="1" dirty="0"/>
              <a:t> </a:t>
            </a:r>
            <a:b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5576" y="3284984"/>
            <a:ext cx="2808312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Лягушка</a:t>
            </a:r>
            <a:endParaRPr lang="ru-RU" sz="2800" b="1" dirty="0">
              <a:ln w="1905"/>
              <a:solidFill>
                <a:srgbClr val="B60A9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846" name="Picture 6" descr="https://centerjiva.ru/attachments/Image/dc18f5947be5.jpg?template=generic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355976" y="2924944"/>
            <a:ext cx="2448272" cy="31683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476672"/>
            <a:ext cx="7200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r>
              <a:rPr lang="ru-RU" sz="36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Сказочная героиня, владелица первого в мире летательного аппарата. </a:t>
            </a:r>
            <a:br>
              <a:rPr lang="ru-RU" sz="36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36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5576" y="3284984"/>
            <a:ext cx="2808312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Баба Яга</a:t>
            </a:r>
            <a:endParaRPr lang="ru-RU" sz="2800" b="1" dirty="0">
              <a:ln w="1905"/>
              <a:solidFill>
                <a:srgbClr val="B60A9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http://funlib.ru/cimg/2014/102005/563079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23928" y="2348880"/>
            <a:ext cx="3499588" cy="33767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s://s.pfst.net/2013.01/17555668806b5df3f49b73542a2c253866c7c6cab1c_b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23928" y="3140968"/>
            <a:ext cx="4464496" cy="27363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755576" y="3284984"/>
            <a:ext cx="2808312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Каша из топора</a:t>
            </a:r>
            <a:endParaRPr lang="ru-RU" sz="2800" b="1" dirty="0">
              <a:ln w="1905"/>
              <a:solidFill>
                <a:srgbClr val="B60A9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476672"/>
            <a:ext cx="7200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r>
              <a:rPr lang="ru-RU" sz="36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В какой сказке содержится рецепт приготовления диковинного , неповторимого по своим вкусовым качествам блюда из столярного инструмента? </a:t>
            </a:r>
            <a:br>
              <a:rPr lang="ru-RU" sz="36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36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r>
              <a:rPr lang="ru-RU" sz="4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30</a:t>
            </a:r>
          </a:p>
        </p:txBody>
      </p:sp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83568" y="3645024"/>
            <a:ext cx="2808312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Сивка-Бурка</a:t>
            </a:r>
          </a:p>
          <a:p>
            <a:pPr algn="ctr"/>
            <a:r>
              <a:rPr lang="ru-RU" sz="24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(Конек-Горбунок)</a:t>
            </a:r>
            <a:endParaRPr lang="ru-RU" sz="2800" b="1" dirty="0">
              <a:ln w="1905"/>
              <a:solidFill>
                <a:srgbClr val="B60A9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-99392"/>
            <a:ext cx="72008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r>
              <a:rPr lang="ru-RU" sz="32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В какой сказке говорится про уникальное в своём роде спортивное состязание по прыжкам в высоту среди лиц мужского пола, победителя которого ожидал ценный приз –поцелуй царевны и женитьба на ней?</a:t>
            </a:r>
            <a:br>
              <a:rPr lang="ru-RU" sz="4000" dirty="0"/>
            </a:b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40</a:t>
            </a: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http://www.skazsbb.ru/rns/img/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32888" y="3573016"/>
            <a:ext cx="2709708" cy="25922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333v.ru/uploads/be/be916db87df407d9fc9d99efb429cea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51920" y="2924944"/>
            <a:ext cx="4405484" cy="27746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683568" y="3645024"/>
            <a:ext cx="2808312" cy="194421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Рукава</a:t>
            </a:r>
            <a:endParaRPr lang="ru-RU" sz="2800" b="1" dirty="0">
              <a:ln w="1905"/>
              <a:solidFill>
                <a:srgbClr val="B60A9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260648"/>
            <a:ext cx="720080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4000" dirty="0"/>
            </a:b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 </a:t>
            </a:r>
            <a:r>
              <a:rPr lang="ru-RU" sz="32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  <a:t>Как называется деталь женского платья, в которой помещаются реки, озёра, лебеди и другие элементы окружающей среды? </a:t>
            </a:r>
            <a:br>
              <a:rPr lang="ru-RU" sz="40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ligraph" pitchFamily="82" charset="0"/>
              </a:rPr>
            </a:br>
            <a:endParaRPr lang="ru-RU" sz="4000" b="1" dirty="0">
              <a:ln w="1905"/>
              <a:solidFill>
                <a:srgbClr val="B60A9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ligraph" pitchFamily="8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5589240"/>
            <a:ext cx="1656184" cy="432048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</a:p>
        </p:txBody>
      </p:sp>
      <p:sp>
        <p:nvSpPr>
          <p:cNvPr id="3" name="Овал 2"/>
          <p:cNvSpPr/>
          <p:nvPr/>
        </p:nvSpPr>
        <p:spPr>
          <a:xfrm>
            <a:off x="7956376" y="116632"/>
            <a:ext cx="899592" cy="86409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50</a:t>
            </a:r>
          </a:p>
        </p:txBody>
      </p:sp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709228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3158" y="476672"/>
            <a:ext cx="371768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ickham Script Three" pitchFamily="66" charset="0"/>
              </a:rPr>
              <a:t>Отдыхаем</a:t>
            </a:r>
            <a:r>
              <a:rPr lang="ru-RU" sz="5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7452320" y="5589240"/>
            <a:ext cx="648072" cy="504056"/>
          </a:xfrm>
          <a:prstGeom prst="actionButtonHo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010" name="Picture 2" descr="https://ds03.infourok.ru/uploads/ex/0ea2/00009759-4fe2f06b/hello_html_m78daf33b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1700808"/>
            <a:ext cx="5248275" cy="4371975"/>
          </a:xfrm>
          <a:prstGeom prst="rect">
            <a:avLst/>
          </a:prstGeom>
          <a:noFill/>
        </p:spPr>
      </p:pic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8316416" y="116632"/>
            <a:ext cx="720080" cy="72008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etskie_pesni_-_Prihodi_skazka_(iPlayer.f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404664"/>
            <a:ext cx="4410960" cy="62170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" b="1" dirty="0">
                <a:hlinkClick r:id="rId2"/>
              </a:rPr>
              <a:t>Фон</a:t>
            </a:r>
            <a:endParaRPr lang="ru-RU" sz="1200" b="1" dirty="0"/>
          </a:p>
          <a:p>
            <a:pPr algn="ctr"/>
            <a:r>
              <a:rPr lang="ru-RU" sz="1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3"/>
              </a:rPr>
              <a:t>Старик и старуха</a:t>
            </a:r>
            <a:endParaRPr lang="ru-RU" sz="1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4"/>
              </a:rPr>
              <a:t>Старик  и старуха</a:t>
            </a:r>
            <a:endParaRPr lang="ru-RU" sz="1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5"/>
              </a:rPr>
              <a:t>Царица</a:t>
            </a:r>
            <a:r>
              <a:rPr lang="ru-RU" sz="1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ru-RU" sz="1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6"/>
              </a:rPr>
              <a:t>Поп и </a:t>
            </a:r>
            <a:r>
              <a:rPr lang="ru-RU" sz="1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6"/>
              </a:rPr>
              <a:t>Балда</a:t>
            </a:r>
            <a:r>
              <a:rPr lang="ru-RU" sz="1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6"/>
              </a:rPr>
              <a:t> </a:t>
            </a:r>
            <a:endParaRPr lang="ru-RU" sz="1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7"/>
              </a:rPr>
              <a:t>Пушкин </a:t>
            </a:r>
            <a:endParaRPr lang="ru-RU" sz="1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8"/>
              </a:rPr>
              <a:t>Вопросы викторины по произведениям Пушкина</a:t>
            </a:r>
            <a:endParaRPr lang="ru-RU" sz="1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9"/>
              </a:rPr>
              <a:t>Принцесса на горошине</a:t>
            </a:r>
            <a:endParaRPr lang="ru-RU" sz="1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10"/>
              </a:rPr>
              <a:t>Оловянный  солдатик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11"/>
              </a:rPr>
              <a:t>Гадкий утёнок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12"/>
              </a:rPr>
              <a:t>Снежная королева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13"/>
              </a:rPr>
              <a:t>Свинопас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hlinkClick r:id="rId14"/>
              </a:rPr>
              <a:t>Викторина  по сказкам Г. Х. Андерсена</a:t>
            </a:r>
            <a:endParaRPr lang="ru-RU" sz="1200" b="1" dirty="0"/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15"/>
              </a:rPr>
              <a:t>Людоед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16"/>
              </a:rPr>
              <a:t>Волк</a:t>
            </a: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17"/>
              </a:rPr>
              <a:t>Мальчик с пальчик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18"/>
              </a:rPr>
              <a:t>Мельница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19"/>
              </a:rPr>
              <a:t>Рике</a:t>
            </a:r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19"/>
              </a:rPr>
              <a:t> с хохолком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hlinkClick r:id="rId20"/>
              </a:rPr>
              <a:t>Викторина по Сказкам Шарля Перро</a:t>
            </a:r>
            <a:endParaRPr lang="ru-RU" sz="1200" b="1" dirty="0"/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1"/>
              </a:rPr>
              <a:t> </a:t>
            </a:r>
            <a:r>
              <a:rPr lang="ru-RU" sz="1200" b="1" dirty="0" err="1">
                <a:hlinkClick r:id="rId21"/>
              </a:rPr>
              <a:t>Ф</a:t>
            </a:r>
            <a:r>
              <a:rPr lang="ru-RU" sz="12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1"/>
              </a:rPr>
              <a:t>едорино</a:t>
            </a:r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1"/>
              </a:rPr>
              <a:t> горе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2"/>
              </a:rPr>
              <a:t>муха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3"/>
              </a:rPr>
              <a:t>Бармале</a:t>
            </a:r>
            <a:r>
              <a:rPr lang="ru-RU" sz="1200" b="1" dirty="0" err="1">
                <a:hlinkClick r:id="rId23"/>
              </a:rPr>
              <a:t>й</a:t>
            </a:r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3"/>
              </a:rPr>
              <a:t>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4"/>
              </a:rPr>
              <a:t>Воробей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5"/>
              </a:rPr>
              <a:t>Крокодил</a:t>
            </a:r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6"/>
              </a:rPr>
              <a:t>Викторина по сказкам Чуковского 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7"/>
              </a:rPr>
              <a:t>Кощей Бессмертный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8"/>
              </a:rPr>
              <a:t>Котелок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9"/>
              </a:rPr>
              <a:t>Лебеди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30"/>
              </a:rPr>
              <a:t>Сказки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31"/>
              </a:rPr>
              <a:t>Песн</a:t>
            </a:r>
            <a:r>
              <a:rPr lang="ru-RU" sz="1200" b="1" dirty="0">
                <a:hlinkClick r:id="rId31"/>
              </a:rPr>
              <a:t>я</a:t>
            </a:r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31"/>
              </a:rPr>
              <a:t> 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32"/>
              </a:rPr>
              <a:t>Баба </a:t>
            </a:r>
            <a:r>
              <a:rPr lang="ru-RU" sz="1200" b="1" dirty="0">
                <a:ln w="1905"/>
                <a:solidFill>
                  <a:srgbClr val="B60A9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32"/>
              </a:rPr>
              <a:t>Я</a:t>
            </a:r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32"/>
              </a:rPr>
              <a:t>га 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33"/>
              </a:rPr>
              <a:t>Сивка Бурка</a:t>
            </a:r>
            <a:endParaRPr lang="ru-RU" sz="1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14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251520" y="5589240"/>
            <a:ext cx="720080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множение 3">
            <a:hlinkClick r:id="" action="ppaction://hlinkshowjump?jump=endshow"/>
          </p:cNvPr>
          <p:cNvSpPr/>
          <p:nvPr/>
        </p:nvSpPr>
        <p:spPr>
          <a:xfrm>
            <a:off x="6588224" y="5445224"/>
            <a:ext cx="936104" cy="86409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797</Words>
  <Application>Microsoft Office PowerPoint</Application>
  <PresentationFormat>Экран (4:3)</PresentationFormat>
  <Paragraphs>185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Calligraph</vt:lpstr>
      <vt:lpstr>Calibri</vt:lpstr>
      <vt:lpstr>Arial</vt:lpstr>
      <vt:lpstr>Bickham Script Two</vt:lpstr>
      <vt:lpstr>Bickham Script Three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Носкова М. А.</dc:creator>
  <cp:lastModifiedBy>Sveta</cp:lastModifiedBy>
  <cp:revision>51</cp:revision>
  <dcterms:created xsi:type="dcterms:W3CDTF">2017-02-11T03:31:14Z</dcterms:created>
  <dcterms:modified xsi:type="dcterms:W3CDTF">2022-10-13T18:01:57Z</dcterms:modified>
</cp:coreProperties>
</file>