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027F-D113-48E0-8C9D-01AAB3204998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C7CB-4F18-47AB-B514-603E486003FE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4574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027F-D113-48E0-8C9D-01AAB3204998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C7CB-4F18-47AB-B514-603E486003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547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027F-D113-48E0-8C9D-01AAB3204998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C7CB-4F18-47AB-B514-603E486003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6076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027F-D113-48E0-8C9D-01AAB3204998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C7CB-4F18-47AB-B514-603E486003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470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027F-D113-48E0-8C9D-01AAB3204998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C7CB-4F18-47AB-B514-603E486003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224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027F-D113-48E0-8C9D-01AAB3204998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C7CB-4F18-47AB-B514-603E486003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7107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027F-D113-48E0-8C9D-01AAB3204998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C7CB-4F18-47AB-B514-603E486003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073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027F-D113-48E0-8C9D-01AAB3204998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C7CB-4F18-47AB-B514-603E486003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0989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027F-D113-48E0-8C9D-01AAB3204998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C7CB-4F18-47AB-B514-603E486003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694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027F-D113-48E0-8C9D-01AAB3204998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C7CB-4F18-47AB-B514-603E486003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8794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027F-D113-48E0-8C9D-01AAB3204998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C7CB-4F18-47AB-B514-603E486003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81615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027F-D113-48E0-8C9D-01AAB3204998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C7CB-4F18-47AB-B514-603E486003FE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939207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027F-D113-48E0-8C9D-01AAB3204998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C7CB-4F18-47AB-B514-603E486003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26994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027F-D113-48E0-8C9D-01AAB3204998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C7CB-4F18-47AB-B514-603E486003FE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443753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027F-D113-48E0-8C9D-01AAB3204998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C7CB-4F18-47AB-B514-603E486003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82147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027F-D113-48E0-8C9D-01AAB3204998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C7CB-4F18-47AB-B514-603E486003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50520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027F-D113-48E0-8C9D-01AAB3204998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C7CB-4F18-47AB-B514-603E486003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8909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262027F-D113-48E0-8C9D-01AAB3204998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E6AC7CB-4F18-47AB-B514-603E486003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08695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handyhost.ru/linux-vps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BE4758-4F29-42B9-8628-289BD61689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789649"/>
          </a:xfrm>
        </p:spPr>
        <p:txBody>
          <a:bodyPr/>
          <a:lstStyle/>
          <a:p>
            <a:r>
              <a:rPr lang="ru-RU" dirty="0"/>
              <a:t>ВИРТУАЛЬНЫЕ МАШИНЫ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216F992F-0B7C-491E-A43A-672DBCF2BB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45987"/>
            <a:ext cx="9144000" cy="2133599"/>
          </a:xfrm>
        </p:spPr>
        <p:txBody>
          <a:bodyPr/>
          <a:lstStyle/>
          <a:p>
            <a:pPr marL="342900" indent="-342900" algn="r">
              <a:buFont typeface="Arial" panose="020B0604020202020204" pitchFamily="34" charset="0"/>
              <a:buChar char="•"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Дарханова Мадина </a:t>
            </a:r>
          </a:p>
          <a:p>
            <a:pPr marL="342900" indent="-342900" algn="r">
              <a:buFont typeface="Arial" panose="020B0604020202020204" pitchFamily="34" charset="0"/>
              <a:buChar char="•"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ХТОВ 21 ТИПО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9575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CD8E724-57C9-4E17-AB17-E1B49F105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ВИРТУАЛЬНЫЕ МАШИНЫ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0914EC5-87CD-4688-8438-BCEF6C8B55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Дать определение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Понять концепцию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Сферы применения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226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7D284DC-F5BF-420F-8231-B7D13DA9E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ВИРТУАЛЬНЫЕ МАШИНЫ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382EC42-437A-4C1A-9119-AED562133B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Виртуальная машина (ВМ или VM) — программа, с помощью которой можно создать гостевую операционную систему на компьютере.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6758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40AF0E2-9765-4E5F-A49B-4F81A81F1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ВИРТУАЛЬНЫ МАШИНЫ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44D7CE5-C03C-485A-BBC4-F0516C67A1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Введение концепции виртуальной машины позволяет уменьшить взаимное влияние различных режимов использования вычислительной системы. Упрощается управляющая программа.</a:t>
            </a:r>
          </a:p>
        </p:txBody>
      </p:sp>
    </p:spTree>
    <p:extLst>
      <p:ext uri="{BB962C8B-B14F-4D97-AF65-F5344CB8AC3E}">
        <p14:creationId xmlns:p14="http://schemas.microsoft.com/office/powerpoint/2010/main" val="3032405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C3F607-E7AE-4693-B619-974598F3D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ВИРТУАЛЬНЫЕ МАШИНЫ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9591EE2-5994-42FD-8883-EC3D250470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Используются для самых разных целей. Чаще всего виртуальные машины используют для запуска программ, не поддерживающихся основной ОС. Реже они служат для тестирования ПО и самих операционных систем, подключения несовместимого оборудования, а также безопасного запуска подозрительных приложений.</a:t>
            </a:r>
          </a:p>
        </p:txBody>
      </p:sp>
    </p:spTree>
    <p:extLst>
      <p:ext uri="{BB962C8B-B14F-4D97-AF65-F5344CB8AC3E}">
        <p14:creationId xmlns:p14="http://schemas.microsoft.com/office/powerpoint/2010/main" val="3727425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DFD4F28-280E-4355-AF95-20B752064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ВИРТУАЛЬНЫЕ МАШИНЫ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8C09268-BA01-4F33-A8FB-12F7A6FD88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3896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/>
              <a:t>VMware</a:t>
            </a:r>
            <a:r>
              <a:rPr lang="ru-RU" dirty="0"/>
              <a:t> — это технология виртуализации сервера, разработанная американской компанией. Технологии </a:t>
            </a:r>
            <a:r>
              <a:rPr lang="ru-RU" dirty="0" err="1"/>
              <a:t>VMware</a:t>
            </a:r>
            <a:r>
              <a:rPr lang="ru-RU" dirty="0"/>
              <a:t> созданы для консолидации серверов уровня предприятия, организации их непрерывной работы, а также для разработчиков.</a:t>
            </a:r>
          </a:p>
          <a:p>
            <a:pPr marL="0" indent="0">
              <a:buNone/>
            </a:pPr>
            <a:r>
              <a:rPr lang="ru-RU" dirty="0"/>
              <a:t>Основные функции виртуальных машин </a:t>
            </a:r>
            <a:r>
              <a:rPr lang="ru-RU" dirty="0" err="1"/>
              <a:t>VMware</a:t>
            </a:r>
            <a:r>
              <a:rPr lang="ru-RU" dirty="0"/>
              <a:t>:</a:t>
            </a:r>
          </a:p>
          <a:p>
            <a:r>
              <a:rPr lang="ru-RU" dirty="0"/>
              <a:t>Высокая производительность</a:t>
            </a:r>
          </a:p>
          <a:p>
            <a:r>
              <a:rPr lang="ru-RU" dirty="0"/>
              <a:t>Выполнение нескольких ОС на сервере</a:t>
            </a:r>
          </a:p>
          <a:p>
            <a:r>
              <a:rPr lang="ru-RU" dirty="0"/>
              <a:t>Изоляция виртуальных машин друг от друга</a:t>
            </a:r>
          </a:p>
          <a:p>
            <a:r>
              <a:rPr lang="ru-RU" dirty="0"/>
              <a:t>Простой перенос на любой сервер и легкое копирование </a:t>
            </a:r>
            <a:r>
              <a:rPr lang="ru-RU" dirty="0"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VPS/VDS</a:t>
            </a:r>
            <a:endParaRPr lang="ru-RU" dirty="0"/>
          </a:p>
          <a:p>
            <a:r>
              <a:rPr lang="ru-RU" dirty="0"/>
              <a:t>Распределение ресурсов между виртуальными выделенными серверами.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27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506F09-FEA1-4E66-921B-552D58E5A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ВИРТУАЛЬНЫЕ МАШИНЫ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A655E7A-52D4-4173-A973-BEFA2E3214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Oracle VM </a:t>
            </a:r>
            <a:r>
              <a:rPr lang="ru-RU" dirty="0" err="1"/>
              <a:t>VirtualBox</a:t>
            </a:r>
            <a:r>
              <a:rPr lang="ru-RU" dirty="0"/>
              <a:t> – это программа, которая позволяет на одном компьютере запускать одновременно несколько операционных систем. Среди этих операционных систем могут быть </a:t>
            </a:r>
            <a:r>
              <a:rPr lang="ru-RU" dirty="0" err="1"/>
              <a:t>Linux</a:t>
            </a:r>
            <a:r>
              <a:rPr lang="ru-RU" dirty="0"/>
              <a:t>, </a:t>
            </a:r>
            <a:r>
              <a:rPr lang="ru-RU" dirty="0" err="1"/>
              <a:t>Windows</a:t>
            </a:r>
            <a:r>
              <a:rPr lang="ru-RU" dirty="0"/>
              <a:t>, </a:t>
            </a:r>
            <a:r>
              <a:rPr lang="ru-RU" dirty="0" err="1"/>
              <a:t>Mac</a:t>
            </a:r>
            <a:r>
              <a:rPr lang="ru-RU" dirty="0"/>
              <a:t> и другие. Сама </a:t>
            </a:r>
            <a:r>
              <a:rPr lang="ru-RU" dirty="0" err="1"/>
              <a:t>VirtualBox</a:t>
            </a:r>
            <a:r>
              <a:rPr lang="ru-RU" dirty="0"/>
              <a:t> работает также на различных системах (является кроссплатформенной).</a:t>
            </a:r>
          </a:p>
          <a:p>
            <a:pPr marL="0" indent="0">
              <a:buNone/>
            </a:pPr>
            <a:r>
              <a:rPr lang="ru-RU" dirty="0"/>
              <a:t>Некоторые ключевые возможности программы VB: </a:t>
            </a:r>
            <a:endParaRPr lang="en-US" dirty="0"/>
          </a:p>
          <a:p>
            <a:pPr marL="0" indent="0">
              <a:buNone/>
            </a:pPr>
            <a:r>
              <a:rPr lang="ru-RU" dirty="0"/>
              <a:t>· Кроссплатформенность; </a:t>
            </a:r>
            <a:endParaRPr lang="en-US" dirty="0"/>
          </a:p>
          <a:p>
            <a:pPr marL="0" indent="0">
              <a:buNone/>
            </a:pPr>
            <a:r>
              <a:rPr lang="ru-RU" dirty="0"/>
              <a:t>· Модульность; </a:t>
            </a:r>
            <a:endParaRPr lang="en-US" dirty="0"/>
          </a:p>
          <a:p>
            <a:pPr marL="0" indent="0">
              <a:buNone/>
            </a:pPr>
            <a:r>
              <a:rPr lang="ru-RU" dirty="0"/>
              <a:t>· Поддержка USB 2.0, когда устройства хост-машины становятся доступными для гостевых операционных систем (только в проприетарной версии)</a:t>
            </a:r>
            <a:r>
              <a:rPr lang="en-US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4609256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162</TotalTime>
  <Words>188</Words>
  <Application>Microsoft Office PowerPoint</Application>
  <PresentationFormat>Широкоэкранный</PresentationFormat>
  <Paragraphs>28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Century Gothic</vt:lpstr>
      <vt:lpstr>Times New Roman</vt:lpstr>
      <vt:lpstr>Wingdings 3</vt:lpstr>
      <vt:lpstr>Сектор</vt:lpstr>
      <vt:lpstr>ВИРТУАЛЬНЫЕ МАШИНЫ</vt:lpstr>
      <vt:lpstr>ВИРТУАЛЬНЫЕ МАШИНЫ</vt:lpstr>
      <vt:lpstr>ВИРТУАЛЬНЫЕ МАШИНЫ</vt:lpstr>
      <vt:lpstr>ВИРТУАЛЬНЫ МАШИНЫ</vt:lpstr>
      <vt:lpstr>ВИРТУАЛЬНЫЕ МАШИНЫ</vt:lpstr>
      <vt:lpstr>ВИРТУАЛЬНЫЕ МАШИНЫ</vt:lpstr>
      <vt:lpstr>ВИРТУАЛЬНЫЕ МАШИНЫ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ВИРТУАЛЬНЫЕ МАШИНЫ</dc:title>
  <dc:creator>Студент Кабинет 18</dc:creator>
  <cp:lastModifiedBy>YERNAR</cp:lastModifiedBy>
  <cp:revision>2</cp:revision>
  <dcterms:created xsi:type="dcterms:W3CDTF">2022-02-04T06:21:49Z</dcterms:created>
  <dcterms:modified xsi:type="dcterms:W3CDTF">2022-05-13T10:14:05Z</dcterms:modified>
</cp:coreProperties>
</file>